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5.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6.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7.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8.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9.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10.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11.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12.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13.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14.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15.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16.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17.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notesSlides/notesSlide18.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notesSlides/notesSlide19.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20.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notesSlides/notesSlide21.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notesSlides/notesSlide22.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notesSlides/notesSlide23.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notesSlides/notesSlide24.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notesSlides/notesSlide25.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notesSlides/notesSlide26.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6"/>
  </p:notesMasterIdLst>
  <p:sldIdLst>
    <p:sldId id="291" r:id="rId3"/>
    <p:sldId id="389" r:id="rId4"/>
    <p:sldId id="410" r:id="rId5"/>
    <p:sldId id="396" r:id="rId6"/>
    <p:sldId id="369" r:id="rId7"/>
    <p:sldId id="412" r:id="rId8"/>
    <p:sldId id="414" r:id="rId9"/>
    <p:sldId id="416" r:id="rId10"/>
    <p:sldId id="392" r:id="rId11"/>
    <p:sldId id="372" r:id="rId12"/>
    <p:sldId id="395" r:id="rId13"/>
    <p:sldId id="393" r:id="rId14"/>
    <p:sldId id="371" r:id="rId15"/>
    <p:sldId id="397" r:id="rId16"/>
    <p:sldId id="413" r:id="rId17"/>
    <p:sldId id="403" r:id="rId18"/>
    <p:sldId id="409" r:id="rId19"/>
    <p:sldId id="407" r:id="rId20"/>
    <p:sldId id="408" r:id="rId21"/>
    <p:sldId id="415" r:id="rId22"/>
    <p:sldId id="406" r:id="rId23"/>
    <p:sldId id="373" r:id="rId24"/>
    <p:sldId id="374" r:id="rId25"/>
    <p:sldId id="375" r:id="rId26"/>
    <p:sldId id="401" r:id="rId27"/>
    <p:sldId id="377" r:id="rId28"/>
    <p:sldId id="379" r:id="rId29"/>
    <p:sldId id="380" r:id="rId30"/>
    <p:sldId id="382" r:id="rId31"/>
    <p:sldId id="383" r:id="rId32"/>
    <p:sldId id="411" r:id="rId33"/>
    <p:sldId id="384" r:id="rId34"/>
    <p:sldId id="387"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5" autoAdjust="0"/>
    <p:restoredTop sz="84596" autoAdjust="0"/>
  </p:normalViewPr>
  <p:slideViewPr>
    <p:cSldViewPr snapToGrid="0" showGuides="1">
      <p:cViewPr varScale="1">
        <p:scale>
          <a:sx n="102" d="100"/>
          <a:sy n="102" d="100"/>
        </p:scale>
        <p:origin x="-258" y="-102"/>
      </p:cViewPr>
      <p:guideLst>
        <p:guide orient="horz" pos="2160"/>
        <p:guide pos="3840"/>
      </p:guideLst>
    </p:cSldViewPr>
  </p:slideViewPr>
  <p:notesTextViewPr>
    <p:cViewPr>
      <p:scale>
        <a:sx n="1" d="1"/>
        <a:sy n="1" d="1"/>
      </p:scale>
      <p:origin x="0" y="0"/>
    </p:cViewPr>
  </p:notesTextViewPr>
  <p:sorterViewPr>
    <p:cViewPr>
      <p:scale>
        <a:sx n="100" d="100"/>
        <a:sy n="100" d="100"/>
      </p:scale>
      <p:origin x="0" y="-49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68"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186850-0360-478E-A722-A6B79671A211}"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zh-CN" altLang="en-US"/>
        </a:p>
      </dgm:t>
    </dgm:pt>
    <dgm:pt modelId="{2A79083A-92E7-494B-9AD7-D333278B9905}">
      <dgm:prSet phldrT="[文本]"/>
      <dgm:spPr/>
      <dgm:t>
        <a:bodyPr/>
        <a:lstStyle/>
        <a:p>
          <a:r>
            <a:rPr lang="zh-CN" altLang="en-US" smtClean="0"/>
            <a:t>初始化阶段</a:t>
          </a:r>
          <a:endParaRPr lang="zh-CN" altLang="en-US"/>
        </a:p>
      </dgm:t>
    </dgm:pt>
    <dgm:pt modelId="{5BEF3A61-3798-4B66-B0BE-35651F0E3CDF}" type="parTrans" cxnId="{243E9069-055C-4DBF-AFFA-7D9E05FFFED5}">
      <dgm:prSet/>
      <dgm:spPr/>
      <dgm:t>
        <a:bodyPr/>
        <a:lstStyle/>
        <a:p>
          <a:endParaRPr lang="zh-CN" altLang="en-US"/>
        </a:p>
      </dgm:t>
    </dgm:pt>
    <dgm:pt modelId="{36E6093F-2C53-4ADB-AD2A-33DE2754E042}" type="sibTrans" cxnId="{243E9069-055C-4DBF-AFFA-7D9E05FFFED5}">
      <dgm:prSet/>
      <dgm:spPr/>
      <dgm:t>
        <a:bodyPr/>
        <a:lstStyle/>
        <a:p>
          <a:endParaRPr lang="zh-CN" altLang="en-US"/>
        </a:p>
      </dgm:t>
    </dgm:pt>
    <dgm:pt modelId="{C9E0D3C8-83FE-4774-9961-40B10B85ECBD}">
      <dgm:prSet phldrT="[文本]"/>
      <dgm:spPr/>
      <dgm:t>
        <a:bodyPr/>
        <a:lstStyle/>
        <a:p>
          <a:r>
            <a:rPr lang="zh-CN" altLang="en-US" smtClean="0"/>
            <a:t>代理阶段</a:t>
          </a:r>
          <a:r>
            <a:rPr lang="en-US" altLang="zh-CN" smtClean="0"/>
            <a:t> </a:t>
          </a:r>
          <a:endParaRPr lang="zh-CN" altLang="en-US"/>
        </a:p>
      </dgm:t>
    </dgm:pt>
    <dgm:pt modelId="{8198B1BF-4699-45D6-87DB-40602FA2F86E}" type="parTrans" cxnId="{E3C34E73-E77F-42B3-BA63-1309694A6EF9}">
      <dgm:prSet/>
      <dgm:spPr/>
      <dgm:t>
        <a:bodyPr/>
        <a:lstStyle/>
        <a:p>
          <a:endParaRPr lang="zh-CN" altLang="en-US"/>
        </a:p>
      </dgm:t>
    </dgm:pt>
    <dgm:pt modelId="{592DE7E1-6633-4891-A8A0-4EF96B76D0FC}" type="sibTrans" cxnId="{E3C34E73-E77F-42B3-BA63-1309694A6EF9}">
      <dgm:prSet/>
      <dgm:spPr/>
      <dgm:t>
        <a:bodyPr/>
        <a:lstStyle/>
        <a:p>
          <a:endParaRPr lang="zh-CN" altLang="en-US"/>
        </a:p>
      </dgm:t>
    </dgm:pt>
    <dgm:pt modelId="{32A0EFF6-A5D1-4F00-9669-1C01AD6A8A03}">
      <dgm:prSet phldrT="[文本]"/>
      <dgm:spPr/>
      <dgm:t>
        <a:bodyPr/>
        <a:lstStyle/>
        <a:p>
          <a:r>
            <a:rPr lang="zh-CN" altLang="en-US" smtClean="0"/>
            <a:t>数据读写阶段</a:t>
          </a:r>
          <a:endParaRPr lang="zh-CN" altLang="en-US"/>
        </a:p>
      </dgm:t>
    </dgm:pt>
    <dgm:pt modelId="{6D927136-C216-4870-9E69-7EFDBCF78972}" type="parTrans" cxnId="{2AE80DE3-CB5D-4DF3-9026-EE7D5A372CD5}">
      <dgm:prSet/>
      <dgm:spPr/>
      <dgm:t>
        <a:bodyPr/>
        <a:lstStyle/>
        <a:p>
          <a:endParaRPr lang="zh-CN" altLang="en-US"/>
        </a:p>
      </dgm:t>
    </dgm:pt>
    <dgm:pt modelId="{7FE2906F-F51F-4E16-96BC-8C6B4BEA0B7F}" type="sibTrans" cxnId="{2AE80DE3-CB5D-4DF3-9026-EE7D5A372CD5}">
      <dgm:prSet/>
      <dgm:spPr/>
      <dgm:t>
        <a:bodyPr/>
        <a:lstStyle/>
        <a:p>
          <a:endParaRPr lang="zh-CN" altLang="en-US"/>
        </a:p>
      </dgm:t>
    </dgm:pt>
    <dgm:pt modelId="{A5BF9B3F-B3D4-49AD-9020-7AA43BB0E852}" type="pres">
      <dgm:prSet presAssocID="{4C186850-0360-478E-A722-A6B79671A211}" presName="linearFlow" presStyleCnt="0">
        <dgm:presLayoutVars>
          <dgm:dir/>
          <dgm:animLvl val="lvl"/>
          <dgm:resizeHandles val="exact"/>
        </dgm:presLayoutVars>
      </dgm:prSet>
      <dgm:spPr/>
      <dgm:t>
        <a:bodyPr/>
        <a:lstStyle/>
        <a:p>
          <a:endParaRPr lang="zh-CN" altLang="en-US"/>
        </a:p>
      </dgm:t>
    </dgm:pt>
    <dgm:pt modelId="{6ACDB8C3-4209-40D8-B6A8-382CA102C8B1}" type="pres">
      <dgm:prSet presAssocID="{2A79083A-92E7-494B-9AD7-D333278B9905}" presName="composite" presStyleCnt="0"/>
      <dgm:spPr/>
    </dgm:pt>
    <dgm:pt modelId="{B1CA7B68-9C0E-4FAA-9434-C2170BEAED1A}" type="pres">
      <dgm:prSet presAssocID="{2A79083A-92E7-494B-9AD7-D333278B9905}" presName="parentText" presStyleLbl="alignNode1" presStyleIdx="0" presStyleCnt="3">
        <dgm:presLayoutVars>
          <dgm:chMax val="1"/>
          <dgm:bulletEnabled val="1"/>
        </dgm:presLayoutVars>
      </dgm:prSet>
      <dgm:spPr/>
      <dgm:t>
        <a:bodyPr/>
        <a:lstStyle/>
        <a:p>
          <a:endParaRPr lang="zh-CN" altLang="en-US"/>
        </a:p>
      </dgm:t>
    </dgm:pt>
    <dgm:pt modelId="{73DDC283-59B0-47D4-95A5-691BEC04EED1}" type="pres">
      <dgm:prSet presAssocID="{2A79083A-92E7-494B-9AD7-D333278B9905}" presName="descendantText" presStyleLbl="alignAcc1" presStyleIdx="0" presStyleCnt="3">
        <dgm:presLayoutVars>
          <dgm:bulletEnabled val="1"/>
        </dgm:presLayoutVars>
      </dgm:prSet>
      <dgm:spPr/>
      <dgm:t>
        <a:bodyPr/>
        <a:lstStyle/>
        <a:p>
          <a:endParaRPr lang="zh-CN" altLang="en-US"/>
        </a:p>
      </dgm:t>
    </dgm:pt>
    <dgm:pt modelId="{6D9ABA9D-6A00-4F6E-B20F-10BAF6D9A410}" type="pres">
      <dgm:prSet presAssocID="{36E6093F-2C53-4ADB-AD2A-33DE2754E042}" presName="sp" presStyleCnt="0"/>
      <dgm:spPr/>
    </dgm:pt>
    <dgm:pt modelId="{22351C3F-FB8B-46B7-90D7-357DC8DD411F}" type="pres">
      <dgm:prSet presAssocID="{C9E0D3C8-83FE-4774-9961-40B10B85ECBD}" presName="composite" presStyleCnt="0"/>
      <dgm:spPr/>
    </dgm:pt>
    <dgm:pt modelId="{73111F0F-4B21-4FD8-BEE5-ECEF339C860E}" type="pres">
      <dgm:prSet presAssocID="{C9E0D3C8-83FE-4774-9961-40B10B85ECBD}" presName="parentText" presStyleLbl="alignNode1" presStyleIdx="1" presStyleCnt="3">
        <dgm:presLayoutVars>
          <dgm:chMax val="1"/>
          <dgm:bulletEnabled val="1"/>
        </dgm:presLayoutVars>
      </dgm:prSet>
      <dgm:spPr/>
      <dgm:t>
        <a:bodyPr/>
        <a:lstStyle/>
        <a:p>
          <a:endParaRPr lang="zh-CN" altLang="en-US"/>
        </a:p>
      </dgm:t>
    </dgm:pt>
    <dgm:pt modelId="{D0178ED5-3B90-4BB6-8705-1D61AFAECCDA}" type="pres">
      <dgm:prSet presAssocID="{C9E0D3C8-83FE-4774-9961-40B10B85ECBD}" presName="descendantText" presStyleLbl="alignAcc1" presStyleIdx="1" presStyleCnt="3">
        <dgm:presLayoutVars>
          <dgm:bulletEnabled val="1"/>
        </dgm:presLayoutVars>
      </dgm:prSet>
      <dgm:spPr/>
      <dgm:t>
        <a:bodyPr/>
        <a:lstStyle/>
        <a:p>
          <a:endParaRPr lang="zh-CN" altLang="en-US"/>
        </a:p>
      </dgm:t>
    </dgm:pt>
    <dgm:pt modelId="{C4752D99-C154-4D9C-839F-5549FA2DF21A}" type="pres">
      <dgm:prSet presAssocID="{592DE7E1-6633-4891-A8A0-4EF96B76D0FC}" presName="sp" presStyleCnt="0"/>
      <dgm:spPr/>
    </dgm:pt>
    <dgm:pt modelId="{5AA9605C-F6DC-4A1F-AB9D-1ECF4C4ED577}" type="pres">
      <dgm:prSet presAssocID="{32A0EFF6-A5D1-4F00-9669-1C01AD6A8A03}" presName="composite" presStyleCnt="0"/>
      <dgm:spPr/>
    </dgm:pt>
    <dgm:pt modelId="{D480370D-27B9-4B20-BA25-A96BACCCB846}" type="pres">
      <dgm:prSet presAssocID="{32A0EFF6-A5D1-4F00-9669-1C01AD6A8A03}" presName="parentText" presStyleLbl="alignNode1" presStyleIdx="2" presStyleCnt="3">
        <dgm:presLayoutVars>
          <dgm:chMax val="1"/>
          <dgm:bulletEnabled val="1"/>
        </dgm:presLayoutVars>
      </dgm:prSet>
      <dgm:spPr/>
      <dgm:t>
        <a:bodyPr/>
        <a:lstStyle/>
        <a:p>
          <a:endParaRPr lang="zh-CN" altLang="en-US"/>
        </a:p>
      </dgm:t>
    </dgm:pt>
    <dgm:pt modelId="{1B6009B5-26B0-42D8-B0D7-1BCAD0610997}" type="pres">
      <dgm:prSet presAssocID="{32A0EFF6-A5D1-4F00-9669-1C01AD6A8A03}" presName="descendantText" presStyleLbl="alignAcc1" presStyleIdx="2" presStyleCnt="3">
        <dgm:presLayoutVars>
          <dgm:bulletEnabled val="1"/>
        </dgm:presLayoutVars>
      </dgm:prSet>
      <dgm:spPr/>
      <dgm:t>
        <a:bodyPr/>
        <a:lstStyle/>
        <a:p>
          <a:endParaRPr lang="zh-CN" altLang="en-US"/>
        </a:p>
      </dgm:t>
    </dgm:pt>
  </dgm:ptLst>
  <dgm:cxnLst>
    <dgm:cxn modelId="{BF03515D-0832-43E4-B379-A3688EB90A17}" type="presOf" srcId="{32A0EFF6-A5D1-4F00-9669-1C01AD6A8A03}" destId="{D480370D-27B9-4B20-BA25-A96BACCCB846}" srcOrd="0" destOrd="0" presId="urn:microsoft.com/office/officeart/2005/8/layout/chevron2"/>
    <dgm:cxn modelId="{53BF504B-A989-4681-A62F-6D16E00266C1}" type="presOf" srcId="{2A79083A-92E7-494B-9AD7-D333278B9905}" destId="{B1CA7B68-9C0E-4FAA-9434-C2170BEAED1A}" srcOrd="0" destOrd="0" presId="urn:microsoft.com/office/officeart/2005/8/layout/chevron2"/>
    <dgm:cxn modelId="{2AE80DE3-CB5D-4DF3-9026-EE7D5A372CD5}" srcId="{4C186850-0360-478E-A722-A6B79671A211}" destId="{32A0EFF6-A5D1-4F00-9669-1C01AD6A8A03}" srcOrd="2" destOrd="0" parTransId="{6D927136-C216-4870-9E69-7EFDBCF78972}" sibTransId="{7FE2906F-F51F-4E16-96BC-8C6B4BEA0B7F}"/>
    <dgm:cxn modelId="{F6672495-574E-4934-9305-9E3BDD35868C}" type="presOf" srcId="{C9E0D3C8-83FE-4774-9961-40B10B85ECBD}" destId="{73111F0F-4B21-4FD8-BEE5-ECEF339C860E}" srcOrd="0" destOrd="0" presId="urn:microsoft.com/office/officeart/2005/8/layout/chevron2"/>
    <dgm:cxn modelId="{243E9069-055C-4DBF-AFFA-7D9E05FFFED5}" srcId="{4C186850-0360-478E-A722-A6B79671A211}" destId="{2A79083A-92E7-494B-9AD7-D333278B9905}" srcOrd="0" destOrd="0" parTransId="{5BEF3A61-3798-4B66-B0BE-35651F0E3CDF}" sibTransId="{36E6093F-2C53-4ADB-AD2A-33DE2754E042}"/>
    <dgm:cxn modelId="{11E5FF9D-8A3D-497E-A35B-C42949BE5ECB}" type="presOf" srcId="{4C186850-0360-478E-A722-A6B79671A211}" destId="{A5BF9B3F-B3D4-49AD-9020-7AA43BB0E852}" srcOrd="0" destOrd="0" presId="urn:microsoft.com/office/officeart/2005/8/layout/chevron2"/>
    <dgm:cxn modelId="{E3C34E73-E77F-42B3-BA63-1309694A6EF9}" srcId="{4C186850-0360-478E-A722-A6B79671A211}" destId="{C9E0D3C8-83FE-4774-9961-40B10B85ECBD}" srcOrd="1" destOrd="0" parTransId="{8198B1BF-4699-45D6-87DB-40602FA2F86E}" sibTransId="{592DE7E1-6633-4891-A8A0-4EF96B76D0FC}"/>
    <dgm:cxn modelId="{3F763419-E1B6-4E5B-9206-CBBC03C57EAE}" type="presParOf" srcId="{A5BF9B3F-B3D4-49AD-9020-7AA43BB0E852}" destId="{6ACDB8C3-4209-40D8-B6A8-382CA102C8B1}" srcOrd="0" destOrd="0" presId="urn:microsoft.com/office/officeart/2005/8/layout/chevron2"/>
    <dgm:cxn modelId="{2B154329-E7DD-47F1-B17B-DD6EFA4B6236}" type="presParOf" srcId="{6ACDB8C3-4209-40D8-B6A8-382CA102C8B1}" destId="{B1CA7B68-9C0E-4FAA-9434-C2170BEAED1A}" srcOrd="0" destOrd="0" presId="urn:microsoft.com/office/officeart/2005/8/layout/chevron2"/>
    <dgm:cxn modelId="{E76E8119-0260-40B8-B093-216C66B7EBF5}" type="presParOf" srcId="{6ACDB8C3-4209-40D8-B6A8-382CA102C8B1}" destId="{73DDC283-59B0-47D4-95A5-691BEC04EED1}" srcOrd="1" destOrd="0" presId="urn:microsoft.com/office/officeart/2005/8/layout/chevron2"/>
    <dgm:cxn modelId="{82BDA4DF-BA2B-47CF-9EDC-6E56E0DBF9C0}" type="presParOf" srcId="{A5BF9B3F-B3D4-49AD-9020-7AA43BB0E852}" destId="{6D9ABA9D-6A00-4F6E-B20F-10BAF6D9A410}" srcOrd="1" destOrd="0" presId="urn:microsoft.com/office/officeart/2005/8/layout/chevron2"/>
    <dgm:cxn modelId="{905F4C53-6829-4FA2-B9C6-736E49AAB616}" type="presParOf" srcId="{A5BF9B3F-B3D4-49AD-9020-7AA43BB0E852}" destId="{22351C3F-FB8B-46B7-90D7-357DC8DD411F}" srcOrd="2" destOrd="0" presId="urn:microsoft.com/office/officeart/2005/8/layout/chevron2"/>
    <dgm:cxn modelId="{31309B61-D037-4C58-B8DD-3DEC4A5F0A07}" type="presParOf" srcId="{22351C3F-FB8B-46B7-90D7-357DC8DD411F}" destId="{73111F0F-4B21-4FD8-BEE5-ECEF339C860E}" srcOrd="0" destOrd="0" presId="urn:microsoft.com/office/officeart/2005/8/layout/chevron2"/>
    <dgm:cxn modelId="{278958C8-CC2D-44BC-B0C9-3B993B004383}" type="presParOf" srcId="{22351C3F-FB8B-46B7-90D7-357DC8DD411F}" destId="{D0178ED5-3B90-4BB6-8705-1D61AFAECCDA}" srcOrd="1" destOrd="0" presId="urn:microsoft.com/office/officeart/2005/8/layout/chevron2"/>
    <dgm:cxn modelId="{2E8A322A-7E89-4B4E-97BE-579094252F8F}" type="presParOf" srcId="{A5BF9B3F-B3D4-49AD-9020-7AA43BB0E852}" destId="{C4752D99-C154-4D9C-839F-5549FA2DF21A}" srcOrd="3" destOrd="0" presId="urn:microsoft.com/office/officeart/2005/8/layout/chevron2"/>
    <dgm:cxn modelId="{A5AC378B-3C27-4E6B-9A63-E7F0D5A75FE8}" type="presParOf" srcId="{A5BF9B3F-B3D4-49AD-9020-7AA43BB0E852}" destId="{5AA9605C-F6DC-4A1F-AB9D-1ECF4C4ED577}" srcOrd="4" destOrd="0" presId="urn:microsoft.com/office/officeart/2005/8/layout/chevron2"/>
    <dgm:cxn modelId="{5FF883A5-17F6-417E-8D83-20912DC89E48}" type="presParOf" srcId="{5AA9605C-F6DC-4A1F-AB9D-1ECF4C4ED577}" destId="{D480370D-27B9-4B20-BA25-A96BACCCB846}" srcOrd="0" destOrd="0" presId="urn:microsoft.com/office/officeart/2005/8/layout/chevron2"/>
    <dgm:cxn modelId="{A395188D-1BC4-4314-9898-EFB7F75479C2}" type="presParOf" srcId="{5AA9605C-F6DC-4A1F-AB9D-1ECF4C4ED577}" destId="{1B6009B5-26B0-42D8-B0D7-1BCAD0610997}"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CA7B68-9C0E-4FAA-9434-C2170BEAED1A}">
      <dsp:nvSpPr>
        <dsp:cNvPr id="0" name=""/>
        <dsp:cNvSpPr/>
      </dsp:nvSpPr>
      <dsp:spPr>
        <a:xfrm rot="5400000">
          <a:off x="-289718" y="292805"/>
          <a:ext cx="1931458" cy="1352020"/>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smtClean="0"/>
            <a:t>初始化阶段</a:t>
          </a:r>
          <a:endParaRPr lang="zh-CN" altLang="en-US" sz="1700" kern="1200"/>
        </a:p>
      </dsp:txBody>
      <dsp:txXfrm rot="-5400000">
        <a:off x="1" y="679096"/>
        <a:ext cx="1352020" cy="579438"/>
      </dsp:txXfrm>
    </dsp:sp>
    <dsp:sp modelId="{73DDC283-59B0-47D4-95A5-691BEC04EED1}">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111F0F-4B21-4FD8-BEE5-ECEF339C860E}">
      <dsp:nvSpPr>
        <dsp:cNvPr id="0" name=""/>
        <dsp:cNvSpPr/>
      </dsp:nvSpPr>
      <dsp:spPr>
        <a:xfrm rot="5400000">
          <a:off x="-289718" y="2033323"/>
          <a:ext cx="1931458" cy="1352020"/>
        </a:xfrm>
        <a:prstGeom prst="chevron">
          <a:avLst/>
        </a:prstGeom>
        <a:solidFill>
          <a:schemeClr val="accent4">
            <a:hueOff val="4900445"/>
            <a:satOff val="-20388"/>
            <a:lumOff val="4804"/>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smtClean="0"/>
            <a:t>代理阶段</a:t>
          </a:r>
          <a:r>
            <a:rPr lang="en-US" altLang="zh-CN" sz="1700" kern="1200" smtClean="0"/>
            <a:t> </a:t>
          </a:r>
          <a:endParaRPr lang="zh-CN" altLang="en-US" sz="1700" kern="1200"/>
        </a:p>
      </dsp:txBody>
      <dsp:txXfrm rot="-5400000">
        <a:off x="1" y="2419614"/>
        <a:ext cx="1352020" cy="579438"/>
      </dsp:txXfrm>
    </dsp:sp>
    <dsp:sp modelId="{D0178ED5-3B90-4BB6-8705-1D61AFAECCDA}">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80370D-27B9-4B20-BA25-A96BACCCB846}">
      <dsp:nvSpPr>
        <dsp:cNvPr id="0" name=""/>
        <dsp:cNvSpPr/>
      </dsp:nvSpPr>
      <dsp:spPr>
        <a:xfrm rot="5400000">
          <a:off x="-289718" y="3773840"/>
          <a:ext cx="1931458" cy="1352020"/>
        </a:xfrm>
        <a:prstGeom prst="chevron">
          <a:avLst/>
        </a:prstGeom>
        <a:solidFill>
          <a:schemeClr val="accent4">
            <a:hueOff val="9800891"/>
            <a:satOff val="-40777"/>
            <a:lumOff val="9608"/>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smtClean="0"/>
            <a:t>数据读写阶段</a:t>
          </a:r>
          <a:endParaRPr lang="zh-CN" altLang="en-US" sz="1700" kern="1200"/>
        </a:p>
      </dsp:txBody>
      <dsp:txXfrm rot="-5400000">
        <a:off x="1" y="4160131"/>
        <a:ext cx="1352020" cy="579438"/>
      </dsp:txXfrm>
    </dsp:sp>
    <dsp:sp modelId="{1B6009B5-26B0-42D8-B0D7-1BCAD0610997}">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t>2019/9/1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t>‹#›</a:t>
            </a:fld>
            <a:endParaRPr lang="zh-CN" altLang="en-US"/>
          </a:p>
        </p:txBody>
      </p:sp>
    </p:spTree>
    <p:extLst>
      <p:ext uri="{BB962C8B-B14F-4D97-AF65-F5344CB8AC3E}">
        <p14:creationId xmlns:p14="http://schemas.microsoft.com/office/powerpoint/2010/main" val="836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肯德基套餐 ，大网卡</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13</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15</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16</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17</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18</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19</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20</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22</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23</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24</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5</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26</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27</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28</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smtClean="0">
                <a:solidFill>
                  <a:schemeClr val="tx1"/>
                </a:solidFill>
                <a:latin typeface="+mn-lt"/>
                <a:ea typeface="+mn-ea"/>
                <a:cs typeface="+mn-cs"/>
              </a:rPr>
              <a:t>XMLStatementBuilder. parseStatementNode</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29</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30</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31</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32</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33</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肯德基套餐 ，大网卡</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6</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肯德基套餐 ，大网卡</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7</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肯德基套餐 ，大网卡</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8</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肯德基套餐 ，大网卡</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9</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肯德基套餐 ，大网卡</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10</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肯德基套餐 ，大网卡</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11</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肯德基套餐 ，大网卡</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12</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4841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753E398-72CF-41A3-B71A-EADB512E953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2E93A744-4B15-4323-A77F-A54DD485B95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913DE38-1E6A-42C3-8D75-EF782140D530}"/>
              </a:ext>
            </a:extLst>
          </p:cNvPr>
          <p:cNvSpPr>
            <a:spLocks noGrp="1"/>
          </p:cNvSpPr>
          <p:nvPr>
            <p:ph type="dt" sz="half" idx="10"/>
          </p:nvPr>
        </p:nvSpPr>
        <p:spPr/>
        <p:txBody>
          <a:bodyPr/>
          <a:lstStyle/>
          <a:p>
            <a:fld id="{5D001350-E321-44A0-9483-363D51B41BA5}" type="datetimeFigureOut">
              <a:rPr lang="zh-CN" altLang="en-US" smtClean="0"/>
              <a:t>2019/9/1</a:t>
            </a:fld>
            <a:endParaRPr lang="zh-CN" altLang="en-US"/>
          </a:p>
        </p:txBody>
      </p:sp>
      <p:sp>
        <p:nvSpPr>
          <p:cNvPr id="5" name="页脚占位符 4">
            <a:extLst>
              <a:ext uri="{FF2B5EF4-FFF2-40B4-BE49-F238E27FC236}">
                <a16:creationId xmlns="" xmlns:a16="http://schemas.microsoft.com/office/drawing/2014/main" id="{E6DCC699-ED50-45DC-9FF1-B6B0709A0D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613B7814-C3CA-4B3B-B286-1809E9E5B9D2}"/>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130151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0F82304E-EA87-48C4-86F5-F28B1200BB0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1288FE64-72A5-44DB-9950-4AAF64DFAA8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67737A50-210F-4CC8-AB61-074D1B9B3AEE}"/>
              </a:ext>
            </a:extLst>
          </p:cNvPr>
          <p:cNvSpPr>
            <a:spLocks noGrp="1"/>
          </p:cNvSpPr>
          <p:nvPr>
            <p:ph type="dt" sz="half" idx="10"/>
          </p:nvPr>
        </p:nvSpPr>
        <p:spPr/>
        <p:txBody>
          <a:bodyPr/>
          <a:lstStyle/>
          <a:p>
            <a:fld id="{5D001350-E321-44A0-9483-363D51B41BA5}" type="datetimeFigureOut">
              <a:rPr lang="zh-CN" altLang="en-US" smtClean="0"/>
              <a:t>2019/9/1</a:t>
            </a:fld>
            <a:endParaRPr lang="zh-CN" altLang="en-US"/>
          </a:p>
        </p:txBody>
      </p:sp>
      <p:sp>
        <p:nvSpPr>
          <p:cNvPr id="5" name="页脚占位符 4">
            <a:extLst>
              <a:ext uri="{FF2B5EF4-FFF2-40B4-BE49-F238E27FC236}">
                <a16:creationId xmlns="" xmlns:a16="http://schemas.microsoft.com/office/drawing/2014/main" id="{75A3563C-9998-428D-9A77-2A4F8B175E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D637FF9-4EFE-448C-86ED-9981847064A7}"/>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1765399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2019/9/1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64738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a:extLst>
              <a:ext uri="{FF2B5EF4-FFF2-40B4-BE49-F238E27FC236}">
                <a16:creationId xmlns="" xmlns:a16="http://schemas.microsoft.com/office/drawing/2014/main" id="{199AFBB1-740D-47DC-8951-AD5910958B3B}"/>
              </a:ext>
            </a:extLst>
          </p:cNvPr>
          <p:cNvSpPr>
            <a:spLocks noGrp="1"/>
          </p:cNvSpPr>
          <p:nvPr>
            <p:ph type="dt" sz="half" idx="10"/>
          </p:nvPr>
        </p:nvSpPr>
        <p:spPr/>
        <p:txBody>
          <a:bodyPr/>
          <a:lstStyle/>
          <a:p>
            <a:fld id="{5D001350-E321-44A0-9483-363D51B41BA5}" type="datetimeFigureOut">
              <a:rPr lang="zh-CN" altLang="en-US" smtClean="0"/>
              <a:t>2019/9/1</a:t>
            </a:fld>
            <a:endParaRPr lang="zh-CN" altLang="en-US"/>
          </a:p>
        </p:txBody>
      </p:sp>
      <p:sp>
        <p:nvSpPr>
          <p:cNvPr id="5" name="页脚占位符 4">
            <a:extLst>
              <a:ext uri="{FF2B5EF4-FFF2-40B4-BE49-F238E27FC236}">
                <a16:creationId xmlns="" xmlns:a16="http://schemas.microsoft.com/office/drawing/2014/main" id="{9F7E119A-7FB5-4E6A-888B-8AE25982BB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40479BB-6347-4147-A123-F61D7BDEFE80}"/>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b="1" smtClean="0">
                <a:solidFill>
                  <a:srgbClr val="7030A0"/>
                </a:solidFill>
                <a:latin typeface="微软雅黑" pitchFamily="34" charset="-122"/>
                <a:ea typeface="微软雅黑"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b="1" smtClean="0">
                <a:solidFill>
                  <a:srgbClr val="7030A0"/>
                </a:solidFill>
                <a:latin typeface="微软雅黑" pitchFamily="34" charset="-122"/>
                <a:ea typeface="微软雅黑" pitchFamily="34" charset="-122"/>
              </a:rPr>
              <a:t>享 学 官 方 群：</a:t>
            </a:r>
            <a:r>
              <a:rPr lang="en-US" altLang="zh-CN" smtClean="0"/>
              <a:t>684504192</a:t>
            </a:r>
            <a:endParaRPr lang="zh-CN" altLang="en-US" smtClean="0"/>
          </a:p>
        </p:txBody>
      </p:sp>
    </p:spTree>
    <p:extLst>
      <p:ext uri="{BB962C8B-B14F-4D97-AF65-F5344CB8AC3E}">
        <p14:creationId xmlns:p14="http://schemas.microsoft.com/office/powerpoint/2010/main" val="144848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17376C4-3C0D-4FE7-8672-51202DB3CF0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2F3C31C5-7BF3-42D1-AF3F-D9CF773654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DFACB1C4-76D7-4E57-B0DB-971979F92926}"/>
              </a:ext>
            </a:extLst>
          </p:cNvPr>
          <p:cNvSpPr>
            <a:spLocks noGrp="1"/>
          </p:cNvSpPr>
          <p:nvPr>
            <p:ph type="dt" sz="half" idx="10"/>
          </p:nvPr>
        </p:nvSpPr>
        <p:spPr/>
        <p:txBody>
          <a:bodyPr/>
          <a:lstStyle/>
          <a:p>
            <a:fld id="{5D001350-E321-44A0-9483-363D51B41BA5}" type="datetimeFigureOut">
              <a:rPr lang="zh-CN" altLang="en-US" smtClean="0"/>
              <a:t>2019/9/1</a:t>
            </a:fld>
            <a:endParaRPr lang="zh-CN" altLang="en-US"/>
          </a:p>
        </p:txBody>
      </p:sp>
      <p:sp>
        <p:nvSpPr>
          <p:cNvPr id="5" name="页脚占位符 4">
            <a:extLst>
              <a:ext uri="{FF2B5EF4-FFF2-40B4-BE49-F238E27FC236}">
                <a16:creationId xmlns="" xmlns:a16="http://schemas.microsoft.com/office/drawing/2014/main" id="{7EFD4D02-5C67-42BC-B126-47B414DBDB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73B7C28-3D06-4BC8-B2C0-6C74B694FC4C}"/>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347722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881B9C2-8ADC-4AEA-8B0D-4DFEE86296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C02B9CC7-D6C3-4556-94C1-509F0162AB5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41F2E296-39A5-4FCF-A328-2F3F4F9359A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3FD2F270-8889-443B-BC1E-F60649A57260}"/>
              </a:ext>
            </a:extLst>
          </p:cNvPr>
          <p:cNvSpPr>
            <a:spLocks noGrp="1"/>
          </p:cNvSpPr>
          <p:nvPr>
            <p:ph type="dt" sz="half" idx="10"/>
          </p:nvPr>
        </p:nvSpPr>
        <p:spPr/>
        <p:txBody>
          <a:bodyPr/>
          <a:lstStyle/>
          <a:p>
            <a:fld id="{5D001350-E321-44A0-9483-363D51B41BA5}" type="datetimeFigureOut">
              <a:rPr lang="zh-CN" altLang="en-US" smtClean="0"/>
              <a:t>2019/9/1</a:t>
            </a:fld>
            <a:endParaRPr lang="zh-CN" altLang="en-US"/>
          </a:p>
        </p:txBody>
      </p:sp>
      <p:sp>
        <p:nvSpPr>
          <p:cNvPr id="6" name="页脚占位符 5">
            <a:extLst>
              <a:ext uri="{FF2B5EF4-FFF2-40B4-BE49-F238E27FC236}">
                <a16:creationId xmlns="" xmlns:a16="http://schemas.microsoft.com/office/drawing/2014/main" id="{DEB7D93D-3C2E-431C-B90A-9000E8DC0A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B8BF1F54-3BF5-43D0-8423-553665DDF3DE}"/>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577393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5FC656E-05FC-4DC2-B134-3180C4A4B1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CBED72B1-2910-4438-98DB-B1DB1D3BC4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3F5555FE-B489-476A-8691-BD55F4D293B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988A19DC-36A5-48C2-9A38-3AAB566AB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FD29564C-DA7C-4BDC-B9D1-6085E0AF686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E2C3023B-7FDE-4673-8835-C07952E7EDAC}"/>
              </a:ext>
            </a:extLst>
          </p:cNvPr>
          <p:cNvSpPr>
            <a:spLocks noGrp="1"/>
          </p:cNvSpPr>
          <p:nvPr>
            <p:ph type="dt" sz="half" idx="10"/>
          </p:nvPr>
        </p:nvSpPr>
        <p:spPr/>
        <p:txBody>
          <a:bodyPr/>
          <a:lstStyle/>
          <a:p>
            <a:fld id="{5D001350-E321-44A0-9483-363D51B41BA5}" type="datetimeFigureOut">
              <a:rPr lang="zh-CN" altLang="en-US" smtClean="0"/>
              <a:t>2019/9/1</a:t>
            </a:fld>
            <a:endParaRPr lang="zh-CN" altLang="en-US"/>
          </a:p>
        </p:txBody>
      </p:sp>
      <p:sp>
        <p:nvSpPr>
          <p:cNvPr id="8" name="页脚占位符 7">
            <a:extLst>
              <a:ext uri="{FF2B5EF4-FFF2-40B4-BE49-F238E27FC236}">
                <a16:creationId xmlns="" xmlns:a16="http://schemas.microsoft.com/office/drawing/2014/main" id="{78691342-2615-4D52-B6D5-D53C2DB7455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5C5E9E06-08CE-44F3-8F1C-D508AFAD1283}"/>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322856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FD3937B-AE62-48E0-8B2A-208E376100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34F99A37-9209-4905-90F5-66A6DCEF7ADE}"/>
              </a:ext>
            </a:extLst>
          </p:cNvPr>
          <p:cNvSpPr>
            <a:spLocks noGrp="1"/>
          </p:cNvSpPr>
          <p:nvPr>
            <p:ph type="dt" sz="half" idx="10"/>
          </p:nvPr>
        </p:nvSpPr>
        <p:spPr/>
        <p:txBody>
          <a:bodyPr/>
          <a:lstStyle/>
          <a:p>
            <a:fld id="{5D001350-E321-44A0-9483-363D51B41BA5}" type="datetimeFigureOut">
              <a:rPr lang="zh-CN" altLang="en-US" smtClean="0"/>
              <a:t>2019/9/1</a:t>
            </a:fld>
            <a:endParaRPr lang="zh-CN" altLang="en-US"/>
          </a:p>
        </p:txBody>
      </p:sp>
      <p:sp>
        <p:nvSpPr>
          <p:cNvPr id="4" name="页脚占位符 3">
            <a:extLst>
              <a:ext uri="{FF2B5EF4-FFF2-40B4-BE49-F238E27FC236}">
                <a16:creationId xmlns="" xmlns:a16="http://schemas.microsoft.com/office/drawing/2014/main" id="{A616C570-4411-49E6-A289-8875F5C5FA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4312737A-5E91-4AD8-9EDD-FD9E6CC197A4}"/>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2580749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BA3CD310-3A67-45BA-A1CE-3A27CF0C756D}"/>
              </a:ext>
            </a:extLst>
          </p:cNvPr>
          <p:cNvSpPr>
            <a:spLocks noGrp="1"/>
          </p:cNvSpPr>
          <p:nvPr>
            <p:ph type="dt" sz="half" idx="10"/>
          </p:nvPr>
        </p:nvSpPr>
        <p:spPr/>
        <p:txBody>
          <a:bodyPr/>
          <a:lstStyle/>
          <a:p>
            <a:fld id="{5D001350-E321-44A0-9483-363D51B41BA5}" type="datetimeFigureOut">
              <a:rPr lang="zh-CN" altLang="en-US" smtClean="0"/>
              <a:t>2019/9/1</a:t>
            </a:fld>
            <a:endParaRPr lang="zh-CN" altLang="en-US"/>
          </a:p>
        </p:txBody>
      </p:sp>
      <p:sp>
        <p:nvSpPr>
          <p:cNvPr id="3" name="页脚占位符 2">
            <a:extLst>
              <a:ext uri="{FF2B5EF4-FFF2-40B4-BE49-F238E27FC236}">
                <a16:creationId xmlns="" xmlns:a16="http://schemas.microsoft.com/office/drawing/2014/main" id="{54FB22FC-A7D5-493D-91D9-C1C4983B9A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54C41CA1-92D3-451A-9D5A-02AF47540CB3}"/>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62759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8C73286-3520-4C8C-B820-D30690F3DA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BE4E60F6-9008-47D4-BF9D-685240C865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50A33894-7D66-41FC-8AB5-AA5B71902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6699D1B4-9FA2-41CA-9621-EEDC5A7E2185}"/>
              </a:ext>
            </a:extLst>
          </p:cNvPr>
          <p:cNvSpPr>
            <a:spLocks noGrp="1"/>
          </p:cNvSpPr>
          <p:nvPr>
            <p:ph type="dt" sz="half" idx="10"/>
          </p:nvPr>
        </p:nvSpPr>
        <p:spPr/>
        <p:txBody>
          <a:bodyPr/>
          <a:lstStyle/>
          <a:p>
            <a:fld id="{5D001350-E321-44A0-9483-363D51B41BA5}" type="datetimeFigureOut">
              <a:rPr lang="zh-CN" altLang="en-US" smtClean="0"/>
              <a:t>2019/9/1</a:t>
            </a:fld>
            <a:endParaRPr lang="zh-CN" altLang="en-US"/>
          </a:p>
        </p:txBody>
      </p:sp>
      <p:sp>
        <p:nvSpPr>
          <p:cNvPr id="6" name="页脚占位符 5">
            <a:extLst>
              <a:ext uri="{FF2B5EF4-FFF2-40B4-BE49-F238E27FC236}">
                <a16:creationId xmlns="" xmlns:a16="http://schemas.microsoft.com/office/drawing/2014/main" id="{DC4D0663-A674-47F0-88EE-A43432FE57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E5BD1121-128A-43B8-A91A-5E7A51F648DF}"/>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1659033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AFF08D9-963D-4997-A5C5-4DDDB99CC3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CD686096-0E0A-484A-984C-459A5885CE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572785B8-41BA-46FD-AE50-B3952BE21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A74D386-917B-4213-8CE3-EDEC24876341}"/>
              </a:ext>
            </a:extLst>
          </p:cNvPr>
          <p:cNvSpPr>
            <a:spLocks noGrp="1"/>
          </p:cNvSpPr>
          <p:nvPr>
            <p:ph type="dt" sz="half" idx="10"/>
          </p:nvPr>
        </p:nvSpPr>
        <p:spPr/>
        <p:txBody>
          <a:bodyPr/>
          <a:lstStyle/>
          <a:p>
            <a:fld id="{5D001350-E321-44A0-9483-363D51B41BA5}" type="datetimeFigureOut">
              <a:rPr lang="zh-CN" altLang="en-US" smtClean="0"/>
              <a:t>2019/9/1</a:t>
            </a:fld>
            <a:endParaRPr lang="zh-CN" altLang="en-US"/>
          </a:p>
        </p:txBody>
      </p:sp>
      <p:sp>
        <p:nvSpPr>
          <p:cNvPr id="6" name="页脚占位符 5">
            <a:extLst>
              <a:ext uri="{FF2B5EF4-FFF2-40B4-BE49-F238E27FC236}">
                <a16:creationId xmlns="" xmlns:a16="http://schemas.microsoft.com/office/drawing/2014/main" id="{4E132D1F-AAFC-429A-BBB4-E1A8B0418D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C25D9CBF-A1DC-4B55-9563-EB474B354284}"/>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3852786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E1283C56-99C6-455A-B67C-9BA367A027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4A9F4AFA-F3DF-4DC4-9E99-18E9BCD0C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37330F2B-B535-47BA-9B02-D55C878724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t>2019/9/1</a:t>
            </a:fld>
            <a:endParaRPr lang="zh-CN" altLang="en-US"/>
          </a:p>
        </p:txBody>
      </p:sp>
      <p:sp>
        <p:nvSpPr>
          <p:cNvPr id="5" name="页脚占位符 4">
            <a:extLst>
              <a:ext uri="{FF2B5EF4-FFF2-40B4-BE49-F238E27FC236}">
                <a16:creationId xmlns="" xmlns:a16="http://schemas.microsoft.com/office/drawing/2014/main" id="{8FBB740E-592E-49C2-8A9B-55F995743E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2E39741C-CAD4-4D04-81EF-05F9BD748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2236253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t>2019/9/1</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3784718178"/>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2.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6.png"/><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9.emf"/><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tags" Target="../tags/tag82.xml"/><Relationship Id="rId18" Type="http://schemas.openxmlformats.org/officeDocument/2006/relationships/tags" Target="../tags/tag87.xml"/><Relationship Id="rId3" Type="http://schemas.openxmlformats.org/officeDocument/2006/relationships/tags" Target="../tags/tag72.xml"/><Relationship Id="rId21" Type="http://schemas.openxmlformats.org/officeDocument/2006/relationships/tags" Target="../tags/tag90.xml"/><Relationship Id="rId7" Type="http://schemas.openxmlformats.org/officeDocument/2006/relationships/tags" Target="../tags/tag76.xml"/><Relationship Id="rId12" Type="http://schemas.openxmlformats.org/officeDocument/2006/relationships/tags" Target="../tags/tag81.xml"/><Relationship Id="rId17" Type="http://schemas.openxmlformats.org/officeDocument/2006/relationships/tags" Target="../tags/tag86.xml"/><Relationship Id="rId2" Type="http://schemas.openxmlformats.org/officeDocument/2006/relationships/tags" Target="../tags/tag71.xml"/><Relationship Id="rId16" Type="http://schemas.openxmlformats.org/officeDocument/2006/relationships/tags" Target="../tags/tag85.xml"/><Relationship Id="rId20" Type="http://schemas.openxmlformats.org/officeDocument/2006/relationships/tags" Target="../tags/tag89.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5" Type="http://schemas.openxmlformats.org/officeDocument/2006/relationships/tags" Target="../tags/tag84.xml"/><Relationship Id="rId23" Type="http://schemas.openxmlformats.org/officeDocument/2006/relationships/slideLayout" Target="../slideLayouts/slideLayout1.xml"/><Relationship Id="rId10" Type="http://schemas.openxmlformats.org/officeDocument/2006/relationships/tags" Target="../tags/tag79.xml"/><Relationship Id="rId19" Type="http://schemas.openxmlformats.org/officeDocument/2006/relationships/tags" Target="../tags/tag88.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 Id="rId22" Type="http://schemas.openxmlformats.org/officeDocument/2006/relationships/tags" Target="../tags/tag9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10.jpeg"/><Relationship Id="rId4"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10.jpeg"/><Relationship Id="rId4"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14.png"/><Relationship Id="rId4"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tags" Target="../tags/tag23.xml"/><Relationship Id="rId3" Type="http://schemas.openxmlformats.org/officeDocument/2006/relationships/tags" Target="../tags/tag8.xml"/><Relationship Id="rId21" Type="http://schemas.openxmlformats.org/officeDocument/2006/relationships/tags" Target="../tags/tag26.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slideLayout" Target="../slideLayouts/slideLayout12.xml"/><Relationship Id="rId10" Type="http://schemas.openxmlformats.org/officeDocument/2006/relationships/tags" Target="../tags/tag15.xml"/><Relationship Id="rId19" Type="http://schemas.openxmlformats.org/officeDocument/2006/relationships/tags" Target="../tags/tag24.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tags" Target="../tags/tag2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18" Type="http://schemas.openxmlformats.org/officeDocument/2006/relationships/tags" Target="../tags/tag121.xml"/><Relationship Id="rId3" Type="http://schemas.openxmlformats.org/officeDocument/2006/relationships/tags" Target="../tags/tag106.xml"/><Relationship Id="rId21" Type="http://schemas.openxmlformats.org/officeDocument/2006/relationships/tags" Target="../tags/tag124.xml"/><Relationship Id="rId7" Type="http://schemas.openxmlformats.org/officeDocument/2006/relationships/tags" Target="../tags/tag110.xml"/><Relationship Id="rId12" Type="http://schemas.openxmlformats.org/officeDocument/2006/relationships/tags" Target="../tags/tag115.xml"/><Relationship Id="rId17" Type="http://schemas.openxmlformats.org/officeDocument/2006/relationships/tags" Target="../tags/tag120.xml"/><Relationship Id="rId2" Type="http://schemas.openxmlformats.org/officeDocument/2006/relationships/tags" Target="../tags/tag105.xml"/><Relationship Id="rId16" Type="http://schemas.openxmlformats.org/officeDocument/2006/relationships/tags" Target="../tags/tag119.xml"/><Relationship Id="rId20" Type="http://schemas.openxmlformats.org/officeDocument/2006/relationships/tags" Target="../tags/tag123.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tags" Target="../tags/tag118.xml"/><Relationship Id="rId23" Type="http://schemas.openxmlformats.org/officeDocument/2006/relationships/slideLayout" Target="../slideLayouts/slideLayout1.xml"/><Relationship Id="rId10" Type="http://schemas.openxmlformats.org/officeDocument/2006/relationships/tags" Target="../tags/tag113.xml"/><Relationship Id="rId19" Type="http://schemas.openxmlformats.org/officeDocument/2006/relationships/tags" Target="../tags/tag122.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tags" Target="../tags/tag117.xml"/><Relationship Id="rId22" Type="http://schemas.openxmlformats.org/officeDocument/2006/relationships/tags" Target="../tags/tag12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image" Target="../media/image15.png"/><Relationship Id="rId4"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image" Target="../media/image16.png"/><Relationship Id="rId4"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1.xml"/><Relationship Id="rId1" Type="http://schemas.openxmlformats.org/officeDocument/2006/relationships/tags" Target="../tags/tag130.xml"/><Relationship Id="rId4"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tags" Target="../tags/tag144.xml"/><Relationship Id="rId18" Type="http://schemas.openxmlformats.org/officeDocument/2006/relationships/tags" Target="../tags/tag149.xml"/><Relationship Id="rId3" Type="http://schemas.openxmlformats.org/officeDocument/2006/relationships/tags" Target="../tags/tag134.xml"/><Relationship Id="rId21" Type="http://schemas.openxmlformats.org/officeDocument/2006/relationships/tags" Target="../tags/tag152.xml"/><Relationship Id="rId7" Type="http://schemas.openxmlformats.org/officeDocument/2006/relationships/tags" Target="../tags/tag138.xml"/><Relationship Id="rId12" Type="http://schemas.openxmlformats.org/officeDocument/2006/relationships/tags" Target="../tags/tag143.xml"/><Relationship Id="rId17" Type="http://schemas.openxmlformats.org/officeDocument/2006/relationships/tags" Target="../tags/tag148.xml"/><Relationship Id="rId2" Type="http://schemas.openxmlformats.org/officeDocument/2006/relationships/tags" Target="../tags/tag133.xml"/><Relationship Id="rId16" Type="http://schemas.openxmlformats.org/officeDocument/2006/relationships/tags" Target="../tags/tag147.xml"/><Relationship Id="rId20" Type="http://schemas.openxmlformats.org/officeDocument/2006/relationships/tags" Target="../tags/tag151.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5" Type="http://schemas.openxmlformats.org/officeDocument/2006/relationships/tags" Target="../tags/tag136.xml"/><Relationship Id="rId15" Type="http://schemas.openxmlformats.org/officeDocument/2006/relationships/tags" Target="../tags/tag146.xml"/><Relationship Id="rId23" Type="http://schemas.openxmlformats.org/officeDocument/2006/relationships/slideLayout" Target="../slideLayouts/slideLayout1.xml"/><Relationship Id="rId10" Type="http://schemas.openxmlformats.org/officeDocument/2006/relationships/tags" Target="../tags/tag141.xml"/><Relationship Id="rId19" Type="http://schemas.openxmlformats.org/officeDocument/2006/relationships/tags" Target="../tags/tag150.xml"/><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tags" Target="../tags/tag145.xml"/><Relationship Id="rId22" Type="http://schemas.openxmlformats.org/officeDocument/2006/relationships/tags" Target="../tags/tag15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tags" Target="../tags/tag154.xml"/><Relationship Id="rId5" Type="http://schemas.openxmlformats.org/officeDocument/2006/relationships/image" Target="../media/image17.png"/><Relationship Id="rId4"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7.xml"/><Relationship Id="rId1" Type="http://schemas.openxmlformats.org/officeDocument/2006/relationships/tags" Target="../tags/tag156.xml"/><Relationship Id="rId5" Type="http://schemas.openxmlformats.org/officeDocument/2006/relationships/image" Target="../media/image18.png"/><Relationship Id="rId4"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9.xml"/><Relationship Id="rId1" Type="http://schemas.openxmlformats.org/officeDocument/2006/relationships/tags" Target="../tags/tag158.xml"/><Relationship Id="rId5" Type="http://schemas.openxmlformats.org/officeDocument/2006/relationships/image" Target="../media/image19.emf"/><Relationship Id="rId4"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1.xml"/><Relationship Id="rId1" Type="http://schemas.openxmlformats.org/officeDocument/2006/relationships/tags" Target="../tags/tag160.xml"/><Relationship Id="rId4"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1.xml"/><Relationship Id="rId9" Type="http://schemas.microsoft.com/office/2007/relationships/diagramDrawing" Target="../diagrams/drawing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5.xml"/><Relationship Id="rId1" Type="http://schemas.openxmlformats.org/officeDocument/2006/relationships/tags" Target="../tags/tag164.xml"/><Relationship Id="rId4"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9.xml"/><Relationship Id="rId1" Type="http://schemas.openxmlformats.org/officeDocument/2006/relationships/tags" Target="../tags/tag168.xml"/><Relationship Id="rId5" Type="http://schemas.openxmlformats.org/officeDocument/2006/relationships/image" Target="../media/image22.emf"/><Relationship Id="rId4"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tags" Target="../tags/tag47.xml"/><Relationship Id="rId3" Type="http://schemas.openxmlformats.org/officeDocument/2006/relationships/tags" Target="../tags/tag32.xml"/><Relationship Id="rId21" Type="http://schemas.openxmlformats.org/officeDocument/2006/relationships/tags" Target="../tags/tag50.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tags" Target="../tags/tag46.xml"/><Relationship Id="rId2" Type="http://schemas.openxmlformats.org/officeDocument/2006/relationships/tags" Target="../tags/tag31.xml"/><Relationship Id="rId16" Type="http://schemas.openxmlformats.org/officeDocument/2006/relationships/tags" Target="../tags/tag45.xml"/><Relationship Id="rId20" Type="http://schemas.openxmlformats.org/officeDocument/2006/relationships/tags" Target="../tags/tag49.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tags" Target="../tags/tag44.xml"/><Relationship Id="rId23" Type="http://schemas.openxmlformats.org/officeDocument/2006/relationships/slideLayout" Target="../slideLayouts/slideLayout1.xml"/><Relationship Id="rId10" Type="http://schemas.openxmlformats.org/officeDocument/2006/relationships/tags" Target="../tags/tag39.xml"/><Relationship Id="rId19" Type="http://schemas.openxmlformats.org/officeDocument/2006/relationships/tags" Target="../tags/tag48.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 Id="rId22" Type="http://schemas.openxmlformats.org/officeDocument/2006/relationships/tags" Target="../tags/tag5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_文本框 21"/>
          <p:cNvSpPr txBox="1"/>
          <p:nvPr>
            <p:custDataLst>
              <p:tags r:id="rId1"/>
            </p:custDataLst>
          </p:nvPr>
        </p:nvSpPr>
        <p:spPr>
          <a:xfrm>
            <a:off x="179110" y="1484772"/>
            <a:ext cx="11849492" cy="2554417"/>
          </a:xfrm>
          <a:prstGeom prst="rect">
            <a:avLst/>
          </a:prstGeom>
          <a:noFill/>
        </p:spPr>
        <p:txBody>
          <a:bodyPr wrap="square" rtlCol="0">
            <a:spAutoFit/>
          </a:bodyPr>
          <a:lstStyle/>
          <a:p>
            <a:pPr algn="ctr" defTabSz="1219170">
              <a:lnSpc>
                <a:spcPct val="150000"/>
              </a:lnSpc>
            </a:pPr>
            <a:r>
              <a:rPr lang="en-US" altLang="zh-CN" sz="5333" smtClean="0">
                <a:ln w="6350">
                  <a:noFill/>
                </a:ln>
                <a:solidFill>
                  <a:srgbClr val="FFFFFF">
                    <a:lumMod val="50000"/>
                  </a:srgbClr>
                </a:solidFill>
                <a:latin typeface="微软雅黑" pitchFamily="34" charset="-122"/>
                <a:ea typeface="微软雅黑" pitchFamily="34" charset="-122"/>
              </a:rPr>
              <a:t>3. </a:t>
            </a:r>
            <a:r>
              <a:rPr lang="zh-CN" altLang="en-US" sz="5333" smtClean="0">
                <a:ln w="6350">
                  <a:noFill/>
                </a:ln>
                <a:solidFill>
                  <a:srgbClr val="FFFFFF">
                    <a:lumMod val="50000"/>
                  </a:srgbClr>
                </a:solidFill>
                <a:latin typeface="微软雅黑" pitchFamily="34" charset="-122"/>
                <a:ea typeface="微软雅黑" pitchFamily="34" charset="-122"/>
              </a:rPr>
              <a:t>源码流程分析</a:t>
            </a:r>
            <a:endParaRPr lang="en-US" altLang="zh-CN" sz="5333" smtClean="0">
              <a:ln w="6350">
                <a:noFill/>
              </a:ln>
              <a:solidFill>
                <a:srgbClr val="FFFFFF">
                  <a:lumMod val="50000"/>
                </a:srgbClr>
              </a:solidFill>
              <a:latin typeface="微软雅黑" pitchFamily="34" charset="-122"/>
              <a:ea typeface="微软雅黑" pitchFamily="34" charset="-122"/>
            </a:endParaRPr>
          </a:p>
          <a:p>
            <a:pPr algn="ctr" defTabSz="1219170">
              <a:lnSpc>
                <a:spcPct val="150000"/>
              </a:lnSpc>
            </a:pPr>
            <a:r>
              <a:rPr lang="zh-CN" altLang="en-US" sz="5333" smtClean="0">
                <a:ln w="6350">
                  <a:noFill/>
                </a:ln>
                <a:solidFill>
                  <a:srgbClr val="FF0000"/>
                </a:solidFill>
                <a:latin typeface="微软雅黑" pitchFamily="34" charset="-122"/>
                <a:ea typeface="微软雅黑" pitchFamily="34" charset="-122"/>
              </a:rPr>
              <a:t>八点正式上课</a:t>
            </a:r>
            <a:endParaRPr lang="zh-CN" altLang="en-US" sz="5333" dirty="0">
              <a:ln w="6350">
                <a:noFill/>
              </a:ln>
              <a:solidFill>
                <a:srgbClr val="FF0000"/>
              </a:solidFill>
              <a:latin typeface="微软雅黑" pitchFamily="34" charset="-122"/>
              <a:ea typeface="微软雅黑" pitchFamily="34" charset="-122"/>
            </a:endParaRPr>
          </a:p>
        </p:txBody>
      </p:sp>
      <p:sp>
        <p:nvSpPr>
          <p:cNvPr id="23" name="PA_圆角矩形 22"/>
          <p:cNvSpPr/>
          <p:nvPr>
            <p:custDataLst>
              <p:tags r:id="rId2"/>
            </p:custDataLst>
          </p:nvPr>
        </p:nvSpPr>
        <p:spPr>
          <a:xfrm>
            <a:off x="3048000" y="4206584"/>
            <a:ext cx="6098091" cy="2974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9170"/>
            <a:r>
              <a:rPr lang="en-US" altLang="zh-CN" sz="1333" dirty="0">
                <a:solidFill>
                  <a:srgbClr val="FFFFFF">
                    <a:lumMod val="50000"/>
                  </a:srgbClr>
                </a:solidFill>
                <a:latin typeface="Calibri"/>
                <a:ea typeface="宋体" panose="02010600030101010101" pitchFamily="2" charset="-122"/>
              </a:rPr>
              <a:t>TAHNK YOU FOR WATCHING</a:t>
            </a:r>
            <a:endParaRPr lang="zh-CN" altLang="en-US" sz="1333" dirty="0">
              <a:solidFill>
                <a:srgbClr val="FFFFFF">
                  <a:lumMod val="50000"/>
                </a:srgbClr>
              </a:solidFill>
              <a:latin typeface="Calibri"/>
              <a:ea typeface="宋体" panose="02010600030101010101" pitchFamily="2" charset="-122"/>
            </a:endParaRPr>
          </a:p>
        </p:txBody>
      </p:sp>
      <p:grpSp>
        <p:nvGrpSpPr>
          <p:cNvPr id="2" name="组合 1"/>
          <p:cNvGrpSpPr/>
          <p:nvPr/>
        </p:nvGrpSpPr>
        <p:grpSpPr>
          <a:xfrm>
            <a:off x="4524026" y="5572290"/>
            <a:ext cx="3603974" cy="369332"/>
            <a:chOff x="1139058" y="5604513"/>
            <a:chExt cx="3603974" cy="369332"/>
          </a:xfrm>
        </p:grpSpPr>
        <p:grpSp>
          <p:nvGrpSpPr>
            <p:cNvPr id="24" name="PA_组合 23"/>
            <p:cNvGrpSpPr/>
            <p:nvPr>
              <p:custDataLst>
                <p:tags r:id="rId4"/>
              </p:custDataLst>
            </p:nvPr>
          </p:nvGrpSpPr>
          <p:grpSpPr>
            <a:xfrm>
              <a:off x="1139058" y="5609179"/>
              <a:ext cx="359175" cy="360000"/>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grpSp>
        </p:grpSp>
        <p:sp>
          <p:nvSpPr>
            <p:cNvPr id="34" name="PA_文本框 19"/>
            <p:cNvSpPr txBox="1">
              <a:spLocks noChangeArrowheads="1"/>
            </p:cNvSpPr>
            <p:nvPr>
              <p:custDataLst>
                <p:tags r:id="rId5"/>
              </p:custDataLst>
            </p:nvPr>
          </p:nvSpPr>
          <p:spPr bwMode="auto">
            <a:xfrm>
              <a:off x="1498233" y="5604513"/>
              <a:ext cx="32447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a:solidFill>
                    <a:srgbClr val="333333">
                      <a:lumMod val="65000"/>
                      <a:lumOff val="35000"/>
                    </a:srgbClr>
                  </a:solidFill>
                  <a:latin typeface="微软雅黑" pitchFamily="34" charset="-122"/>
                  <a:ea typeface="微软雅黑" pitchFamily="34" charset="-122"/>
                </a:rPr>
                <a:t>主讲</a:t>
              </a:r>
              <a:r>
                <a:rPr lang="zh-CN" altLang="en-US" smtClean="0">
                  <a:solidFill>
                    <a:srgbClr val="333333">
                      <a:lumMod val="65000"/>
                      <a:lumOff val="35000"/>
                    </a:srgbClr>
                  </a:solidFill>
                  <a:latin typeface="微软雅黑" pitchFamily="34" charset="-122"/>
                  <a:ea typeface="微软雅黑" pitchFamily="34" charset="-122"/>
                </a:rPr>
                <a:t>老师</a:t>
              </a:r>
              <a:r>
                <a:rPr lang="en-US" altLang="zh-CN" smtClean="0">
                  <a:solidFill>
                    <a:srgbClr val="333333">
                      <a:lumMod val="65000"/>
                      <a:lumOff val="35000"/>
                    </a:srgbClr>
                  </a:solidFill>
                  <a:latin typeface="微软雅黑" pitchFamily="34" charset="-122"/>
                  <a:ea typeface="微软雅黑" pitchFamily="34" charset="-122"/>
                </a:rPr>
                <a:t>Lison</a:t>
              </a:r>
              <a:r>
                <a:rPr lang="zh-CN" altLang="en-US" smtClean="0">
                  <a:solidFill>
                    <a:srgbClr val="333333">
                      <a:lumMod val="65000"/>
                      <a:lumOff val="35000"/>
                    </a:srgbClr>
                  </a:solidFill>
                  <a:latin typeface="微软雅黑" pitchFamily="34" charset="-122"/>
                  <a:ea typeface="微软雅黑" pitchFamily="34" charset="-122"/>
                </a:rPr>
                <a:t>：</a:t>
              </a:r>
              <a:r>
                <a:rPr lang="en-US" altLang="zh-CN" smtClean="0">
                  <a:solidFill>
                    <a:srgbClr val="333333">
                      <a:lumMod val="65000"/>
                      <a:lumOff val="35000"/>
                    </a:srgbClr>
                  </a:solidFill>
                  <a:latin typeface="微软雅黑" pitchFamily="34" charset="-122"/>
                  <a:ea typeface="微软雅黑" pitchFamily="34" charset="-122"/>
                </a:rPr>
                <a:t>525765982</a:t>
              </a:r>
              <a:endParaRPr lang="en-US" altLang="zh-CN" dirty="0">
                <a:solidFill>
                  <a:srgbClr val="333333">
                    <a:lumMod val="65000"/>
                    <a:lumOff val="35000"/>
                  </a:srgbClr>
                </a:solidFill>
                <a:latin typeface="微软雅黑" pitchFamily="34" charset="-122"/>
                <a:ea typeface="微软雅黑" pitchFamily="34" charset="-122"/>
              </a:endParaRPr>
            </a:p>
          </p:txBody>
        </p:sp>
      </p:grpSp>
      <p:grpSp>
        <p:nvGrpSpPr>
          <p:cNvPr id="21" name="PA_组合 20"/>
          <p:cNvGrpSpPr/>
          <p:nvPr>
            <p:custDataLst>
              <p:tags r:id="rId3"/>
            </p:custDataLst>
          </p:nvPr>
        </p:nvGrpSpPr>
        <p:grpSpPr>
          <a:xfrm>
            <a:off x="0" y="3928725"/>
            <a:ext cx="12192000" cy="72008"/>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36" name="Picture 5" descr="C:\Users\dev\Desktop\xx.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9314" y="152110"/>
            <a:ext cx="1332662" cy="133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38764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to="" calcmode="lin" valueType="num">
                                      <p:cBhvr>
                                        <p:cTn id="7" dur="700" fill="hold">
                                          <p:stCondLst>
                                            <p:cond delay="0"/>
                                          </p:stCondLst>
                                        </p:cTn>
                                        <p:tgtEl>
                                          <p:spTgt spid="2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to="" calcmode="lin" valueType="num">
                                      <p:cBhvr>
                                        <p:cTn id="13" dur="700" fill="hold">
                                          <p:stCondLst>
                                            <p:cond delay="0"/>
                                          </p:stCondLst>
                                        </p:cTn>
                                        <p:tgtEl>
                                          <p:spTgt spid="2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2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2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23"/>
                                        </p:tgtEl>
                                        <p:attrNameLst>
                                          <p:attrName>ppt_w</p:attrName>
                                        </p:attrNameLst>
                                      </p:cBhvr>
                                      <p:tavLst>
                                        <p:tav tm="0" fmla="#ppt_w-(-#ppt_w)*((1.5-1.5*$)^2-(1.5-1.5*$)^3)">
                                          <p:val>
                                            <p:strVal val="0"/>
                                          </p:val>
                                        </p:tav>
                                        <p:tav tm="100000">
                                          <p:val>
                                            <p:str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21"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22"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486" y="2019588"/>
            <a:ext cx="5008506" cy="41462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76" y="1857375"/>
            <a:ext cx="5111778" cy="3349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configuration</a:t>
            </a:r>
            <a:r>
              <a:rPr lang="zh-CN" altLang="en-US" sz="2667" smtClean="0">
                <a:solidFill>
                  <a:srgbClr val="1D69A3"/>
                </a:solidFill>
                <a:latin typeface="微软雅黑" pitchFamily="34" charset="-122"/>
                <a:ea typeface="微软雅黑" pitchFamily="34" charset="-122"/>
              </a:rPr>
              <a:t>类图解</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pSp>
        <p:nvGrpSpPr>
          <p:cNvPr id="5" name="组合 4"/>
          <p:cNvGrpSpPr/>
          <p:nvPr/>
        </p:nvGrpSpPr>
        <p:grpSpPr>
          <a:xfrm>
            <a:off x="6233970" y="773999"/>
            <a:ext cx="981359" cy="339118"/>
            <a:chOff x="6986445" y="802574"/>
            <a:chExt cx="981359" cy="339118"/>
          </a:xfrm>
        </p:grpSpPr>
        <p:sp>
          <p:nvSpPr>
            <p:cNvPr id="3" name="矩形 2"/>
            <p:cNvSpPr/>
            <p:nvPr/>
          </p:nvSpPr>
          <p:spPr>
            <a:xfrm>
              <a:off x="7010400" y="802574"/>
              <a:ext cx="876300" cy="339118"/>
            </a:xfrm>
            <a:prstGeom prst="rect">
              <a:avLst/>
            </a:prstGeom>
            <a:solidFill>
              <a:schemeClr val="accent1">
                <a:lumMod val="20000"/>
                <a:lumOff val="80000"/>
              </a:schemeClr>
            </a:solidFill>
            <a:ln>
              <a:solidFill>
                <a:schemeClr val="accent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 name="TextBox 3"/>
            <p:cNvSpPr txBox="1"/>
            <p:nvPr/>
          </p:nvSpPr>
          <p:spPr>
            <a:xfrm>
              <a:off x="6986445" y="851507"/>
              <a:ext cx="981359" cy="261610"/>
            </a:xfrm>
            <a:prstGeom prst="rect">
              <a:avLst/>
            </a:prstGeom>
            <a:noFill/>
          </p:spPr>
          <p:txBody>
            <a:bodyPr wrap="none" rtlCol="0">
              <a:spAutoFit/>
            </a:bodyPr>
            <a:lstStyle/>
            <a:p>
              <a:r>
                <a:rPr lang="en-US" altLang="zh-CN" sz="1050" smtClean="0"/>
                <a:t>*mapper.java</a:t>
              </a:r>
              <a:endParaRPr lang="zh-CN" altLang="en-US" sz="1050"/>
            </a:p>
          </p:txBody>
        </p:sp>
      </p:grpSp>
      <p:grpSp>
        <p:nvGrpSpPr>
          <p:cNvPr id="13" name="组合 12"/>
          <p:cNvGrpSpPr/>
          <p:nvPr/>
        </p:nvGrpSpPr>
        <p:grpSpPr>
          <a:xfrm>
            <a:off x="7379422" y="773999"/>
            <a:ext cx="900256" cy="339118"/>
            <a:chOff x="6986444" y="802574"/>
            <a:chExt cx="900256" cy="339118"/>
          </a:xfrm>
        </p:grpSpPr>
        <p:sp>
          <p:nvSpPr>
            <p:cNvPr id="14" name="矩形 13"/>
            <p:cNvSpPr/>
            <p:nvPr/>
          </p:nvSpPr>
          <p:spPr>
            <a:xfrm>
              <a:off x="7010400" y="802574"/>
              <a:ext cx="876300" cy="339118"/>
            </a:xfrm>
            <a:prstGeom prst="rect">
              <a:avLst/>
            </a:prstGeom>
            <a:solidFill>
              <a:schemeClr val="accent1">
                <a:lumMod val="20000"/>
                <a:lumOff val="80000"/>
              </a:schemeClr>
            </a:solidFill>
            <a:ln>
              <a:solidFill>
                <a:schemeClr val="accent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5" name="TextBox 14"/>
            <p:cNvSpPr txBox="1"/>
            <p:nvPr/>
          </p:nvSpPr>
          <p:spPr>
            <a:xfrm>
              <a:off x="6986444" y="851507"/>
              <a:ext cx="900255" cy="253916"/>
            </a:xfrm>
            <a:prstGeom prst="rect">
              <a:avLst/>
            </a:prstGeom>
            <a:noFill/>
          </p:spPr>
          <p:txBody>
            <a:bodyPr wrap="square" rtlCol="0">
              <a:spAutoFit/>
            </a:bodyPr>
            <a:lstStyle/>
            <a:p>
              <a:pPr algn="ctr"/>
              <a:r>
                <a:rPr lang="en-US" altLang="zh-CN" sz="1050" b="1"/>
                <a:t>……</a:t>
              </a:r>
              <a:endParaRPr lang="zh-CN" altLang="en-US" sz="1050" b="1"/>
            </a:p>
          </p:txBody>
        </p:sp>
      </p:grpSp>
      <p:grpSp>
        <p:nvGrpSpPr>
          <p:cNvPr id="16" name="组合 15"/>
          <p:cNvGrpSpPr/>
          <p:nvPr/>
        </p:nvGrpSpPr>
        <p:grpSpPr>
          <a:xfrm>
            <a:off x="8443770" y="773999"/>
            <a:ext cx="981359" cy="339118"/>
            <a:chOff x="6986445" y="802574"/>
            <a:chExt cx="981359" cy="339118"/>
          </a:xfrm>
        </p:grpSpPr>
        <p:sp>
          <p:nvSpPr>
            <p:cNvPr id="17" name="矩形 16"/>
            <p:cNvSpPr/>
            <p:nvPr/>
          </p:nvSpPr>
          <p:spPr>
            <a:xfrm>
              <a:off x="7010400" y="802574"/>
              <a:ext cx="876300" cy="339118"/>
            </a:xfrm>
            <a:prstGeom prst="rect">
              <a:avLst/>
            </a:prstGeom>
            <a:solidFill>
              <a:schemeClr val="accent1">
                <a:lumMod val="20000"/>
                <a:lumOff val="80000"/>
              </a:schemeClr>
            </a:solidFill>
            <a:ln>
              <a:solidFill>
                <a:schemeClr val="accent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8" name="TextBox 17"/>
            <p:cNvSpPr txBox="1"/>
            <p:nvPr/>
          </p:nvSpPr>
          <p:spPr>
            <a:xfrm>
              <a:off x="6986445" y="851507"/>
              <a:ext cx="981359" cy="261610"/>
            </a:xfrm>
            <a:prstGeom prst="rect">
              <a:avLst/>
            </a:prstGeom>
            <a:noFill/>
          </p:spPr>
          <p:txBody>
            <a:bodyPr wrap="none" rtlCol="0">
              <a:spAutoFit/>
            </a:bodyPr>
            <a:lstStyle/>
            <a:p>
              <a:r>
                <a:rPr lang="en-US" altLang="zh-CN" sz="1050" smtClean="0"/>
                <a:t>*mapper.java</a:t>
              </a:r>
              <a:endParaRPr lang="zh-CN" altLang="en-US" sz="1050"/>
            </a:p>
          </p:txBody>
        </p:sp>
      </p:grpSp>
      <p:sp>
        <p:nvSpPr>
          <p:cNvPr id="20" name="矩形 19"/>
          <p:cNvSpPr/>
          <p:nvPr/>
        </p:nvSpPr>
        <p:spPr>
          <a:xfrm>
            <a:off x="6257925" y="1364549"/>
            <a:ext cx="876300" cy="339118"/>
          </a:xfrm>
          <a:prstGeom prst="rect">
            <a:avLst/>
          </a:prstGeom>
          <a:solidFill>
            <a:schemeClr val="accent4">
              <a:lumMod val="20000"/>
              <a:lumOff val="80000"/>
            </a:schemeClr>
          </a:solidFill>
          <a:ln>
            <a:solidFill>
              <a:schemeClr val="accent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1" name="TextBox 20"/>
          <p:cNvSpPr txBox="1"/>
          <p:nvPr/>
        </p:nvSpPr>
        <p:spPr>
          <a:xfrm>
            <a:off x="6233970" y="1413482"/>
            <a:ext cx="922047" cy="253916"/>
          </a:xfrm>
          <a:prstGeom prst="rect">
            <a:avLst/>
          </a:prstGeom>
          <a:noFill/>
        </p:spPr>
        <p:txBody>
          <a:bodyPr wrap="none" rtlCol="0">
            <a:spAutoFit/>
          </a:bodyPr>
          <a:lstStyle/>
          <a:p>
            <a:r>
              <a:rPr lang="en-US" altLang="zh-CN" sz="1050" smtClean="0"/>
              <a:t>*mapper.xml</a:t>
            </a:r>
            <a:endParaRPr lang="zh-CN" altLang="en-US" sz="1050"/>
          </a:p>
        </p:txBody>
      </p:sp>
      <p:sp>
        <p:nvSpPr>
          <p:cNvPr id="23" name="矩形 22"/>
          <p:cNvSpPr/>
          <p:nvPr/>
        </p:nvSpPr>
        <p:spPr>
          <a:xfrm>
            <a:off x="7403378" y="1364549"/>
            <a:ext cx="876300" cy="339118"/>
          </a:xfrm>
          <a:prstGeom prst="rect">
            <a:avLst/>
          </a:prstGeom>
          <a:solidFill>
            <a:schemeClr val="accent4">
              <a:lumMod val="20000"/>
              <a:lumOff val="80000"/>
            </a:schemeClr>
          </a:solidFill>
          <a:ln>
            <a:solidFill>
              <a:schemeClr val="accent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4" name="TextBox 23"/>
          <p:cNvSpPr txBox="1"/>
          <p:nvPr/>
        </p:nvSpPr>
        <p:spPr>
          <a:xfrm>
            <a:off x="7379422" y="1413482"/>
            <a:ext cx="900255" cy="253916"/>
          </a:xfrm>
          <a:prstGeom prst="rect">
            <a:avLst/>
          </a:prstGeom>
          <a:noFill/>
        </p:spPr>
        <p:txBody>
          <a:bodyPr wrap="square" rtlCol="0">
            <a:spAutoFit/>
          </a:bodyPr>
          <a:lstStyle/>
          <a:p>
            <a:pPr algn="ctr"/>
            <a:r>
              <a:rPr lang="en-US" altLang="zh-CN" sz="1050" b="1"/>
              <a:t>……</a:t>
            </a:r>
            <a:endParaRPr lang="zh-CN" altLang="en-US" sz="1050" b="1"/>
          </a:p>
        </p:txBody>
      </p:sp>
      <p:sp>
        <p:nvSpPr>
          <p:cNvPr id="26" name="矩形 25"/>
          <p:cNvSpPr/>
          <p:nvPr/>
        </p:nvSpPr>
        <p:spPr>
          <a:xfrm>
            <a:off x="8467725" y="1364549"/>
            <a:ext cx="876300" cy="339118"/>
          </a:xfrm>
          <a:prstGeom prst="rect">
            <a:avLst/>
          </a:prstGeom>
          <a:solidFill>
            <a:schemeClr val="accent4">
              <a:lumMod val="20000"/>
              <a:lumOff val="80000"/>
            </a:schemeClr>
          </a:solidFill>
          <a:ln>
            <a:solidFill>
              <a:schemeClr val="accent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7" name="TextBox 26"/>
          <p:cNvSpPr txBox="1"/>
          <p:nvPr/>
        </p:nvSpPr>
        <p:spPr>
          <a:xfrm>
            <a:off x="8443770" y="1413482"/>
            <a:ext cx="922047" cy="253916"/>
          </a:xfrm>
          <a:prstGeom prst="rect">
            <a:avLst/>
          </a:prstGeom>
          <a:noFill/>
        </p:spPr>
        <p:txBody>
          <a:bodyPr wrap="none" rtlCol="0">
            <a:spAutoFit/>
          </a:bodyPr>
          <a:lstStyle/>
          <a:p>
            <a:r>
              <a:rPr lang="en-US" altLang="zh-CN" sz="1050" smtClean="0"/>
              <a:t>*mapper.xml</a:t>
            </a:r>
            <a:endParaRPr lang="zh-CN" altLang="en-US" sz="1050"/>
          </a:p>
        </p:txBody>
      </p:sp>
      <p:sp>
        <p:nvSpPr>
          <p:cNvPr id="6" name="矩形 5"/>
          <p:cNvSpPr/>
          <p:nvPr/>
        </p:nvSpPr>
        <p:spPr>
          <a:xfrm>
            <a:off x="5586413" y="401666"/>
            <a:ext cx="4167187" cy="1455709"/>
          </a:xfrm>
          <a:prstGeom prst="rect">
            <a:avLst/>
          </a:prstGeom>
          <a:noFill/>
          <a:ln>
            <a:solidFill>
              <a:schemeClr val="accent1"/>
            </a:solidFill>
            <a:prstDash val="dash"/>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7" name="TextBox 6"/>
          <p:cNvSpPr txBox="1"/>
          <p:nvPr/>
        </p:nvSpPr>
        <p:spPr>
          <a:xfrm>
            <a:off x="7017424" y="363566"/>
            <a:ext cx="1648208" cy="369332"/>
          </a:xfrm>
          <a:prstGeom prst="rect">
            <a:avLst/>
          </a:prstGeom>
          <a:noFill/>
        </p:spPr>
        <p:txBody>
          <a:bodyPr wrap="none" rtlCol="0">
            <a:spAutoFit/>
          </a:bodyPr>
          <a:lstStyle/>
          <a:p>
            <a:r>
              <a:rPr lang="en-US" altLang="zh-CN" smtClean="0"/>
              <a:t>MyBatis</a:t>
            </a:r>
            <a:r>
              <a:rPr lang="zh-CN" altLang="en-US"/>
              <a:t>映射器</a:t>
            </a:r>
          </a:p>
        </p:txBody>
      </p:sp>
      <p:sp>
        <p:nvSpPr>
          <p:cNvPr id="8" name="圆角矩形 7"/>
          <p:cNvSpPr/>
          <p:nvPr/>
        </p:nvSpPr>
        <p:spPr>
          <a:xfrm>
            <a:off x="6022253" y="664728"/>
            <a:ext cx="3493222" cy="544947"/>
          </a:xfrm>
          <a:prstGeom prst="roundRect">
            <a:avLst/>
          </a:prstGeom>
          <a:noFill/>
          <a:ln>
            <a:solidFill>
              <a:schemeClr val="tx1"/>
            </a:solidFill>
            <a:prstDash val="sys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1" name="圆角矩形 30"/>
          <p:cNvSpPr/>
          <p:nvPr/>
        </p:nvSpPr>
        <p:spPr>
          <a:xfrm>
            <a:off x="6022253" y="1274328"/>
            <a:ext cx="3493222" cy="544947"/>
          </a:xfrm>
          <a:prstGeom prst="roundRect">
            <a:avLst/>
          </a:prstGeom>
          <a:noFill/>
          <a:ln>
            <a:solidFill>
              <a:schemeClr val="tx1"/>
            </a:solidFill>
            <a:prstDash val="sys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10" name="直接箭头连接符 9"/>
          <p:cNvCxnSpPr>
            <a:stCxn id="8" idx="1"/>
          </p:cNvCxnSpPr>
          <p:nvPr/>
        </p:nvCxnSpPr>
        <p:spPr>
          <a:xfrm flipH="1">
            <a:off x="4407012" y="937202"/>
            <a:ext cx="1615241" cy="11894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9484804">
            <a:off x="4323294" y="1194356"/>
            <a:ext cx="1736373" cy="261610"/>
          </a:xfrm>
          <a:prstGeom prst="rect">
            <a:avLst/>
          </a:prstGeom>
          <a:noFill/>
        </p:spPr>
        <p:txBody>
          <a:bodyPr wrap="none" rtlCol="0">
            <a:spAutoFit/>
          </a:bodyPr>
          <a:lstStyle/>
          <a:p>
            <a:r>
              <a:rPr lang="zh-CN" altLang="en-US" sz="1100" smtClean="0">
                <a:latin typeface="微软雅黑" panose="020B0503020204020204" pitchFamily="34" charset="-122"/>
                <a:ea typeface="微软雅黑" panose="020B0503020204020204" pitchFamily="34" charset="-122"/>
              </a:rPr>
              <a:t>注册接口的动态代理对象</a:t>
            </a:r>
            <a:endParaRPr lang="zh-CN" altLang="en-US" sz="1100">
              <a:latin typeface="微软雅黑" panose="020B0503020204020204" pitchFamily="34" charset="-122"/>
              <a:ea typeface="微软雅黑" panose="020B0503020204020204" pitchFamily="34" charset="-122"/>
            </a:endParaRPr>
          </a:p>
        </p:txBody>
      </p:sp>
      <p:cxnSp>
        <p:nvCxnSpPr>
          <p:cNvPr id="28" name="直接箭头连接符 27"/>
          <p:cNvCxnSpPr>
            <a:stCxn id="31" idx="1"/>
          </p:cNvCxnSpPr>
          <p:nvPr/>
        </p:nvCxnSpPr>
        <p:spPr>
          <a:xfrm flipH="1">
            <a:off x="4486275" y="1546802"/>
            <a:ext cx="1535978" cy="1159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rot="19484804">
            <a:off x="4670901" y="1753857"/>
            <a:ext cx="1271502" cy="261610"/>
          </a:xfrm>
          <a:prstGeom prst="rect">
            <a:avLst/>
          </a:prstGeom>
          <a:noFill/>
        </p:spPr>
        <p:txBody>
          <a:bodyPr wrap="none" rtlCol="0">
            <a:spAutoFit/>
          </a:bodyPr>
          <a:lstStyle/>
          <a:p>
            <a:r>
              <a:rPr lang="zh-CN" altLang="en-US" sz="1100" smtClean="0">
                <a:latin typeface="微软雅黑" panose="020B0503020204020204" pitchFamily="34" charset="-122"/>
                <a:ea typeface="微软雅黑" panose="020B0503020204020204" pitchFamily="34" charset="-122"/>
              </a:rPr>
              <a:t>填充</a:t>
            </a:r>
            <a:r>
              <a:rPr lang="en-US" altLang="zh-CN" sz="1100" smtClean="0">
                <a:latin typeface="微软雅黑" panose="020B0503020204020204" pitchFamily="34" charset="-122"/>
                <a:ea typeface="微软雅黑" panose="020B0503020204020204" pitchFamily="34" charset="-122"/>
              </a:rPr>
              <a:t>xml</a:t>
            </a:r>
            <a:r>
              <a:rPr lang="zh-CN" altLang="en-US" sz="1100" smtClean="0">
                <a:latin typeface="微软雅黑" panose="020B0503020204020204" pitchFamily="34" charset="-122"/>
                <a:ea typeface="微软雅黑" panose="020B0503020204020204" pitchFamily="34" charset="-122"/>
              </a:rPr>
              <a:t>文件资源</a:t>
            </a:r>
            <a:endParaRPr lang="zh-CN" altLang="en-US" sz="1100">
              <a:latin typeface="微软雅黑" panose="020B0503020204020204" pitchFamily="34" charset="-122"/>
              <a:ea typeface="微软雅黑" panose="020B0503020204020204" pitchFamily="34" charset="-122"/>
            </a:endParaRPr>
          </a:p>
        </p:txBody>
      </p:sp>
      <p:sp>
        <p:nvSpPr>
          <p:cNvPr id="29" name="矩形 28"/>
          <p:cNvSpPr/>
          <p:nvPr/>
        </p:nvSpPr>
        <p:spPr>
          <a:xfrm>
            <a:off x="6146800" y="2076450"/>
            <a:ext cx="4883150" cy="1260000"/>
          </a:xfrm>
          <a:prstGeom prst="rect">
            <a:avLst/>
          </a:prstGeom>
          <a:noFill/>
          <a:ln w="12700">
            <a:solidFill>
              <a:srgbClr val="FF0000"/>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32" name="直接箭头连接符 31"/>
          <p:cNvCxnSpPr/>
          <p:nvPr/>
        </p:nvCxnSpPr>
        <p:spPr>
          <a:xfrm>
            <a:off x="7134225" y="1703667"/>
            <a:ext cx="269153" cy="322271"/>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9" idx="1"/>
          </p:cNvCxnSpPr>
          <p:nvPr/>
        </p:nvCxnSpPr>
        <p:spPr>
          <a:xfrm flipH="1">
            <a:off x="3981450" y="2706450"/>
            <a:ext cx="2165350" cy="51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20889916">
            <a:off x="4754424" y="2680597"/>
            <a:ext cx="1149674" cy="261610"/>
          </a:xfrm>
          <a:prstGeom prst="rect">
            <a:avLst/>
          </a:prstGeom>
          <a:noFill/>
        </p:spPr>
        <p:txBody>
          <a:bodyPr wrap="none" rtlCol="0">
            <a:spAutoFit/>
          </a:bodyPr>
          <a:lstStyle/>
          <a:p>
            <a:r>
              <a:rPr lang="zh-CN" altLang="en-US" sz="1100" smtClean="0">
                <a:latin typeface="微软雅黑" panose="020B0503020204020204" pitchFamily="34" charset="-122"/>
                <a:ea typeface="微软雅黑" panose="020B0503020204020204" pitchFamily="34" charset="-122"/>
              </a:rPr>
              <a:t>填充</a:t>
            </a:r>
            <a:r>
              <a:rPr lang="en-US" altLang="zh-CN" sz="1100" smtClean="0">
                <a:latin typeface="微软雅黑" panose="020B0503020204020204" pitchFamily="34" charset="-122"/>
                <a:ea typeface="微软雅黑" panose="020B0503020204020204" pitchFamily="34" charset="-122"/>
              </a:rPr>
              <a:t>resultMap</a:t>
            </a:r>
            <a:endParaRPr lang="zh-CN" altLang="en-US" sz="1100">
              <a:latin typeface="微软雅黑" panose="020B0503020204020204" pitchFamily="34" charset="-122"/>
              <a:ea typeface="微软雅黑" panose="020B0503020204020204" pitchFamily="34" charset="-122"/>
            </a:endParaRPr>
          </a:p>
        </p:txBody>
      </p:sp>
      <p:sp>
        <p:nvSpPr>
          <p:cNvPr id="53" name="矩形 52"/>
          <p:cNvSpPr/>
          <p:nvPr/>
        </p:nvSpPr>
        <p:spPr>
          <a:xfrm>
            <a:off x="6146800" y="3441700"/>
            <a:ext cx="4883150" cy="540000"/>
          </a:xfrm>
          <a:prstGeom prst="rect">
            <a:avLst/>
          </a:prstGeom>
          <a:noFill/>
          <a:ln w="12700">
            <a:solidFill>
              <a:schemeClr val="accent6">
                <a:lumMod val="75000"/>
              </a:schemeClr>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36" name="直接箭头连接符 35"/>
          <p:cNvCxnSpPr>
            <a:stCxn id="53" idx="1"/>
          </p:cNvCxnSpPr>
          <p:nvPr/>
        </p:nvCxnSpPr>
        <p:spPr>
          <a:xfrm flipH="1">
            <a:off x="4162425" y="3711700"/>
            <a:ext cx="1984375" cy="79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rot="21348878">
            <a:off x="4842378" y="3494636"/>
            <a:ext cx="941283" cy="261610"/>
          </a:xfrm>
          <a:prstGeom prst="rect">
            <a:avLst/>
          </a:prstGeom>
          <a:noFill/>
        </p:spPr>
        <p:txBody>
          <a:bodyPr wrap="none" rtlCol="0">
            <a:spAutoFit/>
          </a:bodyPr>
          <a:lstStyle/>
          <a:p>
            <a:r>
              <a:rPr lang="zh-CN" altLang="en-US" sz="1100" smtClean="0">
                <a:latin typeface="微软雅黑" panose="020B0503020204020204" pitchFamily="34" charset="-122"/>
                <a:ea typeface="微软雅黑" panose="020B0503020204020204" pitchFamily="34" charset="-122"/>
              </a:rPr>
              <a:t>填充</a:t>
            </a:r>
            <a:r>
              <a:rPr lang="en-US" altLang="zh-CN" sz="1100" smtClean="0">
                <a:latin typeface="微软雅黑" panose="020B0503020204020204" pitchFamily="34" charset="-122"/>
                <a:ea typeface="微软雅黑" panose="020B0503020204020204" pitchFamily="34" charset="-122"/>
              </a:rPr>
              <a:t>sql</a:t>
            </a:r>
            <a:r>
              <a:rPr lang="zh-CN" altLang="en-US" sz="1100" smtClean="0">
                <a:latin typeface="微软雅黑" panose="020B0503020204020204" pitchFamily="34" charset="-122"/>
                <a:ea typeface="微软雅黑" panose="020B0503020204020204" pitchFamily="34" charset="-122"/>
              </a:rPr>
              <a:t>元素</a:t>
            </a:r>
            <a:endParaRPr lang="zh-CN" altLang="en-US" sz="1100">
              <a:latin typeface="微软雅黑" panose="020B0503020204020204" pitchFamily="34" charset="-122"/>
              <a:ea typeface="微软雅黑" panose="020B0503020204020204" pitchFamily="34" charset="-122"/>
            </a:endParaRPr>
          </a:p>
        </p:txBody>
      </p:sp>
      <p:sp>
        <p:nvSpPr>
          <p:cNvPr id="55" name="矩形 54"/>
          <p:cNvSpPr/>
          <p:nvPr/>
        </p:nvSpPr>
        <p:spPr>
          <a:xfrm>
            <a:off x="6146800" y="4057319"/>
            <a:ext cx="4883150" cy="2088000"/>
          </a:xfrm>
          <a:prstGeom prst="rect">
            <a:avLst/>
          </a:prstGeom>
          <a:noFill/>
          <a:ln w="12700">
            <a:solidFill>
              <a:srgbClr val="FFC000"/>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56" name="直接箭头连接符 55"/>
          <p:cNvCxnSpPr/>
          <p:nvPr/>
        </p:nvCxnSpPr>
        <p:spPr>
          <a:xfrm flipH="1" flipV="1">
            <a:off x="4972050" y="4457700"/>
            <a:ext cx="1174750" cy="208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72737">
            <a:off x="4967047" y="4326895"/>
            <a:ext cx="1649811" cy="261610"/>
          </a:xfrm>
          <a:prstGeom prst="rect">
            <a:avLst/>
          </a:prstGeom>
          <a:noFill/>
        </p:spPr>
        <p:txBody>
          <a:bodyPr wrap="none" rtlCol="0">
            <a:spAutoFit/>
          </a:bodyPr>
          <a:lstStyle/>
          <a:p>
            <a:r>
              <a:rPr lang="zh-CN" altLang="en-US" sz="1100" smtClean="0">
                <a:latin typeface="微软雅黑" panose="020B0503020204020204" pitchFamily="34" charset="-122"/>
                <a:ea typeface="微软雅黑" panose="020B0503020204020204" pitchFamily="34" charset="-122"/>
              </a:rPr>
              <a:t>填充</a:t>
            </a:r>
            <a:r>
              <a:rPr lang="en-US" altLang="zh-CN" sz="1100" smtClean="0">
                <a:latin typeface="微软雅黑" panose="020B0503020204020204" pitchFamily="34" charset="-122"/>
                <a:ea typeface="微软雅黑" panose="020B0503020204020204" pitchFamily="34" charset="-122"/>
              </a:rPr>
              <a:t>MappedStatment</a:t>
            </a:r>
            <a:endParaRPr lang="zh-CN" altLang="en-US" sz="1100">
              <a:latin typeface="微软雅黑" panose="020B0503020204020204" pitchFamily="34" charset="-122"/>
              <a:ea typeface="微软雅黑" panose="020B0503020204020204" pitchFamily="34" charset="-122"/>
            </a:endParaRPr>
          </a:p>
        </p:txBody>
      </p:sp>
      <p:sp>
        <p:nvSpPr>
          <p:cNvPr id="44" name="矩形 43"/>
          <p:cNvSpPr/>
          <p:nvPr/>
        </p:nvSpPr>
        <p:spPr>
          <a:xfrm>
            <a:off x="8166100" y="5001396"/>
            <a:ext cx="2578100" cy="205892"/>
          </a:xfrm>
          <a:prstGeom prst="rect">
            <a:avLst/>
          </a:prstGeom>
          <a:no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5" name="矩形 44"/>
          <p:cNvSpPr/>
          <p:nvPr/>
        </p:nvSpPr>
        <p:spPr>
          <a:xfrm>
            <a:off x="8181974" y="4983844"/>
            <a:ext cx="2619375" cy="212400"/>
          </a:xfrm>
          <a:prstGeom prst="rect">
            <a:avLst/>
          </a:prstGeom>
          <a:noFill/>
          <a:ln w="12700">
            <a:solidFill>
              <a:srgbClr val="7030A0"/>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59" name="直接箭头连接符 58"/>
          <p:cNvCxnSpPr>
            <a:stCxn id="45" idx="1"/>
          </p:cNvCxnSpPr>
          <p:nvPr/>
        </p:nvCxnSpPr>
        <p:spPr>
          <a:xfrm flipH="1" flipV="1">
            <a:off x="4260850" y="4927600"/>
            <a:ext cx="3921124" cy="162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rot="231781">
            <a:off x="4756712" y="4739645"/>
            <a:ext cx="1393330" cy="261610"/>
          </a:xfrm>
          <a:prstGeom prst="rect">
            <a:avLst/>
          </a:prstGeom>
          <a:noFill/>
        </p:spPr>
        <p:txBody>
          <a:bodyPr wrap="none" rtlCol="0">
            <a:spAutoFit/>
          </a:bodyPr>
          <a:lstStyle/>
          <a:p>
            <a:r>
              <a:rPr lang="zh-CN" altLang="en-US" sz="1100" smtClean="0">
                <a:latin typeface="微软雅黑" panose="020B0503020204020204" pitchFamily="34" charset="-122"/>
                <a:ea typeface="微软雅黑" panose="020B0503020204020204" pitchFamily="34" charset="-122"/>
              </a:rPr>
              <a:t>填充</a:t>
            </a:r>
            <a:r>
              <a:rPr lang="en-US" altLang="zh-CN" sz="1100" smtClean="0">
                <a:latin typeface="微软雅黑" panose="020B0503020204020204" pitchFamily="34" charset="-122"/>
                <a:ea typeface="微软雅黑" panose="020B0503020204020204" pitchFamily="34" charset="-122"/>
              </a:rPr>
              <a:t>KeyGenerator</a:t>
            </a:r>
            <a:endParaRPr lang="zh-CN" altLang="en-US" sz="11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78697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799" y="2942968"/>
            <a:ext cx="6713537"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ResultMap</a:t>
            </a:r>
            <a:r>
              <a:rPr lang="zh-CN" altLang="en-US" sz="2667" smtClean="0">
                <a:solidFill>
                  <a:srgbClr val="1D69A3"/>
                </a:solidFill>
                <a:latin typeface="微软雅黑" pitchFamily="34" charset="-122"/>
                <a:ea typeface="微软雅黑" pitchFamily="34" charset="-122"/>
              </a:rPr>
              <a:t>图解</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2" name="矩形 1"/>
          <p:cNvSpPr/>
          <p:nvPr/>
        </p:nvSpPr>
        <p:spPr>
          <a:xfrm>
            <a:off x="7553325" y="1638300"/>
            <a:ext cx="1200150" cy="809625"/>
          </a:xfrm>
          <a:prstGeom prst="rect">
            <a:avLst/>
          </a:prstGeom>
          <a:noFill/>
          <a:ln>
            <a:solidFill>
              <a:schemeClr val="accent1"/>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4" name="直接连接符 3"/>
          <p:cNvCxnSpPr/>
          <p:nvPr/>
        </p:nvCxnSpPr>
        <p:spPr>
          <a:xfrm flipV="1">
            <a:off x="7553325" y="1885950"/>
            <a:ext cx="1200150" cy="9525"/>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234237" y="1400175"/>
            <a:ext cx="1838325" cy="1133475"/>
          </a:xfrm>
          <a:prstGeom prst="rect">
            <a:avLst/>
          </a:prstGeom>
          <a:noFill/>
          <a:ln w="6350">
            <a:solidFill>
              <a:schemeClr val="tx1"/>
            </a:solidFill>
            <a:prstDash val="dash"/>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6" name="TextBox 5"/>
          <p:cNvSpPr txBox="1"/>
          <p:nvPr/>
        </p:nvSpPr>
        <p:spPr>
          <a:xfrm>
            <a:off x="7345326" y="1188664"/>
            <a:ext cx="1616148" cy="261610"/>
          </a:xfrm>
          <a:prstGeom prst="rect">
            <a:avLst/>
          </a:prstGeom>
          <a:noFill/>
        </p:spPr>
        <p:txBody>
          <a:bodyPr wrap="none" rtlCol="0">
            <a:spAutoFit/>
          </a:bodyPr>
          <a:lstStyle/>
          <a:p>
            <a:r>
              <a:rPr lang="en-US" altLang="zh-CN" sz="1050" smtClean="0">
                <a:latin typeface="微软雅黑" panose="020B0503020204020204" pitchFamily="34" charset="-122"/>
                <a:ea typeface="微软雅黑" panose="020B0503020204020204" pitchFamily="34" charset="-122"/>
              </a:rPr>
              <a:t>idResultMapping</a:t>
            </a:r>
            <a:r>
              <a:rPr lang="zh-CN" altLang="en-US" sz="1050" smtClean="0">
                <a:latin typeface="微软雅黑" panose="020B0503020204020204" pitchFamily="34" charset="-122"/>
                <a:ea typeface="微软雅黑" panose="020B0503020204020204" pitchFamily="34" charset="-122"/>
              </a:rPr>
              <a:t>集合</a:t>
            </a:r>
            <a:endParaRPr lang="zh-CN" altLang="en-US" sz="1050">
              <a:latin typeface="微软雅黑" panose="020B0503020204020204" pitchFamily="34" charset="-122"/>
              <a:ea typeface="微软雅黑" panose="020B0503020204020204" pitchFamily="34" charset="-122"/>
            </a:endParaRPr>
          </a:p>
        </p:txBody>
      </p:sp>
      <p:sp>
        <p:nvSpPr>
          <p:cNvPr id="28" name="TextBox 27"/>
          <p:cNvSpPr txBox="1"/>
          <p:nvPr/>
        </p:nvSpPr>
        <p:spPr>
          <a:xfrm>
            <a:off x="7497331" y="1631904"/>
            <a:ext cx="1369286" cy="246221"/>
          </a:xfrm>
          <a:prstGeom prst="rect">
            <a:avLst/>
          </a:prstGeom>
          <a:noFill/>
        </p:spPr>
        <p:txBody>
          <a:bodyPr wrap="none" rtlCol="0">
            <a:spAutoFit/>
          </a:bodyPr>
          <a:lstStyle/>
          <a:p>
            <a:r>
              <a:rPr lang="en-US" altLang="zh-CN" sz="1000" smtClean="0">
                <a:latin typeface="微软雅黑" panose="020B0503020204020204" pitchFamily="34" charset="-122"/>
                <a:ea typeface="微软雅黑" panose="020B0503020204020204" pitchFamily="34" charset="-122"/>
              </a:rPr>
              <a:t>ResultMapping</a:t>
            </a:r>
            <a:r>
              <a:rPr lang="zh-CN" altLang="en-US" sz="1000">
                <a:latin typeface="微软雅黑" panose="020B0503020204020204" pitchFamily="34" charset="-122"/>
                <a:ea typeface="微软雅黑" panose="020B0503020204020204" pitchFamily="34" charset="-122"/>
              </a:rPr>
              <a:t>对象</a:t>
            </a:r>
          </a:p>
        </p:txBody>
      </p:sp>
      <p:sp>
        <p:nvSpPr>
          <p:cNvPr id="7" name="TextBox 6"/>
          <p:cNvSpPr txBox="1"/>
          <p:nvPr/>
        </p:nvSpPr>
        <p:spPr>
          <a:xfrm>
            <a:off x="7553325" y="1947862"/>
            <a:ext cx="912429" cy="430887"/>
          </a:xfrm>
          <a:prstGeom prst="rect">
            <a:avLst/>
          </a:prstGeom>
          <a:noFill/>
        </p:spPr>
        <p:txBody>
          <a:bodyPr wrap="none" rtlCol="0">
            <a:spAutoFit/>
          </a:bodyPr>
          <a:lstStyle/>
          <a:p>
            <a:r>
              <a:rPr lang="en-US" altLang="zh-CN" sz="1100" smtClean="0"/>
              <a:t>property=id</a:t>
            </a:r>
          </a:p>
          <a:p>
            <a:r>
              <a:rPr lang="en-US" altLang="zh-CN" sz="1100" smtClean="0"/>
              <a:t>column=id</a:t>
            </a:r>
            <a:endParaRPr lang="zh-CN" altLang="en-US" sz="1100"/>
          </a:p>
        </p:txBody>
      </p:sp>
      <p:sp>
        <p:nvSpPr>
          <p:cNvPr id="30" name="矩形 29"/>
          <p:cNvSpPr/>
          <p:nvPr/>
        </p:nvSpPr>
        <p:spPr>
          <a:xfrm>
            <a:off x="7553325" y="3271581"/>
            <a:ext cx="1313292" cy="809625"/>
          </a:xfrm>
          <a:prstGeom prst="rect">
            <a:avLst/>
          </a:prstGeom>
          <a:noFill/>
          <a:ln>
            <a:solidFill>
              <a:schemeClr val="accent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31" name="直接连接符 30"/>
          <p:cNvCxnSpPr/>
          <p:nvPr/>
        </p:nvCxnSpPr>
        <p:spPr>
          <a:xfrm flipV="1">
            <a:off x="7553325" y="3511406"/>
            <a:ext cx="1313292" cy="17351"/>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7234237" y="3033455"/>
            <a:ext cx="1838325" cy="2520000"/>
          </a:xfrm>
          <a:prstGeom prst="rect">
            <a:avLst/>
          </a:prstGeom>
          <a:noFill/>
          <a:ln w="6350">
            <a:solidFill>
              <a:schemeClr val="tx1"/>
            </a:solidFill>
            <a:prstDash val="dash"/>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3" name="TextBox 32"/>
          <p:cNvSpPr txBox="1"/>
          <p:nvPr/>
        </p:nvSpPr>
        <p:spPr>
          <a:xfrm>
            <a:off x="7145301" y="2821945"/>
            <a:ext cx="2053767" cy="253916"/>
          </a:xfrm>
          <a:prstGeom prst="rect">
            <a:avLst/>
          </a:prstGeom>
          <a:noFill/>
        </p:spPr>
        <p:txBody>
          <a:bodyPr wrap="none" rtlCol="0">
            <a:spAutoFit/>
          </a:bodyPr>
          <a:lstStyle/>
          <a:p>
            <a:r>
              <a:rPr lang="en-US" altLang="zh-CN" sz="1050">
                <a:latin typeface="微软雅黑" panose="020B0503020204020204" pitchFamily="34" charset="-122"/>
                <a:ea typeface="微软雅黑" panose="020B0503020204020204" pitchFamily="34" charset="-122"/>
              </a:rPr>
              <a:t>propertyResultMappings</a:t>
            </a:r>
            <a:r>
              <a:rPr lang="zh-CN" altLang="en-US" sz="1050" smtClean="0">
                <a:latin typeface="微软雅黑" panose="020B0503020204020204" pitchFamily="34" charset="-122"/>
                <a:ea typeface="微软雅黑" panose="020B0503020204020204" pitchFamily="34" charset="-122"/>
              </a:rPr>
              <a:t>集合</a:t>
            </a:r>
            <a:endParaRPr lang="zh-CN" altLang="en-US" sz="1050">
              <a:latin typeface="微软雅黑" panose="020B0503020204020204" pitchFamily="34" charset="-122"/>
              <a:ea typeface="微软雅黑" panose="020B0503020204020204" pitchFamily="34" charset="-122"/>
            </a:endParaRPr>
          </a:p>
        </p:txBody>
      </p:sp>
      <p:sp>
        <p:nvSpPr>
          <p:cNvPr id="34" name="TextBox 33"/>
          <p:cNvSpPr txBox="1"/>
          <p:nvPr/>
        </p:nvSpPr>
        <p:spPr>
          <a:xfrm>
            <a:off x="7497331" y="3265185"/>
            <a:ext cx="1369286" cy="246221"/>
          </a:xfrm>
          <a:prstGeom prst="rect">
            <a:avLst/>
          </a:prstGeom>
          <a:noFill/>
        </p:spPr>
        <p:txBody>
          <a:bodyPr wrap="none" rtlCol="0">
            <a:spAutoFit/>
          </a:bodyPr>
          <a:lstStyle/>
          <a:p>
            <a:r>
              <a:rPr lang="en-US" altLang="zh-CN" sz="1000" smtClean="0">
                <a:latin typeface="微软雅黑" panose="020B0503020204020204" pitchFamily="34" charset="-122"/>
                <a:ea typeface="微软雅黑" panose="020B0503020204020204" pitchFamily="34" charset="-122"/>
              </a:rPr>
              <a:t>ResultMapping</a:t>
            </a:r>
            <a:r>
              <a:rPr lang="zh-CN" altLang="en-US" sz="1000">
                <a:latin typeface="微软雅黑" panose="020B0503020204020204" pitchFamily="34" charset="-122"/>
                <a:ea typeface="微软雅黑" panose="020B0503020204020204" pitchFamily="34" charset="-122"/>
              </a:rPr>
              <a:t>对象</a:t>
            </a:r>
          </a:p>
        </p:txBody>
      </p:sp>
      <p:sp>
        <p:nvSpPr>
          <p:cNvPr id="35" name="TextBox 34"/>
          <p:cNvSpPr txBox="1"/>
          <p:nvPr/>
        </p:nvSpPr>
        <p:spPr>
          <a:xfrm>
            <a:off x="7486650" y="3590668"/>
            <a:ext cx="1417376" cy="430887"/>
          </a:xfrm>
          <a:prstGeom prst="rect">
            <a:avLst/>
          </a:prstGeom>
          <a:noFill/>
        </p:spPr>
        <p:txBody>
          <a:bodyPr wrap="none" rtlCol="0">
            <a:spAutoFit/>
          </a:bodyPr>
          <a:lstStyle/>
          <a:p>
            <a:r>
              <a:rPr lang="en-US" altLang="zh-CN" sz="1100" smtClean="0"/>
              <a:t>property=userName</a:t>
            </a:r>
          </a:p>
          <a:p>
            <a:r>
              <a:rPr lang="en-US" altLang="zh-CN" sz="1100" smtClean="0"/>
              <a:t>column=user_name</a:t>
            </a:r>
            <a:endParaRPr lang="zh-CN" altLang="en-US" sz="1100"/>
          </a:p>
        </p:txBody>
      </p:sp>
      <p:sp>
        <p:nvSpPr>
          <p:cNvPr id="36" name="矩形 35"/>
          <p:cNvSpPr/>
          <p:nvPr/>
        </p:nvSpPr>
        <p:spPr>
          <a:xfrm>
            <a:off x="7524750" y="4424106"/>
            <a:ext cx="1200150" cy="809625"/>
          </a:xfrm>
          <a:prstGeom prst="rect">
            <a:avLst/>
          </a:prstGeom>
          <a:noFill/>
          <a:ln>
            <a:solidFill>
              <a:schemeClr val="accent1"/>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37" name="直接连接符 36"/>
          <p:cNvCxnSpPr/>
          <p:nvPr/>
        </p:nvCxnSpPr>
        <p:spPr>
          <a:xfrm flipV="1">
            <a:off x="7524750" y="4671756"/>
            <a:ext cx="1200150" cy="9525"/>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468756" y="4417710"/>
            <a:ext cx="1369286" cy="246221"/>
          </a:xfrm>
          <a:prstGeom prst="rect">
            <a:avLst/>
          </a:prstGeom>
          <a:noFill/>
        </p:spPr>
        <p:txBody>
          <a:bodyPr wrap="none" rtlCol="0">
            <a:spAutoFit/>
          </a:bodyPr>
          <a:lstStyle/>
          <a:p>
            <a:r>
              <a:rPr lang="en-US" altLang="zh-CN" sz="1000" smtClean="0">
                <a:latin typeface="微软雅黑" panose="020B0503020204020204" pitchFamily="34" charset="-122"/>
                <a:ea typeface="微软雅黑" panose="020B0503020204020204" pitchFamily="34" charset="-122"/>
              </a:rPr>
              <a:t>ResultMapping</a:t>
            </a:r>
            <a:r>
              <a:rPr lang="zh-CN" altLang="en-US" sz="1000">
                <a:latin typeface="微软雅黑" panose="020B0503020204020204" pitchFamily="34" charset="-122"/>
                <a:ea typeface="微软雅黑" panose="020B0503020204020204" pitchFamily="34" charset="-122"/>
              </a:rPr>
              <a:t>对象</a:t>
            </a:r>
          </a:p>
        </p:txBody>
      </p:sp>
      <p:sp>
        <p:nvSpPr>
          <p:cNvPr id="42" name="TextBox 41"/>
          <p:cNvSpPr txBox="1"/>
          <p:nvPr/>
        </p:nvSpPr>
        <p:spPr>
          <a:xfrm>
            <a:off x="7524750" y="4733668"/>
            <a:ext cx="1072730" cy="430887"/>
          </a:xfrm>
          <a:prstGeom prst="rect">
            <a:avLst/>
          </a:prstGeom>
          <a:noFill/>
        </p:spPr>
        <p:txBody>
          <a:bodyPr wrap="none" rtlCol="0">
            <a:spAutoFit/>
          </a:bodyPr>
          <a:lstStyle/>
          <a:p>
            <a:r>
              <a:rPr lang="en-US" altLang="zh-CN" sz="1100" smtClean="0"/>
              <a:t>property=note</a:t>
            </a:r>
          </a:p>
          <a:p>
            <a:r>
              <a:rPr lang="en-US" altLang="zh-CN" sz="1100" smtClean="0"/>
              <a:t>column=note</a:t>
            </a:r>
            <a:endParaRPr lang="zh-CN" altLang="en-US" sz="1100"/>
          </a:p>
        </p:txBody>
      </p:sp>
      <p:sp>
        <p:nvSpPr>
          <p:cNvPr id="10" name="矩形 9"/>
          <p:cNvSpPr/>
          <p:nvPr/>
        </p:nvSpPr>
        <p:spPr>
          <a:xfrm>
            <a:off x="7038975" y="970068"/>
            <a:ext cx="3981450" cy="4868757"/>
          </a:xfrm>
          <a:prstGeom prst="rect">
            <a:avLst/>
          </a:prstGeom>
          <a:noFill/>
          <a:ln>
            <a:solidFill>
              <a:schemeClr val="tx1"/>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1" name="TextBox 10"/>
          <p:cNvSpPr txBox="1"/>
          <p:nvPr/>
        </p:nvSpPr>
        <p:spPr>
          <a:xfrm>
            <a:off x="8296275" y="647700"/>
            <a:ext cx="1693092" cy="369332"/>
          </a:xfrm>
          <a:prstGeom prst="rect">
            <a:avLst/>
          </a:prstGeom>
          <a:noFill/>
        </p:spPr>
        <p:txBody>
          <a:bodyPr wrap="none" rtlCol="0">
            <a:spAutoFit/>
          </a:bodyPr>
          <a:lstStyle/>
          <a:p>
            <a:r>
              <a:rPr lang="en-US" altLang="zh-CN" smtClean="0"/>
              <a:t>ResultMap</a:t>
            </a:r>
            <a:r>
              <a:rPr lang="zh-CN" altLang="en-US" smtClean="0"/>
              <a:t>对象</a:t>
            </a:r>
            <a:endParaRPr lang="zh-CN" altLang="en-US"/>
          </a:p>
        </p:txBody>
      </p:sp>
      <p:sp>
        <p:nvSpPr>
          <p:cNvPr id="12" name="TextBox 11"/>
          <p:cNvSpPr txBox="1"/>
          <p:nvPr/>
        </p:nvSpPr>
        <p:spPr>
          <a:xfrm>
            <a:off x="9195887" y="1322478"/>
            <a:ext cx="1824538" cy="1323439"/>
          </a:xfrm>
          <a:prstGeom prst="rect">
            <a:avLst/>
          </a:prstGeom>
          <a:noFill/>
        </p:spPr>
        <p:txBody>
          <a:bodyPr wrap="none" rtlCol="0">
            <a:spAutoFit/>
          </a:bodyPr>
          <a:lstStyle/>
          <a:p>
            <a:r>
              <a:rPr lang="en-US" altLang="zh-CN" sz="1600" smtClean="0"/>
              <a:t>id=BaseResultMap</a:t>
            </a:r>
          </a:p>
          <a:p>
            <a:endParaRPr lang="en-US" altLang="zh-CN" sz="1600"/>
          </a:p>
          <a:p>
            <a:r>
              <a:rPr lang="en-US" altLang="zh-CN" sz="1600" smtClean="0"/>
              <a:t>type=Tuser.class</a:t>
            </a:r>
          </a:p>
          <a:p>
            <a:endParaRPr lang="en-US" altLang="zh-CN" sz="1600"/>
          </a:p>
          <a:p>
            <a:r>
              <a:rPr lang="en-US" altLang="zh-CN" sz="1600"/>
              <a:t>……</a:t>
            </a:r>
            <a:endParaRPr lang="zh-CN" altLang="en-US" sz="1600"/>
          </a:p>
        </p:txBody>
      </p:sp>
      <p:sp>
        <p:nvSpPr>
          <p:cNvPr id="13" name="矩形 12"/>
          <p:cNvSpPr/>
          <p:nvPr/>
        </p:nvSpPr>
        <p:spPr>
          <a:xfrm>
            <a:off x="704809" y="3278757"/>
            <a:ext cx="4019591" cy="288098"/>
          </a:xfrm>
          <a:prstGeom prst="rect">
            <a:avLst/>
          </a:prstGeom>
          <a:no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5" name="矩形 44"/>
          <p:cNvSpPr/>
          <p:nvPr/>
        </p:nvSpPr>
        <p:spPr>
          <a:xfrm>
            <a:off x="704808" y="3595430"/>
            <a:ext cx="5943642" cy="252000"/>
          </a:xfrm>
          <a:prstGeom prst="rect">
            <a:avLst/>
          </a:prstGeom>
          <a:no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6" name="矩形 45"/>
          <p:cNvSpPr/>
          <p:nvPr/>
        </p:nvSpPr>
        <p:spPr>
          <a:xfrm>
            <a:off x="704294" y="3877506"/>
            <a:ext cx="5943642" cy="288098"/>
          </a:xfrm>
          <a:prstGeom prst="rect">
            <a:avLst/>
          </a:prstGeom>
          <a:no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15" name="直接箭头连接符 14"/>
          <p:cNvCxnSpPr>
            <a:stCxn id="13" idx="3"/>
            <a:endCxn id="2" idx="1"/>
          </p:cNvCxnSpPr>
          <p:nvPr/>
        </p:nvCxnSpPr>
        <p:spPr>
          <a:xfrm flipV="1">
            <a:off x="4724400" y="2043113"/>
            <a:ext cx="2828925" cy="13796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45" idx="3"/>
          </p:cNvCxnSpPr>
          <p:nvPr/>
        </p:nvCxnSpPr>
        <p:spPr>
          <a:xfrm flipV="1">
            <a:off x="6648450" y="3595430"/>
            <a:ext cx="904875" cy="12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39" idx="1"/>
          </p:cNvCxnSpPr>
          <p:nvPr/>
        </p:nvCxnSpPr>
        <p:spPr>
          <a:xfrm>
            <a:off x="6648450" y="4081206"/>
            <a:ext cx="820306" cy="459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7157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8240" y="2100474"/>
            <a:ext cx="7020691" cy="2404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mappedStatment</a:t>
            </a:r>
            <a:r>
              <a:rPr lang="zh-CN" altLang="en-US" sz="2667" smtClean="0">
                <a:solidFill>
                  <a:srgbClr val="1D69A3"/>
                </a:solidFill>
                <a:latin typeface="微软雅黑" pitchFamily="34" charset="-122"/>
                <a:ea typeface="微软雅黑" pitchFamily="34" charset="-122"/>
              </a:rPr>
              <a:t>图解</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49" y="1781175"/>
            <a:ext cx="5038725"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8" name="矩形 57"/>
          <p:cNvSpPr/>
          <p:nvPr/>
        </p:nvSpPr>
        <p:spPr>
          <a:xfrm>
            <a:off x="5810250" y="2029449"/>
            <a:ext cx="1828800" cy="252000"/>
          </a:xfrm>
          <a:prstGeom prst="rect">
            <a:avLst/>
          </a:prstGeom>
          <a:noFill/>
          <a:ln w="12700">
            <a:solidFill>
              <a:srgbClr val="FF0000"/>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9" name="直接箭头连接符 8"/>
          <p:cNvCxnSpPr>
            <a:stCxn id="58" idx="1"/>
          </p:cNvCxnSpPr>
          <p:nvPr/>
        </p:nvCxnSpPr>
        <p:spPr>
          <a:xfrm flipH="1">
            <a:off x="3676650" y="2155449"/>
            <a:ext cx="2133600" cy="12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7696200" y="2029449"/>
            <a:ext cx="1895476" cy="252000"/>
          </a:xfrm>
          <a:prstGeom prst="rect">
            <a:avLst/>
          </a:prstGeom>
          <a:noFill/>
          <a:ln w="12700">
            <a:solidFill>
              <a:srgbClr val="7030A0"/>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19" name="直接箭头连接符 18"/>
          <p:cNvCxnSpPr/>
          <p:nvPr/>
        </p:nvCxnSpPr>
        <p:spPr>
          <a:xfrm flipH="1">
            <a:off x="4371975" y="2323899"/>
            <a:ext cx="3981450" cy="1676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5503918" y="2314372"/>
            <a:ext cx="4078232" cy="738000"/>
          </a:xfrm>
          <a:prstGeom prst="rect">
            <a:avLst/>
          </a:prstGeom>
          <a:noFill/>
          <a:ln w="12700">
            <a:solidFill>
              <a:schemeClr val="accent6">
                <a:lumMod val="75000"/>
              </a:schemeClr>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25" name="直接箭头连接符 24"/>
          <p:cNvCxnSpPr/>
          <p:nvPr/>
        </p:nvCxnSpPr>
        <p:spPr>
          <a:xfrm flipH="1">
            <a:off x="4286250" y="2757335"/>
            <a:ext cx="1217668" cy="147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9704443" y="2030073"/>
            <a:ext cx="1382657" cy="252000"/>
          </a:xfrm>
          <a:prstGeom prst="rect">
            <a:avLst/>
          </a:prstGeom>
          <a:noFill/>
          <a:ln w="12700">
            <a:solidFill>
              <a:srgbClr val="FF0000"/>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38" name="直接箭头连接符 37"/>
          <p:cNvCxnSpPr/>
          <p:nvPr/>
        </p:nvCxnSpPr>
        <p:spPr>
          <a:xfrm flipH="1">
            <a:off x="4657725" y="2282073"/>
            <a:ext cx="5438775" cy="114692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7639050" y="3162199"/>
            <a:ext cx="2895600" cy="252000"/>
          </a:xfrm>
          <a:prstGeom prst="rect">
            <a:avLst/>
          </a:prstGeom>
          <a:noFill/>
          <a:ln w="12700">
            <a:solidFill>
              <a:schemeClr val="accent4">
                <a:lumMod val="75000"/>
              </a:schemeClr>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40" name="直接箭头连接符 39"/>
          <p:cNvCxnSpPr>
            <a:stCxn id="64" idx="1"/>
          </p:cNvCxnSpPr>
          <p:nvPr/>
        </p:nvCxnSpPr>
        <p:spPr>
          <a:xfrm flipH="1">
            <a:off x="4572000" y="3288199"/>
            <a:ext cx="3067050" cy="1131401"/>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108839" y="1912117"/>
            <a:ext cx="809837" cy="369332"/>
          </a:xfrm>
          <a:prstGeom prst="rect">
            <a:avLst/>
          </a:prstGeom>
          <a:noFill/>
        </p:spPr>
        <p:txBody>
          <a:bodyPr wrap="none" rtlCol="0">
            <a:spAutoFit/>
          </a:bodyPr>
          <a:lstStyle/>
          <a:p>
            <a:r>
              <a:rPr lang="en-US" altLang="zh-CN" smtClean="0"/>
              <a:t>NS+id</a:t>
            </a:r>
            <a:endParaRPr lang="zh-CN" altLang="en-US"/>
          </a:p>
        </p:txBody>
      </p:sp>
    </p:spTree>
    <p:extLst>
      <p:ext uri="{BB962C8B-B14F-4D97-AF65-F5344CB8AC3E}">
        <p14:creationId xmlns:p14="http://schemas.microsoft.com/office/powerpoint/2010/main" val="19866527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MyBatis</a:t>
            </a:r>
            <a:r>
              <a:rPr lang="zh-CN" altLang="en-US" sz="2667" smtClean="0">
                <a:solidFill>
                  <a:srgbClr val="1D69A3"/>
                </a:solidFill>
                <a:latin typeface="微软雅黑" pitchFamily="34" charset="-122"/>
                <a:ea typeface="微软雅黑" pitchFamily="34" charset="-122"/>
              </a:rPr>
              <a:t>初始化过程</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4536" y="1007412"/>
            <a:ext cx="7877564" cy="541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9859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170"/>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defTabSz="1219170"/>
            <a:r>
              <a:rPr lang="en-US" altLang="zh-CN" sz="2133" dirty="0">
                <a:ln w="6350">
                  <a:noFill/>
                </a:ln>
                <a:solidFill>
                  <a:srgbClr val="333333">
                    <a:lumMod val="50000"/>
                    <a:lumOff val="50000"/>
                  </a:srgbClr>
                </a:solidFill>
                <a:latin typeface="Arial"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itchFamily="34" charset="0"/>
              <a:ea typeface="微软雅黑" pitchFamily="34" charset="-122"/>
              <a:cs typeface="Arial" pitchFamily="34" charset="0"/>
            </a:endParaRPr>
          </a:p>
        </p:txBody>
      </p:sp>
      <p:sp>
        <p:nvSpPr>
          <p:cNvPr id="69" name="PA_任意多边形 9"/>
          <p:cNvSpPr>
            <a:spLocks noEditPoints="1"/>
          </p:cNvSpPr>
          <p:nvPr>
            <p:custDataLst>
              <p:tags r:id="rId3"/>
            </p:custDataLst>
          </p:nvPr>
        </p:nvSpPr>
        <p:spPr bwMode="auto">
          <a:xfrm>
            <a:off x="1554326" y="2773623"/>
            <a:ext cx="507312" cy="330552"/>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80" name="PA_组合 79"/>
          <p:cNvGrpSpPr/>
          <p:nvPr>
            <p:custDataLst>
              <p:tags r:id="rId4"/>
            </p:custDataLst>
          </p:nvPr>
        </p:nvGrpSpPr>
        <p:grpSpPr>
          <a:xfrm>
            <a:off x="2960407" y="3434710"/>
            <a:ext cx="2016723" cy="2527653"/>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3" name="PA_组合 82"/>
          <p:cNvGrpSpPr/>
          <p:nvPr>
            <p:custDataLst>
              <p:tags r:id="rId5"/>
            </p:custDataLst>
          </p:nvPr>
        </p:nvGrpSpPr>
        <p:grpSpPr>
          <a:xfrm>
            <a:off x="805970" y="3429000"/>
            <a:ext cx="2016723" cy="2527653"/>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2" name="PA_矩形 61"/>
          <p:cNvSpPr/>
          <p:nvPr>
            <p:custDataLst>
              <p:tags r:id="rId6"/>
            </p:custDataLst>
          </p:nvPr>
        </p:nvSpPr>
        <p:spPr>
          <a:xfrm>
            <a:off x="908949" y="4185090"/>
            <a:ext cx="1781664" cy="666336"/>
          </a:xfrm>
          <a:prstGeom prst="rect">
            <a:avLst/>
          </a:prstGeom>
        </p:spPr>
        <p:txBody>
          <a:bodyPr wrap="square">
            <a:spAutoFit/>
          </a:bodyPr>
          <a:lstStyle/>
          <a:p>
            <a:pPr algn="ctr" defTabSz="1219170">
              <a:lnSpc>
                <a:spcPct val="150000"/>
              </a:lnSpc>
            </a:pPr>
            <a:r>
              <a:rPr lang="en-US" altLang="zh-CN" sz="1333">
                <a:ln w="6350">
                  <a:noFill/>
                </a:ln>
                <a:solidFill>
                  <a:srgbClr val="FFFFFF">
                    <a:lumMod val="50000"/>
                  </a:srgbClr>
                </a:solidFill>
                <a:latin typeface="Impact" pitchFamily="34" charset="0"/>
                <a:ea typeface="微软雅黑" pitchFamily="34" charset="-122"/>
              </a:rPr>
              <a:t>MyBatis</a:t>
            </a:r>
            <a:r>
              <a:rPr lang="zh-CN" altLang="en-US" sz="1333">
                <a:ln w="6350">
                  <a:noFill/>
                </a:ln>
                <a:solidFill>
                  <a:srgbClr val="FFFFFF">
                    <a:lumMod val="50000"/>
                  </a:srgbClr>
                </a:solidFill>
                <a:latin typeface="Impact" pitchFamily="34" charset="0"/>
                <a:ea typeface="微软雅黑" pitchFamily="34" charset="-122"/>
              </a:rPr>
              <a:t>核心流程分析</a:t>
            </a:r>
          </a:p>
          <a:p>
            <a:pPr algn="ctr" defTabSz="1219170">
              <a:lnSpc>
                <a:spcPct val="150000"/>
              </a:lnSpc>
            </a:pPr>
            <a:endParaRPr lang="zh-CN" altLang="en-US" sz="1333" dirty="0">
              <a:ln w="6350">
                <a:noFill/>
              </a:ln>
              <a:solidFill>
                <a:srgbClr val="FFFFFF">
                  <a:lumMod val="50000"/>
                </a:srgbClr>
              </a:solidFill>
              <a:latin typeface="Impact" pitchFamily="34" charset="0"/>
              <a:ea typeface="微软雅黑" pitchFamily="34" charset="-122"/>
            </a:endParaRPr>
          </a:p>
        </p:txBody>
      </p:sp>
      <p:sp>
        <p:nvSpPr>
          <p:cNvPr id="63" name="PA_矩形 62"/>
          <p:cNvSpPr/>
          <p:nvPr>
            <p:custDataLst>
              <p:tags r:id="rId7"/>
            </p:custDataLst>
          </p:nvPr>
        </p:nvSpPr>
        <p:spPr>
          <a:xfrm>
            <a:off x="3166681" y="4154763"/>
            <a:ext cx="1603324"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建造者模式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mybatis</a:t>
            </a:r>
            <a:r>
              <a:rPr lang="zh-CN" altLang="en-US" sz="1333" smtClean="0">
                <a:ln w="6350">
                  <a:noFill/>
                </a:ln>
                <a:solidFill>
                  <a:srgbClr val="FFFFFF">
                    <a:lumMod val="50000"/>
                  </a:srgbClr>
                </a:solidFill>
                <a:latin typeface="Impact" pitchFamily="34" charset="0"/>
                <a:ea typeface="微软雅黑" pitchFamily="34" charset="-122"/>
              </a:rPr>
              <a:t>初始化过程</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67" name="PA_矩形 66"/>
          <p:cNvSpPr/>
          <p:nvPr>
            <p:custDataLst>
              <p:tags r:id="rId8"/>
            </p:custDataLst>
          </p:nvPr>
        </p:nvSpPr>
        <p:spPr>
          <a:xfrm>
            <a:off x="780916" y="3556386"/>
            <a:ext cx="2087431" cy="338554"/>
          </a:xfrm>
          <a:prstGeom prst="rect">
            <a:avLst/>
          </a:prstGeom>
        </p:spPr>
        <p:txBody>
          <a:bodyPr wrap="none">
            <a:spAutoFit/>
          </a:bodyPr>
          <a:lstStyle/>
          <a:p>
            <a:pPr algn="ctr" defTabSz="1219170"/>
            <a:r>
              <a:rPr lang="en-US" altLang="zh-CN" sz="1600" b="1">
                <a:ln w="6350">
                  <a:noFill/>
                </a:ln>
                <a:solidFill>
                  <a:srgbClr val="FFFFFF">
                    <a:lumMod val="50000"/>
                  </a:srgbClr>
                </a:solidFill>
                <a:latin typeface="Impact" pitchFamily="34" charset="0"/>
                <a:ea typeface="微软雅黑" pitchFamily="34" charset="-122"/>
              </a:rPr>
              <a:t>M</a:t>
            </a:r>
            <a:r>
              <a:rPr lang="en-US" altLang="zh-CN" sz="1600" b="1" smtClean="0">
                <a:ln w="6350">
                  <a:noFill/>
                </a:ln>
                <a:solidFill>
                  <a:srgbClr val="FFFFFF">
                    <a:lumMod val="50000"/>
                  </a:srgbClr>
                </a:solidFill>
                <a:latin typeface="Impact" pitchFamily="34" charset="0"/>
                <a:ea typeface="微软雅黑" pitchFamily="34" charset="-122"/>
              </a:rPr>
              <a:t>yBatis</a:t>
            </a:r>
            <a:r>
              <a:rPr lang="zh-CN" altLang="en-US" sz="1600" b="1" smtClean="0">
                <a:ln w="6350">
                  <a:noFill/>
                </a:ln>
                <a:solidFill>
                  <a:srgbClr val="FFFFFF">
                    <a:lumMod val="50000"/>
                  </a:srgbClr>
                </a:solidFill>
                <a:latin typeface="Impact" pitchFamily="34" charset="0"/>
                <a:ea typeface="微软雅黑" pitchFamily="34" charset="-122"/>
              </a:rPr>
              <a:t>核心流程分析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68" name="PA_矩形 67"/>
          <p:cNvSpPr/>
          <p:nvPr>
            <p:custDataLst>
              <p:tags r:id="rId9"/>
            </p:custDataLst>
          </p:nvPr>
        </p:nvSpPr>
        <p:spPr>
          <a:xfrm>
            <a:off x="3260458" y="3562096"/>
            <a:ext cx="1415773"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配置加载阶段</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39" name="矩形 38"/>
          <p:cNvSpPr/>
          <p:nvPr/>
        </p:nvSpPr>
        <p:spPr>
          <a:xfrm>
            <a:off x="5035070" y="2617365"/>
            <a:ext cx="2126179" cy="33392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PA_组合 79"/>
          <p:cNvGrpSpPr/>
          <p:nvPr>
            <p:custDataLst>
              <p:tags r:id="rId10"/>
            </p:custDataLst>
          </p:nvPr>
        </p:nvGrpSpPr>
        <p:grpSpPr>
          <a:xfrm>
            <a:off x="9356404" y="3438524"/>
            <a:ext cx="2016723" cy="2527653"/>
            <a:chOff x="522514" y="3027330"/>
            <a:chExt cx="1512542" cy="1440160"/>
          </a:xfrm>
        </p:grpSpPr>
        <p:sp>
          <p:nvSpPr>
            <p:cNvPr id="48" name="矩形 4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9" name="直接连接符 4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0" name="PA_矩形 62"/>
          <p:cNvSpPr/>
          <p:nvPr>
            <p:custDataLst>
              <p:tags r:id="rId11"/>
            </p:custDataLst>
          </p:nvPr>
        </p:nvSpPr>
        <p:spPr>
          <a:xfrm>
            <a:off x="9583516" y="4158577"/>
            <a:ext cx="1561646"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模板模式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Excutor</a:t>
            </a:r>
            <a:r>
              <a:rPr lang="zh-CN" altLang="en-US" sz="1333">
                <a:ln w="6350">
                  <a:noFill/>
                </a:ln>
                <a:solidFill>
                  <a:srgbClr val="FFFFFF">
                    <a:lumMod val="50000"/>
                  </a:srgbClr>
                </a:solidFill>
                <a:latin typeface="Impact" pitchFamily="34" charset="0"/>
                <a:ea typeface="微软雅黑" pitchFamily="34" charset="-122"/>
              </a:rPr>
              <a:t>组件</a:t>
            </a:r>
            <a:r>
              <a:rPr lang="zh-CN" altLang="en-US" sz="1333" smtClean="0">
                <a:ln w="6350">
                  <a:noFill/>
                </a:ln>
                <a:solidFill>
                  <a:srgbClr val="FFFFFF">
                    <a:lumMod val="50000"/>
                  </a:srgbClr>
                </a:solidFill>
                <a:latin typeface="Impact" pitchFamily="34" charset="0"/>
                <a:ea typeface="微软雅黑" pitchFamily="34" charset="-122"/>
              </a:rPr>
              <a:t>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Excutor</a:t>
            </a:r>
            <a:r>
              <a:rPr lang="zh-CN" altLang="en-US" sz="1333" smtClean="0">
                <a:ln w="6350">
                  <a:noFill/>
                </a:ln>
                <a:solidFill>
                  <a:srgbClr val="FFFFFF">
                    <a:lumMod val="50000"/>
                  </a:srgbClr>
                </a:solidFill>
                <a:latin typeface="Impact" pitchFamily="34" charset="0"/>
                <a:ea typeface="微软雅黑" pitchFamily="34" charset="-122"/>
              </a:rPr>
              <a:t>的三个小弟</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51" name="PA_矩形 67"/>
          <p:cNvSpPr/>
          <p:nvPr>
            <p:custDataLst>
              <p:tags r:id="rId12"/>
            </p:custDataLst>
          </p:nvPr>
        </p:nvSpPr>
        <p:spPr>
          <a:xfrm>
            <a:off x="9549051" y="3565910"/>
            <a:ext cx="1630576"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核心组件</a:t>
            </a:r>
            <a:r>
              <a:rPr lang="en-US" altLang="zh-CN" sz="1600" b="1" smtClean="0">
                <a:ln w="6350">
                  <a:noFill/>
                </a:ln>
                <a:solidFill>
                  <a:srgbClr val="FFFFFF">
                    <a:lumMod val="50000"/>
                  </a:srgbClr>
                </a:solidFill>
                <a:latin typeface="Impact" pitchFamily="34" charset="0"/>
                <a:ea typeface="微软雅黑" pitchFamily="34" charset="-122"/>
              </a:rPr>
              <a:t>Excutor</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2" name="PA_任意多边形 13"/>
          <p:cNvSpPr>
            <a:spLocks noEditPoints="1"/>
          </p:cNvSpPr>
          <p:nvPr>
            <p:custDataLst>
              <p:tags r:id="rId13"/>
            </p:custDataLst>
          </p:nvPr>
        </p:nvSpPr>
        <p:spPr bwMode="auto">
          <a:xfrm>
            <a:off x="3854777" y="2754125"/>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sp>
        <p:nvSpPr>
          <p:cNvPr id="56" name="PA_任意多边形 12"/>
          <p:cNvSpPr>
            <a:spLocks noEditPoints="1"/>
          </p:cNvSpPr>
          <p:nvPr>
            <p:custDataLst>
              <p:tags r:id="rId14"/>
            </p:custDataLst>
          </p:nvPr>
        </p:nvSpPr>
        <p:spPr bwMode="auto">
          <a:xfrm>
            <a:off x="10287206" y="2733676"/>
            <a:ext cx="285613"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40" name="PA_组合 79"/>
          <p:cNvGrpSpPr/>
          <p:nvPr>
            <p:custDataLst>
              <p:tags r:id="rId15"/>
            </p:custDataLst>
          </p:nvPr>
        </p:nvGrpSpPr>
        <p:grpSpPr>
          <a:xfrm>
            <a:off x="5083642" y="3444925"/>
            <a:ext cx="2016723" cy="2527653"/>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7" name="PA_矩形 62"/>
          <p:cNvSpPr/>
          <p:nvPr>
            <p:custDataLst>
              <p:tags r:id="rId16"/>
            </p:custDataLst>
          </p:nvPr>
        </p:nvSpPr>
        <p:spPr>
          <a:xfrm>
            <a:off x="5435324" y="4164978"/>
            <a:ext cx="1407757" cy="362856"/>
          </a:xfrm>
          <a:prstGeom prst="rect">
            <a:avLst/>
          </a:prstGeom>
        </p:spPr>
        <p:txBody>
          <a:bodyPr wrap="none">
            <a:spAutoFit/>
          </a:bodyPr>
          <a:lstStyle/>
          <a:p>
            <a:pPr algn="ctr" defTabSz="1219170">
              <a:lnSpc>
                <a:spcPct val="150000"/>
              </a:lnSpc>
            </a:pPr>
            <a:r>
              <a:rPr lang="en-US" altLang="zh-CN" sz="1333">
                <a:ln w="6350">
                  <a:noFill/>
                </a:ln>
                <a:solidFill>
                  <a:srgbClr val="FFFFFF">
                    <a:lumMod val="50000"/>
                  </a:srgbClr>
                </a:solidFill>
                <a:latin typeface="Impact" pitchFamily="34" charset="0"/>
                <a:ea typeface="微软雅黑" pitchFamily="34" charset="-122"/>
              </a:rPr>
              <a:t>binding</a:t>
            </a:r>
            <a:r>
              <a:rPr lang="zh-CN" altLang="en-US" sz="1333">
                <a:ln w="6350">
                  <a:noFill/>
                </a:ln>
                <a:solidFill>
                  <a:srgbClr val="FFFFFF">
                    <a:lumMod val="50000"/>
                  </a:srgbClr>
                </a:solidFill>
                <a:latin typeface="Impact" pitchFamily="34" charset="0"/>
                <a:ea typeface="微软雅黑" pitchFamily="34" charset="-122"/>
              </a:rPr>
              <a:t>模块</a:t>
            </a:r>
            <a:r>
              <a:rPr lang="zh-CN" altLang="en-US" sz="1333" smtClean="0">
                <a:ln w="6350">
                  <a:noFill/>
                </a:ln>
                <a:solidFill>
                  <a:srgbClr val="FFFFFF">
                    <a:lumMod val="50000"/>
                  </a:srgbClr>
                </a:solidFill>
                <a:latin typeface="Impact" pitchFamily="34" charset="0"/>
                <a:ea typeface="微软雅黑" pitchFamily="34" charset="-122"/>
              </a:rPr>
              <a:t>分析</a:t>
            </a:r>
            <a:endParaRPr lang="zh-CN" altLang="en-US" sz="1333">
              <a:ln w="6350">
                <a:noFill/>
              </a:ln>
              <a:solidFill>
                <a:srgbClr val="FFFFFF">
                  <a:lumMod val="50000"/>
                </a:srgbClr>
              </a:solidFill>
              <a:latin typeface="Impact" pitchFamily="34" charset="0"/>
              <a:ea typeface="微软雅黑" pitchFamily="34" charset="-122"/>
            </a:endParaRPr>
          </a:p>
        </p:txBody>
      </p:sp>
      <p:sp>
        <p:nvSpPr>
          <p:cNvPr id="58" name="PA_矩形 67"/>
          <p:cNvSpPr/>
          <p:nvPr>
            <p:custDataLst>
              <p:tags r:id="rId17"/>
            </p:custDataLst>
          </p:nvPr>
        </p:nvSpPr>
        <p:spPr>
          <a:xfrm>
            <a:off x="5312697" y="3572311"/>
            <a:ext cx="1653017" cy="338554"/>
          </a:xfrm>
          <a:prstGeom prst="rect">
            <a:avLst/>
          </a:prstGeom>
        </p:spPr>
        <p:txBody>
          <a:bodyPr wrap="none">
            <a:spAutoFit/>
          </a:bodyPr>
          <a:lstStyle/>
          <a:p>
            <a:pPr algn="ctr" defTabSz="1219170"/>
            <a:r>
              <a:rPr lang="en-US" altLang="zh-CN" sz="1600" b="1">
                <a:ln w="6350">
                  <a:noFill/>
                </a:ln>
                <a:solidFill>
                  <a:srgbClr val="FFFFFF">
                    <a:lumMod val="50000"/>
                  </a:srgbClr>
                </a:solidFill>
                <a:latin typeface="Impact" pitchFamily="34" charset="0"/>
                <a:ea typeface="微软雅黑" pitchFamily="34" charset="-122"/>
              </a:rPr>
              <a:t>binding</a:t>
            </a:r>
            <a:r>
              <a:rPr lang="zh-CN" altLang="en-US" sz="1600" b="1">
                <a:ln w="6350">
                  <a:noFill/>
                </a:ln>
                <a:solidFill>
                  <a:srgbClr val="FFFFFF">
                    <a:lumMod val="50000"/>
                  </a:srgbClr>
                </a:solidFill>
                <a:latin typeface="Impact" pitchFamily="34" charset="0"/>
                <a:ea typeface="微软雅黑" pitchFamily="34" charset="-122"/>
              </a:rPr>
              <a:t>模块</a:t>
            </a:r>
            <a:r>
              <a:rPr lang="zh-CN" altLang="en-US" sz="1600" b="1" smtClean="0">
                <a:ln w="6350">
                  <a:noFill/>
                </a:ln>
                <a:solidFill>
                  <a:srgbClr val="FFFFFF">
                    <a:lumMod val="50000"/>
                  </a:srgbClr>
                </a:solidFill>
                <a:latin typeface="Impact" pitchFamily="34" charset="0"/>
                <a:ea typeface="微软雅黑" pitchFamily="34" charset="-122"/>
              </a:rPr>
              <a:t>分析</a:t>
            </a:r>
            <a:endParaRPr lang="zh-CN" altLang="en-US" sz="1600" b="1">
              <a:ln w="6350">
                <a:noFill/>
              </a:ln>
              <a:solidFill>
                <a:srgbClr val="FFFFFF">
                  <a:lumMod val="50000"/>
                </a:srgbClr>
              </a:solidFill>
              <a:latin typeface="Impact" pitchFamily="34" charset="0"/>
              <a:ea typeface="微软雅黑" pitchFamily="34" charset="-122"/>
            </a:endParaRPr>
          </a:p>
        </p:txBody>
      </p:sp>
      <p:sp>
        <p:nvSpPr>
          <p:cNvPr id="59" name="PA_任意多边形 10"/>
          <p:cNvSpPr>
            <a:spLocks noEditPoints="1"/>
          </p:cNvSpPr>
          <p:nvPr>
            <p:custDataLst>
              <p:tags r:id="rId18"/>
            </p:custDataLst>
          </p:nvPr>
        </p:nvSpPr>
        <p:spPr bwMode="auto">
          <a:xfrm>
            <a:off x="5947959"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60" name="PA_组合 79"/>
          <p:cNvGrpSpPr/>
          <p:nvPr>
            <p:custDataLst>
              <p:tags r:id="rId19"/>
            </p:custDataLst>
          </p:nvPr>
        </p:nvGrpSpPr>
        <p:grpSpPr>
          <a:xfrm>
            <a:off x="7207717" y="3439642"/>
            <a:ext cx="2016723" cy="2527653"/>
            <a:chOff x="522514" y="3027330"/>
            <a:chExt cx="1512542" cy="1440160"/>
          </a:xfrm>
        </p:grpSpPr>
        <p:sp>
          <p:nvSpPr>
            <p:cNvPr id="61" name="矩形 6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64" name="直接连接符 63"/>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5" name="PA_矩形 62"/>
          <p:cNvSpPr/>
          <p:nvPr>
            <p:custDataLst>
              <p:tags r:id="rId20"/>
            </p:custDataLst>
          </p:nvPr>
        </p:nvSpPr>
        <p:spPr>
          <a:xfrm>
            <a:off x="7439975" y="4159695"/>
            <a:ext cx="1646605" cy="670568"/>
          </a:xfrm>
          <a:prstGeom prst="rect">
            <a:avLst/>
          </a:prstGeom>
        </p:spPr>
        <p:txBody>
          <a:bodyPr wrap="none">
            <a:spAutoFit/>
          </a:bodyPr>
          <a:lstStyle/>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策略模式</a:t>
            </a:r>
            <a:endParaRPr lang="en-US" altLang="zh-CN" sz="1333">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en-US" altLang="zh-CN" sz="1333">
                <a:ln w="6350">
                  <a:noFill/>
                </a:ln>
                <a:solidFill>
                  <a:srgbClr val="FFFFFF">
                    <a:lumMod val="50000"/>
                  </a:srgbClr>
                </a:solidFill>
                <a:latin typeface="Impact" pitchFamily="34" charset="0"/>
                <a:ea typeface="微软雅黑" pitchFamily="34" charset="-122"/>
              </a:rPr>
              <a:t>sqlSession</a:t>
            </a:r>
            <a:r>
              <a:rPr lang="zh-CN" altLang="en-US" sz="1333">
                <a:ln w="6350">
                  <a:noFill/>
                </a:ln>
                <a:solidFill>
                  <a:srgbClr val="FFFFFF">
                    <a:lumMod val="50000"/>
                  </a:srgbClr>
                </a:solidFill>
                <a:latin typeface="Impact" pitchFamily="34" charset="0"/>
                <a:ea typeface="微软雅黑" pitchFamily="34" charset="-122"/>
              </a:rPr>
              <a:t>相关的</a:t>
            </a:r>
            <a:r>
              <a:rPr lang="zh-CN" altLang="en-US" sz="1333" smtClean="0">
                <a:ln w="6350">
                  <a:noFill/>
                </a:ln>
                <a:solidFill>
                  <a:srgbClr val="FFFFFF">
                    <a:lumMod val="50000"/>
                  </a:srgbClr>
                </a:solidFill>
                <a:latin typeface="Impact" pitchFamily="34" charset="0"/>
                <a:ea typeface="微软雅黑" pitchFamily="34" charset="-122"/>
              </a:rPr>
              <a:t>类</a:t>
            </a:r>
            <a:endParaRPr lang="en-US" altLang="zh-CN" sz="1333">
              <a:ln w="6350">
                <a:noFill/>
              </a:ln>
              <a:solidFill>
                <a:srgbClr val="FFFFFF">
                  <a:lumMod val="50000"/>
                </a:srgbClr>
              </a:solidFill>
              <a:latin typeface="Impact" pitchFamily="34" charset="0"/>
              <a:ea typeface="微软雅黑" pitchFamily="34" charset="-122"/>
            </a:endParaRPr>
          </a:p>
        </p:txBody>
      </p:sp>
      <p:sp>
        <p:nvSpPr>
          <p:cNvPr id="66" name="PA_矩形 67"/>
          <p:cNvSpPr/>
          <p:nvPr>
            <p:custDataLst>
              <p:tags r:id="rId21"/>
            </p:custDataLst>
          </p:nvPr>
        </p:nvSpPr>
        <p:spPr>
          <a:xfrm>
            <a:off x="7427954" y="3567028"/>
            <a:ext cx="1670650" cy="338554"/>
          </a:xfrm>
          <a:prstGeom prst="rect">
            <a:avLst/>
          </a:prstGeom>
        </p:spPr>
        <p:txBody>
          <a:bodyPr wrap="none">
            <a:spAutoFit/>
          </a:bodyPr>
          <a:lstStyle/>
          <a:p>
            <a:pPr algn="ctr" defTabSz="1219170"/>
            <a:r>
              <a:rPr lang="en-US" altLang="zh-CN" sz="1600" b="1">
                <a:ln w="6350">
                  <a:noFill/>
                </a:ln>
                <a:solidFill>
                  <a:srgbClr val="FFFFFF">
                    <a:lumMod val="50000"/>
                  </a:srgbClr>
                </a:solidFill>
                <a:latin typeface="Impact" pitchFamily="34" charset="0"/>
                <a:ea typeface="微软雅黑" pitchFamily="34" charset="-122"/>
              </a:rPr>
              <a:t>Mybatis</a:t>
            </a:r>
            <a:r>
              <a:rPr lang="zh-CN" altLang="en-US" sz="1600" b="1">
                <a:ln w="6350">
                  <a:noFill/>
                </a:ln>
                <a:solidFill>
                  <a:srgbClr val="FFFFFF">
                    <a:lumMod val="50000"/>
                  </a:srgbClr>
                </a:solidFill>
                <a:latin typeface="Impact" pitchFamily="34" charset="0"/>
                <a:ea typeface="微软雅黑" pitchFamily="34" charset="-122"/>
              </a:rPr>
              <a:t>的接口层</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70" name="PA_任意多边形 9"/>
          <p:cNvSpPr>
            <a:spLocks noEditPoints="1"/>
          </p:cNvSpPr>
          <p:nvPr>
            <p:custDataLst>
              <p:tags r:id="rId22"/>
            </p:custDataLst>
          </p:nvPr>
        </p:nvSpPr>
        <p:spPr bwMode="auto">
          <a:xfrm>
            <a:off x="8009625" y="2763123"/>
            <a:ext cx="507312" cy="330552"/>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spTree>
    <p:extLst>
      <p:ext uri="{BB962C8B-B14F-4D97-AF65-F5344CB8AC3E}">
        <p14:creationId xmlns:p14="http://schemas.microsoft.com/office/powerpoint/2010/main" val="7159717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 to="" calcmode="lin" valueType="num">
                                      <p:cBhvr>
                                        <p:cTn id="19" dur="700" fill="hold">
                                          <p:stCondLst>
                                            <p:cond delay="0"/>
                                          </p:stCondLst>
                                        </p:cTn>
                                        <p:tgtEl>
                                          <p:spTgt spid="69"/>
                                        </p:tgtEl>
                                        <p:attrNameLst>
                                          <p:attrName>ppt_x</p:attrName>
                                        </p:attrNameLst>
                                      </p:cBhvr>
                                      <p:tavLst>
                                        <p:tav tm="0" fmla="#ppt_x-(-#ppt_w/2*cos(ppt_r/180*pi))*((1.5-1.5*$)^2-(1.5-1.5*$)^3)">
                                          <p:val>
                                            <p:strVal val="0"/>
                                          </p:val>
                                        </p:tav>
                                        <p:tav tm="100000">
                                          <p:val>
                                            <p:strVal val="1"/>
                                          </p:val>
                                        </p:tav>
                                      </p:tavLst>
                                    </p:anim>
                                    <p:anim to="" calcmode="lin" valueType="num">
                                      <p:cBhvr>
                                        <p:cTn id="20" dur="700" fill="hold">
                                          <p:stCondLst>
                                            <p:cond delay="0"/>
                                          </p:stCondLst>
                                        </p:cTn>
                                        <p:tgtEl>
                                          <p:spTgt spid="69"/>
                                        </p:tgtEl>
                                        <p:attrNameLst>
                                          <p:attrName>ppt_y</p:attrName>
                                        </p:attrNameLst>
                                      </p:cBhvr>
                                      <p:tavLst>
                                        <p:tav tm="0" fmla="#ppt_y+(-#ppt_h/2*cos(ppt_r/180*pi))*((1.5-1.5*$)^2-(1.5-1.5*$)^3)">
                                          <p:val>
                                            <p:strVal val="0"/>
                                          </p:val>
                                        </p:tav>
                                        <p:tav tm="100000">
                                          <p:val>
                                            <p:strVal val="1"/>
                                          </p:val>
                                        </p:tav>
                                      </p:tavLst>
                                    </p:anim>
                                    <p:anim to="" calcmode="lin" valueType="num">
                                      <p:cBhvr>
                                        <p:cTn id="21" dur="700" fill="hold">
                                          <p:stCondLst>
                                            <p:cond delay="0"/>
                                          </p:stCondLst>
                                        </p:cTn>
                                        <p:tgtEl>
                                          <p:spTgt spid="69"/>
                                        </p:tgtEl>
                                        <p:attrNameLst>
                                          <p:attrName>ppt_h</p:attrName>
                                        </p:attrNameLst>
                                      </p:cBhvr>
                                      <p:tavLst>
                                        <p:tav tm="0" fmla="#ppt_h-(-#ppt_h)*((1.5-1.5*$)^2-(1.5-1.5*$)^3)">
                                          <p:val>
                                            <p:strVal val="0"/>
                                          </p:val>
                                        </p:tav>
                                        <p:tav tm="100000">
                                          <p:val>
                                            <p:strVal val="1"/>
                                          </p:val>
                                        </p:tav>
                                      </p:tavLst>
                                    </p:anim>
                                    <p:anim to="" calcmode="lin" valueType="num">
                                      <p:cBhvr>
                                        <p:cTn id="22" dur="700" fill="hold">
                                          <p:stCondLst>
                                            <p:cond delay="0"/>
                                          </p:stCondLst>
                                        </p:cTn>
                                        <p:tgtEl>
                                          <p:spTgt spid="69"/>
                                        </p:tgtEl>
                                        <p:attrNameLst>
                                          <p:attrName>ppt_w</p:attrName>
                                        </p:attrNameLst>
                                      </p:cBhvr>
                                      <p:tavLst>
                                        <p:tav tm="0" fmla="#ppt_w-(-#ppt_w)*((1.5-1.5*$)^2-(1.5-1.5*$)^3)">
                                          <p:val>
                                            <p:strVal val="0"/>
                                          </p:val>
                                        </p:tav>
                                        <p:tav tm="100000">
                                          <p:val>
                                            <p:strVal val="1"/>
                                          </p:val>
                                        </p:tav>
                                      </p:tavLst>
                                    </p:anim>
                                  </p:childTnLst>
                                </p:cTn>
                              </p:par>
                              <p:par>
                                <p:cTn id="23" presetID="0" presetClass="entr" presetSubtype="0" fill="hold" nodeType="withEffect">
                                  <p:stCondLst>
                                    <p:cond delay="0"/>
                                  </p:stCondLst>
                                  <p:iterate type="lt">
                                    <p:tmPct val="10000"/>
                                  </p:iterate>
                                  <p:childTnLst>
                                    <p:set>
                                      <p:cBhvr>
                                        <p:cTn id="24" dur="1" fill="hold">
                                          <p:stCondLst>
                                            <p:cond delay="0"/>
                                          </p:stCondLst>
                                        </p:cTn>
                                        <p:tgtEl>
                                          <p:spTgt spid="80"/>
                                        </p:tgtEl>
                                        <p:attrNameLst>
                                          <p:attrName>style.visibility</p:attrName>
                                        </p:attrNameLst>
                                      </p:cBhvr>
                                      <p:to>
                                        <p:strVal val="visible"/>
                                      </p:to>
                                    </p:set>
                                    <p:anim to="" calcmode="lin" valueType="num">
                                      <p:cBhvr>
                                        <p:cTn id="25" dur="700" fill="hold">
                                          <p:stCondLst>
                                            <p:cond delay="0"/>
                                          </p:stCondLst>
                                        </p:cTn>
                                        <p:tgtEl>
                                          <p:spTgt spid="80"/>
                                        </p:tgtEl>
                                        <p:attrNameLst>
                                          <p:attrName>ppt_x</p:attrName>
                                        </p:attrNameLst>
                                      </p:cBhvr>
                                      <p:tavLst>
                                        <p:tav tm="0" fmla="#ppt_x-(-#ppt_w/2*cos(ppt_r/180*pi))*((1.5-1.5*$)^2-(1.5-1.5*$)^3)">
                                          <p:val>
                                            <p:strVal val="0"/>
                                          </p:val>
                                        </p:tav>
                                        <p:tav tm="100000">
                                          <p:val>
                                            <p:strVal val="1"/>
                                          </p:val>
                                        </p:tav>
                                      </p:tavLst>
                                    </p:anim>
                                    <p:anim to="" calcmode="lin" valueType="num">
                                      <p:cBhvr>
                                        <p:cTn id="26" dur="700" fill="hold">
                                          <p:stCondLst>
                                            <p:cond delay="0"/>
                                          </p:stCondLst>
                                        </p:cTn>
                                        <p:tgtEl>
                                          <p:spTgt spid="80"/>
                                        </p:tgtEl>
                                        <p:attrNameLst>
                                          <p:attrName>ppt_y</p:attrName>
                                        </p:attrNameLst>
                                      </p:cBhvr>
                                      <p:tavLst>
                                        <p:tav tm="0" fmla="#ppt_y+(-#ppt_h/2*cos(ppt_r/180*pi))*((1.5-1.5*$)^2-(1.5-1.5*$)^3)">
                                          <p:val>
                                            <p:strVal val="0"/>
                                          </p:val>
                                        </p:tav>
                                        <p:tav tm="100000">
                                          <p:val>
                                            <p:strVal val="1"/>
                                          </p:val>
                                        </p:tav>
                                      </p:tavLst>
                                    </p:anim>
                                    <p:anim to="" calcmode="lin" valueType="num">
                                      <p:cBhvr>
                                        <p:cTn id="27" dur="700" fill="hold">
                                          <p:stCondLst>
                                            <p:cond delay="0"/>
                                          </p:stCondLst>
                                        </p:cTn>
                                        <p:tgtEl>
                                          <p:spTgt spid="80"/>
                                        </p:tgtEl>
                                        <p:attrNameLst>
                                          <p:attrName>ppt_h</p:attrName>
                                        </p:attrNameLst>
                                      </p:cBhvr>
                                      <p:tavLst>
                                        <p:tav tm="0" fmla="#ppt_h-(-#ppt_h)*((1.5-1.5*$)^2-(1.5-1.5*$)^3)">
                                          <p:val>
                                            <p:strVal val="0"/>
                                          </p:val>
                                        </p:tav>
                                        <p:tav tm="100000">
                                          <p:val>
                                            <p:strVal val="1"/>
                                          </p:val>
                                        </p:tav>
                                      </p:tavLst>
                                    </p:anim>
                                    <p:anim to="" calcmode="lin" valueType="num">
                                      <p:cBhvr>
                                        <p:cTn id="28" dur="700" fill="hold">
                                          <p:stCondLst>
                                            <p:cond delay="0"/>
                                          </p:stCondLst>
                                        </p:cTn>
                                        <p:tgtEl>
                                          <p:spTgt spid="80"/>
                                        </p:tgtEl>
                                        <p:attrNameLst>
                                          <p:attrName>ppt_w</p:attrName>
                                        </p:attrNameLst>
                                      </p:cBhvr>
                                      <p:tavLst>
                                        <p:tav tm="0" fmla="#ppt_w-(-#ppt_w)*((1.5-1.5*$)^2-(1.5-1.5*$)^3)">
                                          <p:val>
                                            <p:strVal val="0"/>
                                          </p:val>
                                        </p:tav>
                                        <p:tav tm="100000">
                                          <p:val>
                                            <p:strVal val="1"/>
                                          </p:val>
                                        </p:tav>
                                      </p:tavLst>
                                    </p:anim>
                                  </p:childTnLst>
                                </p:cTn>
                              </p:par>
                              <p:par>
                                <p:cTn id="29" presetID="0"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anim to="" calcmode="lin" valueType="num">
                                      <p:cBhvr>
                                        <p:cTn id="31" dur="700" fill="hold">
                                          <p:stCondLst>
                                            <p:cond delay="0"/>
                                          </p:stCondLst>
                                        </p:cTn>
                                        <p:tgtEl>
                                          <p:spTgt spid="83"/>
                                        </p:tgtEl>
                                        <p:attrNameLst>
                                          <p:attrName>ppt_x</p:attrName>
                                        </p:attrNameLst>
                                      </p:cBhvr>
                                      <p:tavLst>
                                        <p:tav tm="0" fmla="#ppt_x-(-#ppt_w/2*cos(ppt_r/180*pi))*((1.5-1.5*$)^2-(1.5-1.5*$)^3)">
                                          <p:val>
                                            <p:strVal val="0"/>
                                          </p:val>
                                        </p:tav>
                                        <p:tav tm="100000">
                                          <p:val>
                                            <p:strVal val="1"/>
                                          </p:val>
                                        </p:tav>
                                      </p:tavLst>
                                    </p:anim>
                                    <p:anim to="" calcmode="lin" valueType="num">
                                      <p:cBhvr>
                                        <p:cTn id="32" dur="700" fill="hold">
                                          <p:stCondLst>
                                            <p:cond delay="0"/>
                                          </p:stCondLst>
                                        </p:cTn>
                                        <p:tgtEl>
                                          <p:spTgt spid="83"/>
                                        </p:tgtEl>
                                        <p:attrNameLst>
                                          <p:attrName>ppt_y</p:attrName>
                                        </p:attrNameLst>
                                      </p:cBhvr>
                                      <p:tavLst>
                                        <p:tav tm="0" fmla="#ppt_y+(-#ppt_h/2*cos(ppt_r/180*pi))*((1.5-1.5*$)^2-(1.5-1.5*$)^3)">
                                          <p:val>
                                            <p:strVal val="0"/>
                                          </p:val>
                                        </p:tav>
                                        <p:tav tm="100000">
                                          <p:val>
                                            <p:strVal val="1"/>
                                          </p:val>
                                        </p:tav>
                                      </p:tavLst>
                                    </p:anim>
                                    <p:anim to="" calcmode="lin" valueType="num">
                                      <p:cBhvr>
                                        <p:cTn id="33" dur="700" fill="hold">
                                          <p:stCondLst>
                                            <p:cond delay="0"/>
                                          </p:stCondLst>
                                        </p:cTn>
                                        <p:tgtEl>
                                          <p:spTgt spid="83"/>
                                        </p:tgtEl>
                                        <p:attrNameLst>
                                          <p:attrName>ppt_h</p:attrName>
                                        </p:attrNameLst>
                                      </p:cBhvr>
                                      <p:tavLst>
                                        <p:tav tm="0" fmla="#ppt_h-(-#ppt_h)*((1.5-1.5*$)^2-(1.5-1.5*$)^3)">
                                          <p:val>
                                            <p:strVal val="0"/>
                                          </p:val>
                                        </p:tav>
                                        <p:tav tm="100000">
                                          <p:val>
                                            <p:strVal val="1"/>
                                          </p:val>
                                        </p:tav>
                                      </p:tavLst>
                                    </p:anim>
                                    <p:anim to="" calcmode="lin" valueType="num">
                                      <p:cBhvr>
                                        <p:cTn id="34" dur="700" fill="hold">
                                          <p:stCondLst>
                                            <p:cond delay="0"/>
                                          </p:stCondLst>
                                        </p:cTn>
                                        <p:tgtEl>
                                          <p:spTgt spid="83"/>
                                        </p:tgtEl>
                                        <p:attrNameLst>
                                          <p:attrName>ppt_w</p:attrName>
                                        </p:attrNameLst>
                                      </p:cBhvr>
                                      <p:tavLst>
                                        <p:tav tm="0" fmla="#ppt_w-(-#ppt_w)*((1.5-1.5*$)^2-(1.5-1.5*$)^3)">
                                          <p:val>
                                            <p:strVal val="0"/>
                                          </p:val>
                                        </p:tav>
                                        <p:tav tm="100000">
                                          <p:val>
                                            <p:strVal val="1"/>
                                          </p:val>
                                        </p:tav>
                                      </p:tavLst>
                                    </p:anim>
                                  </p:childTnLst>
                                </p:cTn>
                              </p:par>
                              <p:par>
                                <p:cTn id="35" presetID="0"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 to="" calcmode="lin" valueType="num">
                                      <p:cBhvr>
                                        <p:cTn id="37" dur="700" fill="hold">
                                          <p:stCondLst>
                                            <p:cond delay="0"/>
                                          </p:stCondLst>
                                        </p:cTn>
                                        <p:tgtEl>
                                          <p:spTgt spid="62"/>
                                        </p:tgtEl>
                                        <p:attrNameLst>
                                          <p:attrName>ppt_x</p:attrName>
                                        </p:attrNameLst>
                                      </p:cBhvr>
                                      <p:tavLst>
                                        <p:tav tm="0" fmla="#ppt_x-(-#ppt_w/2*cos(ppt_r/180*pi))*((1.5-1.5*$)^2-(1.5-1.5*$)^3)">
                                          <p:val>
                                            <p:strVal val="0"/>
                                          </p:val>
                                        </p:tav>
                                        <p:tav tm="100000">
                                          <p:val>
                                            <p:strVal val="1"/>
                                          </p:val>
                                        </p:tav>
                                      </p:tavLst>
                                    </p:anim>
                                    <p:anim to="" calcmode="lin" valueType="num">
                                      <p:cBhvr>
                                        <p:cTn id="38" dur="700" fill="hold">
                                          <p:stCondLst>
                                            <p:cond delay="0"/>
                                          </p:stCondLst>
                                        </p:cTn>
                                        <p:tgtEl>
                                          <p:spTgt spid="62"/>
                                        </p:tgtEl>
                                        <p:attrNameLst>
                                          <p:attrName>ppt_y</p:attrName>
                                        </p:attrNameLst>
                                      </p:cBhvr>
                                      <p:tavLst>
                                        <p:tav tm="0" fmla="#ppt_y+(-#ppt_h/2*cos(ppt_r/180*pi))*((1.5-1.5*$)^2-(1.5-1.5*$)^3)">
                                          <p:val>
                                            <p:strVal val="0"/>
                                          </p:val>
                                        </p:tav>
                                        <p:tav tm="100000">
                                          <p:val>
                                            <p:strVal val="1"/>
                                          </p:val>
                                        </p:tav>
                                      </p:tavLst>
                                    </p:anim>
                                    <p:anim to="" calcmode="lin" valueType="num">
                                      <p:cBhvr>
                                        <p:cTn id="39" dur="700" fill="hold">
                                          <p:stCondLst>
                                            <p:cond delay="0"/>
                                          </p:stCondLst>
                                        </p:cTn>
                                        <p:tgtEl>
                                          <p:spTgt spid="62"/>
                                        </p:tgtEl>
                                        <p:attrNameLst>
                                          <p:attrName>ppt_h</p:attrName>
                                        </p:attrNameLst>
                                      </p:cBhvr>
                                      <p:tavLst>
                                        <p:tav tm="0" fmla="#ppt_h-(-#ppt_h)*((1.5-1.5*$)^2-(1.5-1.5*$)^3)">
                                          <p:val>
                                            <p:strVal val="0"/>
                                          </p:val>
                                        </p:tav>
                                        <p:tav tm="100000">
                                          <p:val>
                                            <p:strVal val="1"/>
                                          </p:val>
                                        </p:tav>
                                      </p:tavLst>
                                    </p:anim>
                                    <p:anim to="" calcmode="lin" valueType="num">
                                      <p:cBhvr>
                                        <p:cTn id="40" dur="700" fill="hold">
                                          <p:stCondLst>
                                            <p:cond delay="0"/>
                                          </p:stCondLst>
                                        </p:cTn>
                                        <p:tgtEl>
                                          <p:spTgt spid="62"/>
                                        </p:tgtEl>
                                        <p:attrNameLst>
                                          <p:attrName>ppt_w</p:attrName>
                                        </p:attrNameLst>
                                      </p:cBhvr>
                                      <p:tavLst>
                                        <p:tav tm="0" fmla="#ppt_w-(-#ppt_w)*((1.5-1.5*$)^2-(1.5-1.5*$)^3)">
                                          <p:val>
                                            <p:strVal val="0"/>
                                          </p:val>
                                        </p:tav>
                                        <p:tav tm="100000">
                                          <p:val>
                                            <p:str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63"/>
                                        </p:tgtEl>
                                        <p:attrNameLst>
                                          <p:attrName>style.visibility</p:attrName>
                                        </p:attrNameLst>
                                      </p:cBhvr>
                                      <p:to>
                                        <p:strVal val="visible"/>
                                      </p:to>
                                    </p:set>
                                    <p:anim to="" calcmode="lin" valueType="num">
                                      <p:cBhvr>
                                        <p:cTn id="43" dur="700" fill="hold">
                                          <p:stCondLst>
                                            <p:cond delay="0"/>
                                          </p:stCondLst>
                                        </p:cTn>
                                        <p:tgtEl>
                                          <p:spTgt spid="63"/>
                                        </p:tgtEl>
                                        <p:attrNameLst>
                                          <p:attrName>ppt_x</p:attrName>
                                        </p:attrNameLst>
                                      </p:cBhvr>
                                      <p:tavLst>
                                        <p:tav tm="0" fmla="#ppt_x-(-#ppt_w/2*cos(ppt_r/180*pi))*((1.5-1.5*$)^2-(1.5-1.5*$)^3)">
                                          <p:val>
                                            <p:strVal val="0"/>
                                          </p:val>
                                        </p:tav>
                                        <p:tav tm="100000">
                                          <p:val>
                                            <p:strVal val="1"/>
                                          </p:val>
                                        </p:tav>
                                      </p:tavLst>
                                    </p:anim>
                                    <p:anim to="" calcmode="lin" valueType="num">
                                      <p:cBhvr>
                                        <p:cTn id="44" dur="700" fill="hold">
                                          <p:stCondLst>
                                            <p:cond delay="0"/>
                                          </p:stCondLst>
                                        </p:cTn>
                                        <p:tgtEl>
                                          <p:spTgt spid="63"/>
                                        </p:tgtEl>
                                        <p:attrNameLst>
                                          <p:attrName>ppt_y</p:attrName>
                                        </p:attrNameLst>
                                      </p:cBhvr>
                                      <p:tavLst>
                                        <p:tav tm="0" fmla="#ppt_y+(-#ppt_h/2*cos(ppt_r/180*pi))*((1.5-1.5*$)^2-(1.5-1.5*$)^3)">
                                          <p:val>
                                            <p:strVal val="0"/>
                                          </p:val>
                                        </p:tav>
                                        <p:tav tm="100000">
                                          <p:val>
                                            <p:strVal val="1"/>
                                          </p:val>
                                        </p:tav>
                                      </p:tavLst>
                                    </p:anim>
                                    <p:anim to="" calcmode="lin" valueType="num">
                                      <p:cBhvr>
                                        <p:cTn id="45" dur="700" fill="hold">
                                          <p:stCondLst>
                                            <p:cond delay="0"/>
                                          </p:stCondLst>
                                        </p:cTn>
                                        <p:tgtEl>
                                          <p:spTgt spid="63"/>
                                        </p:tgtEl>
                                        <p:attrNameLst>
                                          <p:attrName>ppt_h</p:attrName>
                                        </p:attrNameLst>
                                      </p:cBhvr>
                                      <p:tavLst>
                                        <p:tav tm="0" fmla="#ppt_h-(-#ppt_h)*((1.5-1.5*$)^2-(1.5-1.5*$)^3)">
                                          <p:val>
                                            <p:strVal val="0"/>
                                          </p:val>
                                        </p:tav>
                                        <p:tav tm="100000">
                                          <p:val>
                                            <p:strVal val="1"/>
                                          </p:val>
                                        </p:tav>
                                      </p:tavLst>
                                    </p:anim>
                                    <p:anim to="" calcmode="lin" valueType="num">
                                      <p:cBhvr>
                                        <p:cTn id="46" dur="700" fill="hold">
                                          <p:stCondLst>
                                            <p:cond delay="0"/>
                                          </p:stCondLst>
                                        </p:cTn>
                                        <p:tgtEl>
                                          <p:spTgt spid="63"/>
                                        </p:tgtEl>
                                        <p:attrNameLst>
                                          <p:attrName>ppt_w</p:attrName>
                                        </p:attrNameLst>
                                      </p:cBhvr>
                                      <p:tavLst>
                                        <p:tav tm="0" fmla="#ppt_w-(-#ppt_w)*((1.5-1.5*$)^2-(1.5-1.5*$)^3)">
                                          <p:val>
                                            <p:strVal val="0"/>
                                          </p:val>
                                        </p:tav>
                                        <p:tav tm="100000">
                                          <p:val>
                                            <p:strVal val="1"/>
                                          </p:val>
                                        </p:tav>
                                      </p:tavLst>
                                    </p:anim>
                                  </p:childTnLst>
                                </p:cTn>
                              </p:par>
                              <p:par>
                                <p:cTn id="47" presetID="0"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anim to="" calcmode="lin" valueType="num">
                                      <p:cBhvr>
                                        <p:cTn id="49" dur="700" fill="hold">
                                          <p:stCondLst>
                                            <p:cond delay="0"/>
                                          </p:stCondLst>
                                        </p:cTn>
                                        <p:tgtEl>
                                          <p:spTgt spid="67"/>
                                        </p:tgtEl>
                                        <p:attrNameLst>
                                          <p:attrName>ppt_x</p:attrName>
                                        </p:attrNameLst>
                                      </p:cBhvr>
                                      <p:tavLst>
                                        <p:tav tm="0" fmla="#ppt_x-(-#ppt_w/2*cos(ppt_r/180*pi))*((1.5-1.5*$)^2-(1.5-1.5*$)^3)">
                                          <p:val>
                                            <p:strVal val="0"/>
                                          </p:val>
                                        </p:tav>
                                        <p:tav tm="100000">
                                          <p:val>
                                            <p:strVal val="1"/>
                                          </p:val>
                                        </p:tav>
                                      </p:tavLst>
                                    </p:anim>
                                    <p:anim to="" calcmode="lin" valueType="num">
                                      <p:cBhvr>
                                        <p:cTn id="50" dur="700" fill="hold">
                                          <p:stCondLst>
                                            <p:cond delay="0"/>
                                          </p:stCondLst>
                                        </p:cTn>
                                        <p:tgtEl>
                                          <p:spTgt spid="67"/>
                                        </p:tgtEl>
                                        <p:attrNameLst>
                                          <p:attrName>ppt_y</p:attrName>
                                        </p:attrNameLst>
                                      </p:cBhvr>
                                      <p:tavLst>
                                        <p:tav tm="0" fmla="#ppt_y+(-#ppt_h/2*cos(ppt_r/180*pi))*((1.5-1.5*$)^2-(1.5-1.5*$)^3)">
                                          <p:val>
                                            <p:strVal val="0"/>
                                          </p:val>
                                        </p:tav>
                                        <p:tav tm="100000">
                                          <p:val>
                                            <p:strVal val="1"/>
                                          </p:val>
                                        </p:tav>
                                      </p:tavLst>
                                    </p:anim>
                                    <p:anim to="" calcmode="lin" valueType="num">
                                      <p:cBhvr>
                                        <p:cTn id="51" dur="700" fill="hold">
                                          <p:stCondLst>
                                            <p:cond delay="0"/>
                                          </p:stCondLst>
                                        </p:cTn>
                                        <p:tgtEl>
                                          <p:spTgt spid="67"/>
                                        </p:tgtEl>
                                        <p:attrNameLst>
                                          <p:attrName>ppt_h</p:attrName>
                                        </p:attrNameLst>
                                      </p:cBhvr>
                                      <p:tavLst>
                                        <p:tav tm="0" fmla="#ppt_h-(-#ppt_h)*((1.5-1.5*$)^2-(1.5-1.5*$)^3)">
                                          <p:val>
                                            <p:strVal val="0"/>
                                          </p:val>
                                        </p:tav>
                                        <p:tav tm="100000">
                                          <p:val>
                                            <p:strVal val="1"/>
                                          </p:val>
                                        </p:tav>
                                      </p:tavLst>
                                    </p:anim>
                                    <p:anim to="" calcmode="lin" valueType="num">
                                      <p:cBhvr>
                                        <p:cTn id="52" dur="700" fill="hold">
                                          <p:stCondLst>
                                            <p:cond delay="0"/>
                                          </p:stCondLst>
                                        </p:cTn>
                                        <p:tgtEl>
                                          <p:spTgt spid="67"/>
                                        </p:tgtEl>
                                        <p:attrNameLst>
                                          <p:attrName>ppt_w</p:attrName>
                                        </p:attrNameLst>
                                      </p:cBhvr>
                                      <p:tavLst>
                                        <p:tav tm="0" fmla="#ppt_w-(-#ppt_w)*((1.5-1.5*$)^2-(1.5-1.5*$)^3)">
                                          <p:val>
                                            <p:strVal val="0"/>
                                          </p:val>
                                        </p:tav>
                                        <p:tav tm="100000">
                                          <p:val>
                                            <p:str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68"/>
                                        </p:tgtEl>
                                        <p:attrNameLst>
                                          <p:attrName>style.visibility</p:attrName>
                                        </p:attrNameLst>
                                      </p:cBhvr>
                                      <p:to>
                                        <p:strVal val="visible"/>
                                      </p:to>
                                    </p:set>
                                    <p:anim to="" calcmode="lin" valueType="num">
                                      <p:cBhvr>
                                        <p:cTn id="55" dur="700" fill="hold">
                                          <p:stCondLst>
                                            <p:cond delay="0"/>
                                          </p:stCondLst>
                                        </p:cTn>
                                        <p:tgtEl>
                                          <p:spTgt spid="68"/>
                                        </p:tgtEl>
                                        <p:attrNameLst>
                                          <p:attrName>ppt_x</p:attrName>
                                        </p:attrNameLst>
                                      </p:cBhvr>
                                      <p:tavLst>
                                        <p:tav tm="0" fmla="#ppt_x-(-#ppt_w/2*cos(ppt_r/180*pi))*((1.5-1.5*$)^2-(1.5-1.5*$)^3)">
                                          <p:val>
                                            <p:strVal val="0"/>
                                          </p:val>
                                        </p:tav>
                                        <p:tav tm="100000">
                                          <p:val>
                                            <p:strVal val="1"/>
                                          </p:val>
                                        </p:tav>
                                      </p:tavLst>
                                    </p:anim>
                                    <p:anim to="" calcmode="lin" valueType="num">
                                      <p:cBhvr>
                                        <p:cTn id="56" dur="700" fill="hold">
                                          <p:stCondLst>
                                            <p:cond delay="0"/>
                                          </p:stCondLst>
                                        </p:cTn>
                                        <p:tgtEl>
                                          <p:spTgt spid="68"/>
                                        </p:tgtEl>
                                        <p:attrNameLst>
                                          <p:attrName>ppt_y</p:attrName>
                                        </p:attrNameLst>
                                      </p:cBhvr>
                                      <p:tavLst>
                                        <p:tav tm="0" fmla="#ppt_y+(-#ppt_h/2*cos(ppt_r/180*pi))*((1.5-1.5*$)^2-(1.5-1.5*$)^3)">
                                          <p:val>
                                            <p:strVal val="0"/>
                                          </p:val>
                                        </p:tav>
                                        <p:tav tm="100000">
                                          <p:val>
                                            <p:strVal val="1"/>
                                          </p:val>
                                        </p:tav>
                                      </p:tavLst>
                                    </p:anim>
                                    <p:anim to="" calcmode="lin" valueType="num">
                                      <p:cBhvr>
                                        <p:cTn id="57" dur="700" fill="hold">
                                          <p:stCondLst>
                                            <p:cond delay="0"/>
                                          </p:stCondLst>
                                        </p:cTn>
                                        <p:tgtEl>
                                          <p:spTgt spid="68"/>
                                        </p:tgtEl>
                                        <p:attrNameLst>
                                          <p:attrName>ppt_h</p:attrName>
                                        </p:attrNameLst>
                                      </p:cBhvr>
                                      <p:tavLst>
                                        <p:tav tm="0" fmla="#ppt_h-(-#ppt_h)*((1.5-1.5*$)^2-(1.5-1.5*$)^3)">
                                          <p:val>
                                            <p:strVal val="0"/>
                                          </p:val>
                                        </p:tav>
                                        <p:tav tm="100000">
                                          <p:val>
                                            <p:strVal val="1"/>
                                          </p:val>
                                        </p:tav>
                                      </p:tavLst>
                                    </p:anim>
                                    <p:anim to="" calcmode="lin" valueType="num">
                                      <p:cBhvr>
                                        <p:cTn id="58" dur="700" fill="hold">
                                          <p:stCondLst>
                                            <p:cond delay="0"/>
                                          </p:stCondLst>
                                        </p:cTn>
                                        <p:tgtEl>
                                          <p:spTgt spid="68"/>
                                        </p:tgtEl>
                                        <p:attrNameLst>
                                          <p:attrName>ppt_w</p:attrName>
                                        </p:attrNameLst>
                                      </p:cBhvr>
                                      <p:tavLst>
                                        <p:tav tm="0" fmla="#ppt_w-(-#ppt_w)*((1.5-1.5*$)^2-(1.5-1.5*$)^3)">
                                          <p:val>
                                            <p:strVal val="0"/>
                                          </p:val>
                                        </p:tav>
                                        <p:tav tm="100000">
                                          <p:val>
                                            <p:strVal val="1"/>
                                          </p:val>
                                        </p:tav>
                                      </p:tavLst>
                                    </p:anim>
                                  </p:childTnLst>
                                </p:cTn>
                              </p:par>
                              <p:par>
                                <p:cTn id="59" presetID="0" presetClass="entr" presetSubtype="0" fill="hold" nodeType="withEffect">
                                  <p:stCondLst>
                                    <p:cond delay="0"/>
                                  </p:stCondLst>
                                  <p:iterate type="lt">
                                    <p:tmPct val="10000"/>
                                  </p:iterate>
                                  <p:childTnLst>
                                    <p:set>
                                      <p:cBhvr>
                                        <p:cTn id="60" dur="1" fill="hold">
                                          <p:stCondLst>
                                            <p:cond delay="0"/>
                                          </p:stCondLst>
                                        </p:cTn>
                                        <p:tgtEl>
                                          <p:spTgt spid="47"/>
                                        </p:tgtEl>
                                        <p:attrNameLst>
                                          <p:attrName>style.visibility</p:attrName>
                                        </p:attrNameLst>
                                      </p:cBhvr>
                                      <p:to>
                                        <p:strVal val="visible"/>
                                      </p:to>
                                    </p:set>
                                    <p:anim to="" calcmode="lin" valueType="num">
                                      <p:cBhvr>
                                        <p:cTn id="61"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62"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63"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64"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50"/>
                                        </p:tgtEl>
                                        <p:attrNameLst>
                                          <p:attrName>style.visibility</p:attrName>
                                        </p:attrNameLst>
                                      </p:cBhvr>
                                      <p:to>
                                        <p:strVal val="visible"/>
                                      </p:to>
                                    </p:set>
                                    <p:anim to="" calcmode="lin" valueType="num">
                                      <p:cBhvr>
                                        <p:cTn id="67" dur="700" fill="hold">
                                          <p:stCondLst>
                                            <p:cond delay="0"/>
                                          </p:stCondLst>
                                        </p:cTn>
                                        <p:tgtEl>
                                          <p:spTgt spid="50"/>
                                        </p:tgtEl>
                                        <p:attrNameLst>
                                          <p:attrName>ppt_x</p:attrName>
                                        </p:attrNameLst>
                                      </p:cBhvr>
                                      <p:tavLst>
                                        <p:tav tm="0" fmla="#ppt_x-(-#ppt_w/2*cos(ppt_r/180*pi))*((1.5-1.5*$)^2-(1.5-1.5*$)^3)">
                                          <p:val>
                                            <p:strVal val="0"/>
                                          </p:val>
                                        </p:tav>
                                        <p:tav tm="100000">
                                          <p:val>
                                            <p:strVal val="1"/>
                                          </p:val>
                                        </p:tav>
                                      </p:tavLst>
                                    </p:anim>
                                    <p:anim to="" calcmode="lin" valueType="num">
                                      <p:cBhvr>
                                        <p:cTn id="68" dur="700" fill="hold">
                                          <p:stCondLst>
                                            <p:cond delay="0"/>
                                          </p:stCondLst>
                                        </p:cTn>
                                        <p:tgtEl>
                                          <p:spTgt spid="50"/>
                                        </p:tgtEl>
                                        <p:attrNameLst>
                                          <p:attrName>ppt_y</p:attrName>
                                        </p:attrNameLst>
                                      </p:cBhvr>
                                      <p:tavLst>
                                        <p:tav tm="0" fmla="#ppt_y+(-#ppt_h/2*cos(ppt_r/180*pi))*((1.5-1.5*$)^2-(1.5-1.5*$)^3)">
                                          <p:val>
                                            <p:strVal val="0"/>
                                          </p:val>
                                        </p:tav>
                                        <p:tav tm="100000">
                                          <p:val>
                                            <p:strVal val="1"/>
                                          </p:val>
                                        </p:tav>
                                      </p:tavLst>
                                    </p:anim>
                                    <p:anim to="" calcmode="lin" valueType="num">
                                      <p:cBhvr>
                                        <p:cTn id="69" dur="700" fill="hold">
                                          <p:stCondLst>
                                            <p:cond delay="0"/>
                                          </p:stCondLst>
                                        </p:cTn>
                                        <p:tgtEl>
                                          <p:spTgt spid="50"/>
                                        </p:tgtEl>
                                        <p:attrNameLst>
                                          <p:attrName>ppt_h</p:attrName>
                                        </p:attrNameLst>
                                      </p:cBhvr>
                                      <p:tavLst>
                                        <p:tav tm="0" fmla="#ppt_h-(-#ppt_h)*((1.5-1.5*$)^2-(1.5-1.5*$)^3)">
                                          <p:val>
                                            <p:strVal val="0"/>
                                          </p:val>
                                        </p:tav>
                                        <p:tav tm="100000">
                                          <p:val>
                                            <p:strVal val="1"/>
                                          </p:val>
                                        </p:tav>
                                      </p:tavLst>
                                    </p:anim>
                                    <p:anim to="" calcmode="lin" valueType="num">
                                      <p:cBhvr>
                                        <p:cTn id="70" dur="700" fill="hold">
                                          <p:stCondLst>
                                            <p:cond delay="0"/>
                                          </p:stCondLst>
                                        </p:cTn>
                                        <p:tgtEl>
                                          <p:spTgt spid="50"/>
                                        </p:tgtEl>
                                        <p:attrNameLst>
                                          <p:attrName>ppt_w</p:attrName>
                                        </p:attrNameLst>
                                      </p:cBhvr>
                                      <p:tavLst>
                                        <p:tav tm="0" fmla="#ppt_w-(-#ppt_w)*((1.5-1.5*$)^2-(1.5-1.5*$)^3)">
                                          <p:val>
                                            <p:strVal val="0"/>
                                          </p:val>
                                        </p:tav>
                                        <p:tav tm="100000">
                                          <p:val>
                                            <p:strVal val="1"/>
                                          </p:val>
                                        </p:tav>
                                      </p:tavLst>
                                    </p:anim>
                                  </p:childTnLst>
                                </p:cTn>
                              </p:par>
                              <p:par>
                                <p:cTn id="71" presetID="0" presetClass="entr" presetSubtype="0" fill="hold" grpId="0" nodeType="withEffect">
                                  <p:stCondLst>
                                    <p:cond delay="0"/>
                                  </p:stCondLst>
                                  <p:iterate type="lt">
                                    <p:tmPct val="10000"/>
                                  </p:iterate>
                                  <p:childTnLst>
                                    <p:set>
                                      <p:cBhvr>
                                        <p:cTn id="72" dur="1" fill="hold">
                                          <p:stCondLst>
                                            <p:cond delay="0"/>
                                          </p:stCondLst>
                                        </p:cTn>
                                        <p:tgtEl>
                                          <p:spTgt spid="51"/>
                                        </p:tgtEl>
                                        <p:attrNameLst>
                                          <p:attrName>style.visibility</p:attrName>
                                        </p:attrNameLst>
                                      </p:cBhvr>
                                      <p:to>
                                        <p:strVal val="visible"/>
                                      </p:to>
                                    </p:set>
                                    <p:anim to="" calcmode="lin" valueType="num">
                                      <p:cBhvr>
                                        <p:cTn id="73" dur="700" fill="hold">
                                          <p:stCondLst>
                                            <p:cond delay="0"/>
                                          </p:stCondLst>
                                        </p:cTn>
                                        <p:tgtEl>
                                          <p:spTgt spid="51"/>
                                        </p:tgtEl>
                                        <p:attrNameLst>
                                          <p:attrName>ppt_x</p:attrName>
                                        </p:attrNameLst>
                                      </p:cBhvr>
                                      <p:tavLst>
                                        <p:tav tm="0" fmla="#ppt_x-(-#ppt_w/2*cos(ppt_r/180*pi))*((1.5-1.5*$)^2-(1.5-1.5*$)^3)">
                                          <p:val>
                                            <p:strVal val="0"/>
                                          </p:val>
                                        </p:tav>
                                        <p:tav tm="100000">
                                          <p:val>
                                            <p:strVal val="1"/>
                                          </p:val>
                                        </p:tav>
                                      </p:tavLst>
                                    </p:anim>
                                    <p:anim to="" calcmode="lin" valueType="num">
                                      <p:cBhvr>
                                        <p:cTn id="74" dur="700" fill="hold">
                                          <p:stCondLst>
                                            <p:cond delay="0"/>
                                          </p:stCondLst>
                                        </p:cTn>
                                        <p:tgtEl>
                                          <p:spTgt spid="51"/>
                                        </p:tgtEl>
                                        <p:attrNameLst>
                                          <p:attrName>ppt_y</p:attrName>
                                        </p:attrNameLst>
                                      </p:cBhvr>
                                      <p:tavLst>
                                        <p:tav tm="0" fmla="#ppt_y+(-#ppt_h/2*cos(ppt_r/180*pi))*((1.5-1.5*$)^2-(1.5-1.5*$)^3)">
                                          <p:val>
                                            <p:strVal val="0"/>
                                          </p:val>
                                        </p:tav>
                                        <p:tav tm="100000">
                                          <p:val>
                                            <p:strVal val="1"/>
                                          </p:val>
                                        </p:tav>
                                      </p:tavLst>
                                    </p:anim>
                                    <p:anim to="" calcmode="lin" valueType="num">
                                      <p:cBhvr>
                                        <p:cTn id="75" dur="700" fill="hold">
                                          <p:stCondLst>
                                            <p:cond delay="0"/>
                                          </p:stCondLst>
                                        </p:cTn>
                                        <p:tgtEl>
                                          <p:spTgt spid="51"/>
                                        </p:tgtEl>
                                        <p:attrNameLst>
                                          <p:attrName>ppt_h</p:attrName>
                                        </p:attrNameLst>
                                      </p:cBhvr>
                                      <p:tavLst>
                                        <p:tav tm="0" fmla="#ppt_h-(-#ppt_h)*((1.5-1.5*$)^2-(1.5-1.5*$)^3)">
                                          <p:val>
                                            <p:strVal val="0"/>
                                          </p:val>
                                        </p:tav>
                                        <p:tav tm="100000">
                                          <p:val>
                                            <p:strVal val="1"/>
                                          </p:val>
                                        </p:tav>
                                      </p:tavLst>
                                    </p:anim>
                                    <p:anim to="" calcmode="lin" valueType="num">
                                      <p:cBhvr>
                                        <p:cTn id="76" dur="700" fill="hold">
                                          <p:stCondLst>
                                            <p:cond delay="0"/>
                                          </p:stCondLst>
                                        </p:cTn>
                                        <p:tgtEl>
                                          <p:spTgt spid="51"/>
                                        </p:tgtEl>
                                        <p:attrNameLst>
                                          <p:attrName>ppt_w</p:attrName>
                                        </p:attrNameLst>
                                      </p:cBhvr>
                                      <p:tavLst>
                                        <p:tav tm="0" fmla="#ppt_w-(-#ppt_w)*((1.5-1.5*$)^2-(1.5-1.5*$)^3)">
                                          <p:val>
                                            <p:strVal val="0"/>
                                          </p:val>
                                        </p:tav>
                                        <p:tav tm="100000">
                                          <p:val>
                                            <p:strVal val="1"/>
                                          </p:val>
                                        </p:tav>
                                      </p:tavLst>
                                    </p:anim>
                                  </p:childTnLst>
                                </p:cTn>
                              </p:par>
                              <p:par>
                                <p:cTn id="77" presetID="0" presetClass="entr" presetSubtype="0"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anim to="" calcmode="lin" valueType="num">
                                      <p:cBhvr>
                                        <p:cTn id="79" dur="700" fill="hold">
                                          <p:stCondLst>
                                            <p:cond delay="0"/>
                                          </p:stCondLst>
                                        </p:cTn>
                                        <p:tgtEl>
                                          <p:spTgt spid="52"/>
                                        </p:tgtEl>
                                        <p:attrNameLst>
                                          <p:attrName>ppt_x</p:attrName>
                                        </p:attrNameLst>
                                      </p:cBhvr>
                                      <p:tavLst>
                                        <p:tav tm="0" fmla="#ppt_x-(-#ppt_w/2*cos(ppt_r/180*pi))*((1.5-1.5*$)^2-(1.5-1.5*$)^3)">
                                          <p:val>
                                            <p:strVal val="0"/>
                                          </p:val>
                                        </p:tav>
                                        <p:tav tm="100000">
                                          <p:val>
                                            <p:strVal val="1"/>
                                          </p:val>
                                        </p:tav>
                                      </p:tavLst>
                                    </p:anim>
                                    <p:anim to="" calcmode="lin" valueType="num">
                                      <p:cBhvr>
                                        <p:cTn id="80" dur="700" fill="hold">
                                          <p:stCondLst>
                                            <p:cond delay="0"/>
                                          </p:stCondLst>
                                        </p:cTn>
                                        <p:tgtEl>
                                          <p:spTgt spid="52"/>
                                        </p:tgtEl>
                                        <p:attrNameLst>
                                          <p:attrName>ppt_y</p:attrName>
                                        </p:attrNameLst>
                                      </p:cBhvr>
                                      <p:tavLst>
                                        <p:tav tm="0" fmla="#ppt_y+(-#ppt_h/2*cos(ppt_r/180*pi))*((1.5-1.5*$)^2-(1.5-1.5*$)^3)">
                                          <p:val>
                                            <p:strVal val="0"/>
                                          </p:val>
                                        </p:tav>
                                        <p:tav tm="100000">
                                          <p:val>
                                            <p:strVal val="1"/>
                                          </p:val>
                                        </p:tav>
                                      </p:tavLst>
                                    </p:anim>
                                    <p:anim to="" calcmode="lin" valueType="num">
                                      <p:cBhvr>
                                        <p:cTn id="81" dur="700" fill="hold">
                                          <p:stCondLst>
                                            <p:cond delay="0"/>
                                          </p:stCondLst>
                                        </p:cTn>
                                        <p:tgtEl>
                                          <p:spTgt spid="52"/>
                                        </p:tgtEl>
                                        <p:attrNameLst>
                                          <p:attrName>ppt_h</p:attrName>
                                        </p:attrNameLst>
                                      </p:cBhvr>
                                      <p:tavLst>
                                        <p:tav tm="0" fmla="#ppt_h-(-#ppt_h)*((1.5-1.5*$)^2-(1.5-1.5*$)^3)">
                                          <p:val>
                                            <p:strVal val="0"/>
                                          </p:val>
                                        </p:tav>
                                        <p:tav tm="100000">
                                          <p:val>
                                            <p:strVal val="1"/>
                                          </p:val>
                                        </p:tav>
                                      </p:tavLst>
                                    </p:anim>
                                    <p:anim to="" calcmode="lin" valueType="num">
                                      <p:cBhvr>
                                        <p:cTn id="82" dur="700" fill="hold">
                                          <p:stCondLst>
                                            <p:cond delay="0"/>
                                          </p:stCondLst>
                                        </p:cTn>
                                        <p:tgtEl>
                                          <p:spTgt spid="52"/>
                                        </p:tgtEl>
                                        <p:attrNameLst>
                                          <p:attrName>ppt_w</p:attrName>
                                        </p:attrNameLst>
                                      </p:cBhvr>
                                      <p:tavLst>
                                        <p:tav tm="0" fmla="#ppt_w-(-#ppt_w)*((1.5-1.5*$)^2-(1.5-1.5*$)^3)">
                                          <p:val>
                                            <p:strVal val="0"/>
                                          </p:val>
                                        </p:tav>
                                        <p:tav tm="100000">
                                          <p:val>
                                            <p:strVal val="1"/>
                                          </p:val>
                                        </p:tav>
                                      </p:tavLst>
                                    </p:anim>
                                  </p:childTnLst>
                                </p:cTn>
                              </p:par>
                              <p:par>
                                <p:cTn id="83" presetID="0" presetClass="entr" presetSubtype="0" fill="hold" grpId="0" nodeType="withEffect">
                                  <p:stCondLst>
                                    <p:cond delay="0"/>
                                  </p:stCondLst>
                                  <p:iterate type="lt">
                                    <p:tmPct val="10000"/>
                                  </p:iterate>
                                  <p:childTnLst>
                                    <p:set>
                                      <p:cBhvr>
                                        <p:cTn id="84" dur="1" fill="hold">
                                          <p:stCondLst>
                                            <p:cond delay="0"/>
                                          </p:stCondLst>
                                        </p:cTn>
                                        <p:tgtEl>
                                          <p:spTgt spid="56"/>
                                        </p:tgtEl>
                                        <p:attrNameLst>
                                          <p:attrName>style.visibility</p:attrName>
                                        </p:attrNameLst>
                                      </p:cBhvr>
                                      <p:to>
                                        <p:strVal val="visible"/>
                                      </p:to>
                                    </p:set>
                                    <p:anim to="" calcmode="lin" valueType="num">
                                      <p:cBhvr>
                                        <p:cTn id="85" dur="700" fill="hold">
                                          <p:stCondLst>
                                            <p:cond delay="0"/>
                                          </p:stCondLst>
                                        </p:cTn>
                                        <p:tgtEl>
                                          <p:spTgt spid="56"/>
                                        </p:tgtEl>
                                        <p:attrNameLst>
                                          <p:attrName>ppt_x</p:attrName>
                                        </p:attrNameLst>
                                      </p:cBhvr>
                                      <p:tavLst>
                                        <p:tav tm="0" fmla="#ppt_x-(-#ppt_w/2*cos(ppt_r/180*pi))*((1.5-1.5*$)^2-(1.5-1.5*$)^3)">
                                          <p:val>
                                            <p:strVal val="0"/>
                                          </p:val>
                                        </p:tav>
                                        <p:tav tm="100000">
                                          <p:val>
                                            <p:strVal val="1"/>
                                          </p:val>
                                        </p:tav>
                                      </p:tavLst>
                                    </p:anim>
                                    <p:anim to="" calcmode="lin" valueType="num">
                                      <p:cBhvr>
                                        <p:cTn id="86" dur="700" fill="hold">
                                          <p:stCondLst>
                                            <p:cond delay="0"/>
                                          </p:stCondLst>
                                        </p:cTn>
                                        <p:tgtEl>
                                          <p:spTgt spid="56"/>
                                        </p:tgtEl>
                                        <p:attrNameLst>
                                          <p:attrName>ppt_y</p:attrName>
                                        </p:attrNameLst>
                                      </p:cBhvr>
                                      <p:tavLst>
                                        <p:tav tm="0" fmla="#ppt_y+(-#ppt_h/2*cos(ppt_r/180*pi))*((1.5-1.5*$)^2-(1.5-1.5*$)^3)">
                                          <p:val>
                                            <p:strVal val="0"/>
                                          </p:val>
                                        </p:tav>
                                        <p:tav tm="100000">
                                          <p:val>
                                            <p:strVal val="1"/>
                                          </p:val>
                                        </p:tav>
                                      </p:tavLst>
                                    </p:anim>
                                    <p:anim to="" calcmode="lin" valueType="num">
                                      <p:cBhvr>
                                        <p:cTn id="87" dur="700" fill="hold">
                                          <p:stCondLst>
                                            <p:cond delay="0"/>
                                          </p:stCondLst>
                                        </p:cTn>
                                        <p:tgtEl>
                                          <p:spTgt spid="56"/>
                                        </p:tgtEl>
                                        <p:attrNameLst>
                                          <p:attrName>ppt_h</p:attrName>
                                        </p:attrNameLst>
                                      </p:cBhvr>
                                      <p:tavLst>
                                        <p:tav tm="0" fmla="#ppt_h-(-#ppt_h)*((1.5-1.5*$)^2-(1.5-1.5*$)^3)">
                                          <p:val>
                                            <p:strVal val="0"/>
                                          </p:val>
                                        </p:tav>
                                        <p:tav tm="100000">
                                          <p:val>
                                            <p:strVal val="1"/>
                                          </p:val>
                                        </p:tav>
                                      </p:tavLst>
                                    </p:anim>
                                    <p:anim to="" calcmode="lin" valueType="num">
                                      <p:cBhvr>
                                        <p:cTn id="88" dur="700" fill="hold">
                                          <p:stCondLst>
                                            <p:cond delay="0"/>
                                          </p:stCondLst>
                                        </p:cTn>
                                        <p:tgtEl>
                                          <p:spTgt spid="56"/>
                                        </p:tgtEl>
                                        <p:attrNameLst>
                                          <p:attrName>ppt_w</p:attrName>
                                        </p:attrNameLst>
                                      </p:cBhvr>
                                      <p:tavLst>
                                        <p:tav tm="0" fmla="#ppt_w-(-#ppt_w)*((1.5-1.5*$)^2-(1.5-1.5*$)^3)">
                                          <p:val>
                                            <p:strVal val="0"/>
                                          </p:val>
                                        </p:tav>
                                        <p:tav tm="100000">
                                          <p:val>
                                            <p:strVal val="1"/>
                                          </p:val>
                                        </p:tav>
                                      </p:tavLst>
                                    </p:anim>
                                  </p:childTnLst>
                                </p:cTn>
                              </p:par>
                              <p:par>
                                <p:cTn id="89" presetID="0" presetClass="entr" presetSubtype="0" fill="hold" nodeType="withEffect">
                                  <p:stCondLst>
                                    <p:cond delay="0"/>
                                  </p:stCondLst>
                                  <p:iterate type="lt">
                                    <p:tmPct val="10000"/>
                                  </p:iterate>
                                  <p:childTnLst>
                                    <p:set>
                                      <p:cBhvr>
                                        <p:cTn id="90" dur="1" fill="hold">
                                          <p:stCondLst>
                                            <p:cond delay="0"/>
                                          </p:stCondLst>
                                        </p:cTn>
                                        <p:tgtEl>
                                          <p:spTgt spid="40"/>
                                        </p:tgtEl>
                                        <p:attrNameLst>
                                          <p:attrName>style.visibility</p:attrName>
                                        </p:attrNameLst>
                                      </p:cBhvr>
                                      <p:to>
                                        <p:strVal val="visible"/>
                                      </p:to>
                                    </p:set>
                                    <p:anim to="" calcmode="lin" valueType="num">
                                      <p:cBhvr>
                                        <p:cTn id="91" dur="700" fill="hold">
                                          <p:stCondLst>
                                            <p:cond delay="0"/>
                                          </p:stCondLst>
                                        </p:cTn>
                                        <p:tgtEl>
                                          <p:spTgt spid="40"/>
                                        </p:tgtEl>
                                        <p:attrNameLst>
                                          <p:attrName>ppt_x</p:attrName>
                                        </p:attrNameLst>
                                      </p:cBhvr>
                                      <p:tavLst>
                                        <p:tav tm="0" fmla="#ppt_x-(-#ppt_w/2*cos(ppt_r/180*pi))*((1.5-1.5*$)^2-(1.5-1.5*$)^3)">
                                          <p:val>
                                            <p:strVal val="0"/>
                                          </p:val>
                                        </p:tav>
                                        <p:tav tm="100000">
                                          <p:val>
                                            <p:strVal val="1"/>
                                          </p:val>
                                        </p:tav>
                                      </p:tavLst>
                                    </p:anim>
                                    <p:anim to="" calcmode="lin" valueType="num">
                                      <p:cBhvr>
                                        <p:cTn id="92" dur="700" fill="hold">
                                          <p:stCondLst>
                                            <p:cond delay="0"/>
                                          </p:stCondLst>
                                        </p:cTn>
                                        <p:tgtEl>
                                          <p:spTgt spid="40"/>
                                        </p:tgtEl>
                                        <p:attrNameLst>
                                          <p:attrName>ppt_y</p:attrName>
                                        </p:attrNameLst>
                                      </p:cBhvr>
                                      <p:tavLst>
                                        <p:tav tm="0" fmla="#ppt_y+(-#ppt_h/2*cos(ppt_r/180*pi))*((1.5-1.5*$)^2-(1.5-1.5*$)^3)">
                                          <p:val>
                                            <p:strVal val="0"/>
                                          </p:val>
                                        </p:tav>
                                        <p:tav tm="100000">
                                          <p:val>
                                            <p:strVal val="1"/>
                                          </p:val>
                                        </p:tav>
                                      </p:tavLst>
                                    </p:anim>
                                    <p:anim to="" calcmode="lin" valueType="num">
                                      <p:cBhvr>
                                        <p:cTn id="93" dur="700" fill="hold">
                                          <p:stCondLst>
                                            <p:cond delay="0"/>
                                          </p:stCondLst>
                                        </p:cTn>
                                        <p:tgtEl>
                                          <p:spTgt spid="40"/>
                                        </p:tgtEl>
                                        <p:attrNameLst>
                                          <p:attrName>ppt_h</p:attrName>
                                        </p:attrNameLst>
                                      </p:cBhvr>
                                      <p:tavLst>
                                        <p:tav tm="0" fmla="#ppt_h-(-#ppt_h)*((1.5-1.5*$)^2-(1.5-1.5*$)^3)">
                                          <p:val>
                                            <p:strVal val="0"/>
                                          </p:val>
                                        </p:tav>
                                        <p:tav tm="100000">
                                          <p:val>
                                            <p:strVal val="1"/>
                                          </p:val>
                                        </p:tav>
                                      </p:tavLst>
                                    </p:anim>
                                    <p:anim to="" calcmode="lin" valueType="num">
                                      <p:cBhvr>
                                        <p:cTn id="94" dur="700" fill="hold">
                                          <p:stCondLst>
                                            <p:cond delay="0"/>
                                          </p:stCondLst>
                                        </p:cTn>
                                        <p:tgtEl>
                                          <p:spTgt spid="40"/>
                                        </p:tgtEl>
                                        <p:attrNameLst>
                                          <p:attrName>ppt_w</p:attrName>
                                        </p:attrNameLst>
                                      </p:cBhvr>
                                      <p:tavLst>
                                        <p:tav tm="0" fmla="#ppt_w-(-#ppt_w)*((1.5-1.5*$)^2-(1.5-1.5*$)^3)">
                                          <p:val>
                                            <p:strVal val="0"/>
                                          </p:val>
                                        </p:tav>
                                        <p:tav tm="100000">
                                          <p:val>
                                            <p:strVal val="1"/>
                                          </p:val>
                                        </p:tav>
                                      </p:tavLst>
                                    </p:anim>
                                  </p:childTnLst>
                                </p:cTn>
                              </p:par>
                              <p:par>
                                <p:cTn id="95" presetID="0" presetClass="entr" presetSubtype="0" fill="hold" grpId="0" nodeType="withEffect">
                                  <p:stCondLst>
                                    <p:cond delay="0"/>
                                  </p:stCondLst>
                                  <p:iterate type="lt">
                                    <p:tmPct val="10000"/>
                                  </p:iterate>
                                  <p:childTnLst>
                                    <p:set>
                                      <p:cBhvr>
                                        <p:cTn id="96" dur="1" fill="hold">
                                          <p:stCondLst>
                                            <p:cond delay="0"/>
                                          </p:stCondLst>
                                        </p:cTn>
                                        <p:tgtEl>
                                          <p:spTgt spid="57"/>
                                        </p:tgtEl>
                                        <p:attrNameLst>
                                          <p:attrName>style.visibility</p:attrName>
                                        </p:attrNameLst>
                                      </p:cBhvr>
                                      <p:to>
                                        <p:strVal val="visible"/>
                                      </p:to>
                                    </p:set>
                                    <p:anim to="" calcmode="lin" valueType="num">
                                      <p:cBhvr>
                                        <p:cTn id="97" dur="700" fill="hold">
                                          <p:stCondLst>
                                            <p:cond delay="0"/>
                                          </p:stCondLst>
                                        </p:cTn>
                                        <p:tgtEl>
                                          <p:spTgt spid="57"/>
                                        </p:tgtEl>
                                        <p:attrNameLst>
                                          <p:attrName>ppt_x</p:attrName>
                                        </p:attrNameLst>
                                      </p:cBhvr>
                                      <p:tavLst>
                                        <p:tav tm="0" fmla="#ppt_x-(-#ppt_w/2*cos(ppt_r/180*pi))*((1.5-1.5*$)^2-(1.5-1.5*$)^3)">
                                          <p:val>
                                            <p:strVal val="0"/>
                                          </p:val>
                                        </p:tav>
                                        <p:tav tm="100000">
                                          <p:val>
                                            <p:strVal val="1"/>
                                          </p:val>
                                        </p:tav>
                                      </p:tavLst>
                                    </p:anim>
                                    <p:anim to="" calcmode="lin" valueType="num">
                                      <p:cBhvr>
                                        <p:cTn id="98" dur="700" fill="hold">
                                          <p:stCondLst>
                                            <p:cond delay="0"/>
                                          </p:stCondLst>
                                        </p:cTn>
                                        <p:tgtEl>
                                          <p:spTgt spid="57"/>
                                        </p:tgtEl>
                                        <p:attrNameLst>
                                          <p:attrName>ppt_y</p:attrName>
                                        </p:attrNameLst>
                                      </p:cBhvr>
                                      <p:tavLst>
                                        <p:tav tm="0" fmla="#ppt_y+(-#ppt_h/2*cos(ppt_r/180*pi))*((1.5-1.5*$)^2-(1.5-1.5*$)^3)">
                                          <p:val>
                                            <p:strVal val="0"/>
                                          </p:val>
                                        </p:tav>
                                        <p:tav tm="100000">
                                          <p:val>
                                            <p:strVal val="1"/>
                                          </p:val>
                                        </p:tav>
                                      </p:tavLst>
                                    </p:anim>
                                    <p:anim to="" calcmode="lin" valueType="num">
                                      <p:cBhvr>
                                        <p:cTn id="99" dur="700" fill="hold">
                                          <p:stCondLst>
                                            <p:cond delay="0"/>
                                          </p:stCondLst>
                                        </p:cTn>
                                        <p:tgtEl>
                                          <p:spTgt spid="57"/>
                                        </p:tgtEl>
                                        <p:attrNameLst>
                                          <p:attrName>ppt_h</p:attrName>
                                        </p:attrNameLst>
                                      </p:cBhvr>
                                      <p:tavLst>
                                        <p:tav tm="0" fmla="#ppt_h-(-#ppt_h)*((1.5-1.5*$)^2-(1.5-1.5*$)^3)">
                                          <p:val>
                                            <p:strVal val="0"/>
                                          </p:val>
                                        </p:tav>
                                        <p:tav tm="100000">
                                          <p:val>
                                            <p:strVal val="1"/>
                                          </p:val>
                                        </p:tav>
                                      </p:tavLst>
                                    </p:anim>
                                    <p:anim to="" calcmode="lin" valueType="num">
                                      <p:cBhvr>
                                        <p:cTn id="100" dur="700" fill="hold">
                                          <p:stCondLst>
                                            <p:cond delay="0"/>
                                          </p:stCondLst>
                                        </p:cTn>
                                        <p:tgtEl>
                                          <p:spTgt spid="57"/>
                                        </p:tgtEl>
                                        <p:attrNameLst>
                                          <p:attrName>ppt_w</p:attrName>
                                        </p:attrNameLst>
                                      </p:cBhvr>
                                      <p:tavLst>
                                        <p:tav tm="0" fmla="#ppt_w-(-#ppt_w)*((1.5-1.5*$)^2-(1.5-1.5*$)^3)">
                                          <p:val>
                                            <p:strVal val="0"/>
                                          </p:val>
                                        </p:tav>
                                        <p:tav tm="100000">
                                          <p:val>
                                            <p:str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58"/>
                                        </p:tgtEl>
                                        <p:attrNameLst>
                                          <p:attrName>style.visibility</p:attrName>
                                        </p:attrNameLst>
                                      </p:cBhvr>
                                      <p:to>
                                        <p:strVal val="visible"/>
                                      </p:to>
                                    </p:set>
                                    <p:anim to="" calcmode="lin" valueType="num">
                                      <p:cBhvr>
                                        <p:cTn id="103" dur="700" fill="hold">
                                          <p:stCondLst>
                                            <p:cond delay="0"/>
                                          </p:stCondLst>
                                        </p:cTn>
                                        <p:tgtEl>
                                          <p:spTgt spid="58"/>
                                        </p:tgtEl>
                                        <p:attrNameLst>
                                          <p:attrName>ppt_x</p:attrName>
                                        </p:attrNameLst>
                                      </p:cBhvr>
                                      <p:tavLst>
                                        <p:tav tm="0" fmla="#ppt_x-(-#ppt_w/2*cos(ppt_r/180*pi))*((1.5-1.5*$)^2-(1.5-1.5*$)^3)">
                                          <p:val>
                                            <p:strVal val="0"/>
                                          </p:val>
                                        </p:tav>
                                        <p:tav tm="100000">
                                          <p:val>
                                            <p:strVal val="1"/>
                                          </p:val>
                                        </p:tav>
                                      </p:tavLst>
                                    </p:anim>
                                    <p:anim to="" calcmode="lin" valueType="num">
                                      <p:cBhvr>
                                        <p:cTn id="104" dur="700" fill="hold">
                                          <p:stCondLst>
                                            <p:cond delay="0"/>
                                          </p:stCondLst>
                                        </p:cTn>
                                        <p:tgtEl>
                                          <p:spTgt spid="58"/>
                                        </p:tgtEl>
                                        <p:attrNameLst>
                                          <p:attrName>ppt_y</p:attrName>
                                        </p:attrNameLst>
                                      </p:cBhvr>
                                      <p:tavLst>
                                        <p:tav tm="0" fmla="#ppt_y+(-#ppt_h/2*cos(ppt_r/180*pi))*((1.5-1.5*$)^2-(1.5-1.5*$)^3)">
                                          <p:val>
                                            <p:strVal val="0"/>
                                          </p:val>
                                        </p:tav>
                                        <p:tav tm="100000">
                                          <p:val>
                                            <p:strVal val="1"/>
                                          </p:val>
                                        </p:tav>
                                      </p:tavLst>
                                    </p:anim>
                                    <p:anim to="" calcmode="lin" valueType="num">
                                      <p:cBhvr>
                                        <p:cTn id="105" dur="700" fill="hold">
                                          <p:stCondLst>
                                            <p:cond delay="0"/>
                                          </p:stCondLst>
                                        </p:cTn>
                                        <p:tgtEl>
                                          <p:spTgt spid="58"/>
                                        </p:tgtEl>
                                        <p:attrNameLst>
                                          <p:attrName>ppt_h</p:attrName>
                                        </p:attrNameLst>
                                      </p:cBhvr>
                                      <p:tavLst>
                                        <p:tav tm="0" fmla="#ppt_h-(-#ppt_h)*((1.5-1.5*$)^2-(1.5-1.5*$)^3)">
                                          <p:val>
                                            <p:strVal val="0"/>
                                          </p:val>
                                        </p:tav>
                                        <p:tav tm="100000">
                                          <p:val>
                                            <p:strVal val="1"/>
                                          </p:val>
                                        </p:tav>
                                      </p:tavLst>
                                    </p:anim>
                                    <p:anim to="" calcmode="lin" valueType="num">
                                      <p:cBhvr>
                                        <p:cTn id="106" dur="700" fill="hold">
                                          <p:stCondLst>
                                            <p:cond delay="0"/>
                                          </p:stCondLst>
                                        </p:cTn>
                                        <p:tgtEl>
                                          <p:spTgt spid="58"/>
                                        </p:tgtEl>
                                        <p:attrNameLst>
                                          <p:attrName>ppt_w</p:attrName>
                                        </p:attrNameLst>
                                      </p:cBhvr>
                                      <p:tavLst>
                                        <p:tav tm="0" fmla="#ppt_w-(-#ppt_w)*((1.5-1.5*$)^2-(1.5-1.5*$)^3)">
                                          <p:val>
                                            <p:strVal val="0"/>
                                          </p:val>
                                        </p:tav>
                                        <p:tav tm="100000">
                                          <p:val>
                                            <p:strVal val="1"/>
                                          </p:val>
                                        </p:tav>
                                      </p:tavLst>
                                    </p:anim>
                                  </p:childTnLst>
                                </p:cTn>
                              </p:par>
                              <p:par>
                                <p:cTn id="107" presetID="0"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anim to="" calcmode="lin" valueType="num">
                                      <p:cBhvr>
                                        <p:cTn id="109" dur="700" fill="hold">
                                          <p:stCondLst>
                                            <p:cond delay="0"/>
                                          </p:stCondLst>
                                        </p:cTn>
                                        <p:tgtEl>
                                          <p:spTgt spid="59"/>
                                        </p:tgtEl>
                                        <p:attrNameLst>
                                          <p:attrName>ppt_x</p:attrName>
                                        </p:attrNameLst>
                                      </p:cBhvr>
                                      <p:tavLst>
                                        <p:tav tm="0" fmla="#ppt_x-(-#ppt_w/2*cos(ppt_r/180*pi))*((1.5-1.5*$)^2-(1.5-1.5*$)^3)">
                                          <p:val>
                                            <p:strVal val="0"/>
                                          </p:val>
                                        </p:tav>
                                        <p:tav tm="100000">
                                          <p:val>
                                            <p:strVal val="1"/>
                                          </p:val>
                                        </p:tav>
                                      </p:tavLst>
                                    </p:anim>
                                    <p:anim to="" calcmode="lin" valueType="num">
                                      <p:cBhvr>
                                        <p:cTn id="110" dur="700" fill="hold">
                                          <p:stCondLst>
                                            <p:cond delay="0"/>
                                          </p:stCondLst>
                                        </p:cTn>
                                        <p:tgtEl>
                                          <p:spTgt spid="59"/>
                                        </p:tgtEl>
                                        <p:attrNameLst>
                                          <p:attrName>ppt_y</p:attrName>
                                        </p:attrNameLst>
                                      </p:cBhvr>
                                      <p:tavLst>
                                        <p:tav tm="0" fmla="#ppt_y+(-#ppt_h/2*cos(ppt_r/180*pi))*((1.5-1.5*$)^2-(1.5-1.5*$)^3)">
                                          <p:val>
                                            <p:strVal val="0"/>
                                          </p:val>
                                        </p:tav>
                                        <p:tav tm="100000">
                                          <p:val>
                                            <p:strVal val="1"/>
                                          </p:val>
                                        </p:tav>
                                      </p:tavLst>
                                    </p:anim>
                                    <p:anim to="" calcmode="lin" valueType="num">
                                      <p:cBhvr>
                                        <p:cTn id="111" dur="700" fill="hold">
                                          <p:stCondLst>
                                            <p:cond delay="0"/>
                                          </p:stCondLst>
                                        </p:cTn>
                                        <p:tgtEl>
                                          <p:spTgt spid="59"/>
                                        </p:tgtEl>
                                        <p:attrNameLst>
                                          <p:attrName>ppt_h</p:attrName>
                                        </p:attrNameLst>
                                      </p:cBhvr>
                                      <p:tavLst>
                                        <p:tav tm="0" fmla="#ppt_h-(-#ppt_h)*((1.5-1.5*$)^2-(1.5-1.5*$)^3)">
                                          <p:val>
                                            <p:strVal val="0"/>
                                          </p:val>
                                        </p:tav>
                                        <p:tav tm="100000">
                                          <p:val>
                                            <p:strVal val="1"/>
                                          </p:val>
                                        </p:tav>
                                      </p:tavLst>
                                    </p:anim>
                                    <p:anim to="" calcmode="lin" valueType="num">
                                      <p:cBhvr>
                                        <p:cTn id="112" dur="700" fill="hold">
                                          <p:stCondLst>
                                            <p:cond delay="0"/>
                                          </p:stCondLst>
                                        </p:cTn>
                                        <p:tgtEl>
                                          <p:spTgt spid="59"/>
                                        </p:tgtEl>
                                        <p:attrNameLst>
                                          <p:attrName>ppt_w</p:attrName>
                                        </p:attrNameLst>
                                      </p:cBhvr>
                                      <p:tavLst>
                                        <p:tav tm="0" fmla="#ppt_w-(-#ppt_w)*((1.5-1.5*$)^2-(1.5-1.5*$)^3)">
                                          <p:val>
                                            <p:strVal val="0"/>
                                          </p:val>
                                        </p:tav>
                                        <p:tav tm="100000">
                                          <p:val>
                                            <p:strVal val="1"/>
                                          </p:val>
                                        </p:tav>
                                      </p:tavLst>
                                    </p:anim>
                                  </p:childTnLst>
                                </p:cTn>
                              </p:par>
                              <p:par>
                                <p:cTn id="113" presetID="0" presetClass="entr" presetSubtype="0" fill="hold" nodeType="withEffect">
                                  <p:stCondLst>
                                    <p:cond delay="0"/>
                                  </p:stCondLst>
                                  <p:iterate type="lt">
                                    <p:tmPct val="10000"/>
                                  </p:iterate>
                                  <p:childTnLst>
                                    <p:set>
                                      <p:cBhvr>
                                        <p:cTn id="114" dur="1" fill="hold">
                                          <p:stCondLst>
                                            <p:cond delay="0"/>
                                          </p:stCondLst>
                                        </p:cTn>
                                        <p:tgtEl>
                                          <p:spTgt spid="60"/>
                                        </p:tgtEl>
                                        <p:attrNameLst>
                                          <p:attrName>style.visibility</p:attrName>
                                        </p:attrNameLst>
                                      </p:cBhvr>
                                      <p:to>
                                        <p:strVal val="visible"/>
                                      </p:to>
                                    </p:set>
                                    <p:anim to="" calcmode="lin" valueType="num">
                                      <p:cBhvr>
                                        <p:cTn id="115" dur="700" fill="hold">
                                          <p:stCondLst>
                                            <p:cond delay="0"/>
                                          </p:stCondLst>
                                        </p:cTn>
                                        <p:tgtEl>
                                          <p:spTgt spid="60"/>
                                        </p:tgtEl>
                                        <p:attrNameLst>
                                          <p:attrName>ppt_x</p:attrName>
                                        </p:attrNameLst>
                                      </p:cBhvr>
                                      <p:tavLst>
                                        <p:tav tm="0" fmla="#ppt_x-(-#ppt_w/2*cos(ppt_r/180*pi))*((1.5-1.5*$)^2-(1.5-1.5*$)^3)">
                                          <p:val>
                                            <p:strVal val="0"/>
                                          </p:val>
                                        </p:tav>
                                        <p:tav tm="100000">
                                          <p:val>
                                            <p:strVal val="1"/>
                                          </p:val>
                                        </p:tav>
                                      </p:tavLst>
                                    </p:anim>
                                    <p:anim to="" calcmode="lin" valueType="num">
                                      <p:cBhvr>
                                        <p:cTn id="116" dur="700" fill="hold">
                                          <p:stCondLst>
                                            <p:cond delay="0"/>
                                          </p:stCondLst>
                                        </p:cTn>
                                        <p:tgtEl>
                                          <p:spTgt spid="60"/>
                                        </p:tgtEl>
                                        <p:attrNameLst>
                                          <p:attrName>ppt_y</p:attrName>
                                        </p:attrNameLst>
                                      </p:cBhvr>
                                      <p:tavLst>
                                        <p:tav tm="0" fmla="#ppt_y+(-#ppt_h/2*cos(ppt_r/180*pi))*((1.5-1.5*$)^2-(1.5-1.5*$)^3)">
                                          <p:val>
                                            <p:strVal val="0"/>
                                          </p:val>
                                        </p:tav>
                                        <p:tav tm="100000">
                                          <p:val>
                                            <p:strVal val="1"/>
                                          </p:val>
                                        </p:tav>
                                      </p:tavLst>
                                    </p:anim>
                                    <p:anim to="" calcmode="lin" valueType="num">
                                      <p:cBhvr>
                                        <p:cTn id="117" dur="700" fill="hold">
                                          <p:stCondLst>
                                            <p:cond delay="0"/>
                                          </p:stCondLst>
                                        </p:cTn>
                                        <p:tgtEl>
                                          <p:spTgt spid="60"/>
                                        </p:tgtEl>
                                        <p:attrNameLst>
                                          <p:attrName>ppt_h</p:attrName>
                                        </p:attrNameLst>
                                      </p:cBhvr>
                                      <p:tavLst>
                                        <p:tav tm="0" fmla="#ppt_h-(-#ppt_h)*((1.5-1.5*$)^2-(1.5-1.5*$)^3)">
                                          <p:val>
                                            <p:strVal val="0"/>
                                          </p:val>
                                        </p:tav>
                                        <p:tav tm="100000">
                                          <p:val>
                                            <p:strVal val="1"/>
                                          </p:val>
                                        </p:tav>
                                      </p:tavLst>
                                    </p:anim>
                                    <p:anim to="" calcmode="lin" valueType="num">
                                      <p:cBhvr>
                                        <p:cTn id="118" dur="700" fill="hold">
                                          <p:stCondLst>
                                            <p:cond delay="0"/>
                                          </p:stCondLst>
                                        </p:cTn>
                                        <p:tgtEl>
                                          <p:spTgt spid="60"/>
                                        </p:tgtEl>
                                        <p:attrNameLst>
                                          <p:attrName>ppt_w</p:attrName>
                                        </p:attrNameLst>
                                      </p:cBhvr>
                                      <p:tavLst>
                                        <p:tav tm="0" fmla="#ppt_w-(-#ppt_w)*((1.5-1.5*$)^2-(1.5-1.5*$)^3)">
                                          <p:val>
                                            <p:strVal val="0"/>
                                          </p:val>
                                        </p:tav>
                                        <p:tav tm="100000">
                                          <p:val>
                                            <p:strVal val="1"/>
                                          </p:val>
                                        </p:tav>
                                      </p:tavLst>
                                    </p:anim>
                                  </p:childTnLst>
                                </p:cTn>
                              </p:par>
                              <p:par>
                                <p:cTn id="119" presetID="0" presetClass="entr" presetSubtype="0" fill="hold" grpId="0" nodeType="withEffect">
                                  <p:stCondLst>
                                    <p:cond delay="0"/>
                                  </p:stCondLst>
                                  <p:iterate type="lt">
                                    <p:tmPct val="10000"/>
                                  </p:iterate>
                                  <p:childTnLst>
                                    <p:set>
                                      <p:cBhvr>
                                        <p:cTn id="120" dur="1" fill="hold">
                                          <p:stCondLst>
                                            <p:cond delay="0"/>
                                          </p:stCondLst>
                                        </p:cTn>
                                        <p:tgtEl>
                                          <p:spTgt spid="65"/>
                                        </p:tgtEl>
                                        <p:attrNameLst>
                                          <p:attrName>style.visibility</p:attrName>
                                        </p:attrNameLst>
                                      </p:cBhvr>
                                      <p:to>
                                        <p:strVal val="visible"/>
                                      </p:to>
                                    </p:set>
                                    <p:anim to="" calcmode="lin" valueType="num">
                                      <p:cBhvr>
                                        <p:cTn id="121" dur="700" fill="hold">
                                          <p:stCondLst>
                                            <p:cond delay="0"/>
                                          </p:stCondLst>
                                        </p:cTn>
                                        <p:tgtEl>
                                          <p:spTgt spid="65"/>
                                        </p:tgtEl>
                                        <p:attrNameLst>
                                          <p:attrName>ppt_x</p:attrName>
                                        </p:attrNameLst>
                                      </p:cBhvr>
                                      <p:tavLst>
                                        <p:tav tm="0" fmla="#ppt_x-(-#ppt_w/2*cos(ppt_r/180*pi))*((1.5-1.5*$)^2-(1.5-1.5*$)^3)">
                                          <p:val>
                                            <p:strVal val="0"/>
                                          </p:val>
                                        </p:tav>
                                        <p:tav tm="100000">
                                          <p:val>
                                            <p:strVal val="1"/>
                                          </p:val>
                                        </p:tav>
                                      </p:tavLst>
                                    </p:anim>
                                    <p:anim to="" calcmode="lin" valueType="num">
                                      <p:cBhvr>
                                        <p:cTn id="122" dur="700" fill="hold">
                                          <p:stCondLst>
                                            <p:cond delay="0"/>
                                          </p:stCondLst>
                                        </p:cTn>
                                        <p:tgtEl>
                                          <p:spTgt spid="65"/>
                                        </p:tgtEl>
                                        <p:attrNameLst>
                                          <p:attrName>ppt_y</p:attrName>
                                        </p:attrNameLst>
                                      </p:cBhvr>
                                      <p:tavLst>
                                        <p:tav tm="0" fmla="#ppt_y+(-#ppt_h/2*cos(ppt_r/180*pi))*((1.5-1.5*$)^2-(1.5-1.5*$)^3)">
                                          <p:val>
                                            <p:strVal val="0"/>
                                          </p:val>
                                        </p:tav>
                                        <p:tav tm="100000">
                                          <p:val>
                                            <p:strVal val="1"/>
                                          </p:val>
                                        </p:tav>
                                      </p:tavLst>
                                    </p:anim>
                                    <p:anim to="" calcmode="lin" valueType="num">
                                      <p:cBhvr>
                                        <p:cTn id="123" dur="700" fill="hold">
                                          <p:stCondLst>
                                            <p:cond delay="0"/>
                                          </p:stCondLst>
                                        </p:cTn>
                                        <p:tgtEl>
                                          <p:spTgt spid="65"/>
                                        </p:tgtEl>
                                        <p:attrNameLst>
                                          <p:attrName>ppt_h</p:attrName>
                                        </p:attrNameLst>
                                      </p:cBhvr>
                                      <p:tavLst>
                                        <p:tav tm="0" fmla="#ppt_h-(-#ppt_h)*((1.5-1.5*$)^2-(1.5-1.5*$)^3)">
                                          <p:val>
                                            <p:strVal val="0"/>
                                          </p:val>
                                        </p:tav>
                                        <p:tav tm="100000">
                                          <p:val>
                                            <p:strVal val="1"/>
                                          </p:val>
                                        </p:tav>
                                      </p:tavLst>
                                    </p:anim>
                                    <p:anim to="" calcmode="lin" valueType="num">
                                      <p:cBhvr>
                                        <p:cTn id="124" dur="700" fill="hold">
                                          <p:stCondLst>
                                            <p:cond delay="0"/>
                                          </p:stCondLst>
                                        </p:cTn>
                                        <p:tgtEl>
                                          <p:spTgt spid="65"/>
                                        </p:tgtEl>
                                        <p:attrNameLst>
                                          <p:attrName>ppt_w</p:attrName>
                                        </p:attrNameLst>
                                      </p:cBhvr>
                                      <p:tavLst>
                                        <p:tav tm="0" fmla="#ppt_w-(-#ppt_w)*((1.5-1.5*$)^2-(1.5-1.5*$)^3)">
                                          <p:val>
                                            <p:strVal val="0"/>
                                          </p:val>
                                        </p:tav>
                                        <p:tav tm="100000">
                                          <p:val>
                                            <p:strVal val="1"/>
                                          </p:val>
                                        </p:tav>
                                      </p:tavLst>
                                    </p:anim>
                                  </p:childTnLst>
                                </p:cTn>
                              </p:par>
                              <p:par>
                                <p:cTn id="125" presetID="0" presetClass="entr" presetSubtype="0" fill="hold" grpId="0" nodeType="withEffect">
                                  <p:stCondLst>
                                    <p:cond delay="0"/>
                                  </p:stCondLst>
                                  <p:iterate type="lt">
                                    <p:tmPct val="10000"/>
                                  </p:iterate>
                                  <p:childTnLst>
                                    <p:set>
                                      <p:cBhvr>
                                        <p:cTn id="126" dur="1" fill="hold">
                                          <p:stCondLst>
                                            <p:cond delay="0"/>
                                          </p:stCondLst>
                                        </p:cTn>
                                        <p:tgtEl>
                                          <p:spTgt spid="66"/>
                                        </p:tgtEl>
                                        <p:attrNameLst>
                                          <p:attrName>style.visibility</p:attrName>
                                        </p:attrNameLst>
                                      </p:cBhvr>
                                      <p:to>
                                        <p:strVal val="visible"/>
                                      </p:to>
                                    </p:set>
                                    <p:anim to="" calcmode="lin" valueType="num">
                                      <p:cBhvr>
                                        <p:cTn id="127" dur="700" fill="hold">
                                          <p:stCondLst>
                                            <p:cond delay="0"/>
                                          </p:stCondLst>
                                        </p:cTn>
                                        <p:tgtEl>
                                          <p:spTgt spid="66"/>
                                        </p:tgtEl>
                                        <p:attrNameLst>
                                          <p:attrName>ppt_x</p:attrName>
                                        </p:attrNameLst>
                                      </p:cBhvr>
                                      <p:tavLst>
                                        <p:tav tm="0" fmla="#ppt_x-(-#ppt_w/2*cos(ppt_r/180*pi))*((1.5-1.5*$)^2-(1.5-1.5*$)^3)">
                                          <p:val>
                                            <p:strVal val="0"/>
                                          </p:val>
                                        </p:tav>
                                        <p:tav tm="100000">
                                          <p:val>
                                            <p:strVal val="1"/>
                                          </p:val>
                                        </p:tav>
                                      </p:tavLst>
                                    </p:anim>
                                    <p:anim to="" calcmode="lin" valueType="num">
                                      <p:cBhvr>
                                        <p:cTn id="128" dur="700" fill="hold">
                                          <p:stCondLst>
                                            <p:cond delay="0"/>
                                          </p:stCondLst>
                                        </p:cTn>
                                        <p:tgtEl>
                                          <p:spTgt spid="66"/>
                                        </p:tgtEl>
                                        <p:attrNameLst>
                                          <p:attrName>ppt_y</p:attrName>
                                        </p:attrNameLst>
                                      </p:cBhvr>
                                      <p:tavLst>
                                        <p:tav tm="0" fmla="#ppt_y+(-#ppt_h/2*cos(ppt_r/180*pi))*((1.5-1.5*$)^2-(1.5-1.5*$)^3)">
                                          <p:val>
                                            <p:strVal val="0"/>
                                          </p:val>
                                        </p:tav>
                                        <p:tav tm="100000">
                                          <p:val>
                                            <p:strVal val="1"/>
                                          </p:val>
                                        </p:tav>
                                      </p:tavLst>
                                    </p:anim>
                                    <p:anim to="" calcmode="lin" valueType="num">
                                      <p:cBhvr>
                                        <p:cTn id="129" dur="700" fill="hold">
                                          <p:stCondLst>
                                            <p:cond delay="0"/>
                                          </p:stCondLst>
                                        </p:cTn>
                                        <p:tgtEl>
                                          <p:spTgt spid="66"/>
                                        </p:tgtEl>
                                        <p:attrNameLst>
                                          <p:attrName>ppt_h</p:attrName>
                                        </p:attrNameLst>
                                      </p:cBhvr>
                                      <p:tavLst>
                                        <p:tav tm="0" fmla="#ppt_h-(-#ppt_h)*((1.5-1.5*$)^2-(1.5-1.5*$)^3)">
                                          <p:val>
                                            <p:strVal val="0"/>
                                          </p:val>
                                        </p:tav>
                                        <p:tav tm="100000">
                                          <p:val>
                                            <p:strVal val="1"/>
                                          </p:val>
                                        </p:tav>
                                      </p:tavLst>
                                    </p:anim>
                                    <p:anim to="" calcmode="lin" valueType="num">
                                      <p:cBhvr>
                                        <p:cTn id="130" dur="700" fill="hold">
                                          <p:stCondLst>
                                            <p:cond delay="0"/>
                                          </p:stCondLst>
                                        </p:cTn>
                                        <p:tgtEl>
                                          <p:spTgt spid="66"/>
                                        </p:tgtEl>
                                        <p:attrNameLst>
                                          <p:attrName>ppt_w</p:attrName>
                                        </p:attrNameLst>
                                      </p:cBhvr>
                                      <p:tavLst>
                                        <p:tav tm="0" fmla="#ppt_w-(-#ppt_w)*((1.5-1.5*$)^2-(1.5-1.5*$)^3)">
                                          <p:val>
                                            <p:strVal val="0"/>
                                          </p:val>
                                        </p:tav>
                                        <p:tav tm="100000">
                                          <p:val>
                                            <p:strVal val="1"/>
                                          </p:val>
                                        </p:tav>
                                      </p:tavLst>
                                    </p:anim>
                                  </p:childTnLst>
                                </p:cTn>
                              </p:par>
                              <p:par>
                                <p:cTn id="131" presetID="0" presetClass="entr" presetSubtype="0" fill="hold" grpId="0" nodeType="withEffect">
                                  <p:stCondLst>
                                    <p:cond delay="0"/>
                                  </p:stCondLst>
                                  <p:childTnLst>
                                    <p:set>
                                      <p:cBhvr>
                                        <p:cTn id="132" dur="1" fill="hold">
                                          <p:stCondLst>
                                            <p:cond delay="0"/>
                                          </p:stCondLst>
                                        </p:cTn>
                                        <p:tgtEl>
                                          <p:spTgt spid="70"/>
                                        </p:tgtEl>
                                        <p:attrNameLst>
                                          <p:attrName>style.visibility</p:attrName>
                                        </p:attrNameLst>
                                      </p:cBhvr>
                                      <p:to>
                                        <p:strVal val="visible"/>
                                      </p:to>
                                    </p:set>
                                    <p:anim to="" calcmode="lin" valueType="num">
                                      <p:cBhvr>
                                        <p:cTn id="133" dur="700" fill="hold">
                                          <p:stCondLst>
                                            <p:cond delay="0"/>
                                          </p:stCondLst>
                                        </p:cTn>
                                        <p:tgtEl>
                                          <p:spTgt spid="70"/>
                                        </p:tgtEl>
                                        <p:attrNameLst>
                                          <p:attrName>ppt_x</p:attrName>
                                        </p:attrNameLst>
                                      </p:cBhvr>
                                      <p:tavLst>
                                        <p:tav tm="0" fmla="#ppt_x-(-#ppt_w/2*cos(ppt_r/180*pi))*((1.5-1.5*$)^2-(1.5-1.5*$)^3)">
                                          <p:val>
                                            <p:strVal val="0"/>
                                          </p:val>
                                        </p:tav>
                                        <p:tav tm="100000">
                                          <p:val>
                                            <p:strVal val="1"/>
                                          </p:val>
                                        </p:tav>
                                      </p:tavLst>
                                    </p:anim>
                                    <p:anim to="" calcmode="lin" valueType="num">
                                      <p:cBhvr>
                                        <p:cTn id="134" dur="700" fill="hold">
                                          <p:stCondLst>
                                            <p:cond delay="0"/>
                                          </p:stCondLst>
                                        </p:cTn>
                                        <p:tgtEl>
                                          <p:spTgt spid="70"/>
                                        </p:tgtEl>
                                        <p:attrNameLst>
                                          <p:attrName>ppt_y</p:attrName>
                                        </p:attrNameLst>
                                      </p:cBhvr>
                                      <p:tavLst>
                                        <p:tav tm="0" fmla="#ppt_y+(-#ppt_h/2*cos(ppt_r/180*pi))*((1.5-1.5*$)^2-(1.5-1.5*$)^3)">
                                          <p:val>
                                            <p:strVal val="0"/>
                                          </p:val>
                                        </p:tav>
                                        <p:tav tm="100000">
                                          <p:val>
                                            <p:strVal val="1"/>
                                          </p:val>
                                        </p:tav>
                                      </p:tavLst>
                                    </p:anim>
                                    <p:anim to="" calcmode="lin" valueType="num">
                                      <p:cBhvr>
                                        <p:cTn id="135" dur="700" fill="hold">
                                          <p:stCondLst>
                                            <p:cond delay="0"/>
                                          </p:stCondLst>
                                        </p:cTn>
                                        <p:tgtEl>
                                          <p:spTgt spid="70"/>
                                        </p:tgtEl>
                                        <p:attrNameLst>
                                          <p:attrName>ppt_h</p:attrName>
                                        </p:attrNameLst>
                                      </p:cBhvr>
                                      <p:tavLst>
                                        <p:tav tm="0" fmla="#ppt_h-(-#ppt_h)*((1.5-1.5*$)^2-(1.5-1.5*$)^3)">
                                          <p:val>
                                            <p:strVal val="0"/>
                                          </p:val>
                                        </p:tav>
                                        <p:tav tm="100000">
                                          <p:val>
                                            <p:strVal val="1"/>
                                          </p:val>
                                        </p:tav>
                                      </p:tavLst>
                                    </p:anim>
                                    <p:anim to="" calcmode="lin" valueType="num">
                                      <p:cBhvr>
                                        <p:cTn id="136" dur="700" fill="hold">
                                          <p:stCondLst>
                                            <p:cond delay="0"/>
                                          </p:stCondLst>
                                        </p:cTn>
                                        <p:tgtEl>
                                          <p:spTgt spid="70"/>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69" grpId="0" animBg="1"/>
      <p:bldP spid="62" grpId="0"/>
      <p:bldP spid="63" grpId="0" animBg="1" autoUpdateAnimBg="0"/>
      <p:bldP spid="67" grpId="0"/>
      <p:bldP spid="68" grpId="0"/>
      <p:bldP spid="50" grpId="0" animBg="1" autoUpdateAnimBg="0"/>
      <p:bldP spid="51" grpId="0"/>
      <p:bldP spid="52" grpId="0" animBg="1"/>
      <p:bldP spid="56" grpId="0" animBg="1"/>
      <p:bldP spid="57" grpId="0" animBg="1" autoUpdateAnimBg="0"/>
      <p:bldP spid="58" grpId="0"/>
      <p:bldP spid="59" grpId="0" animBg="1"/>
      <p:bldP spid="65" grpId="0" animBg="1" autoUpdateAnimBg="0"/>
      <p:bldP spid="66" grpId="0"/>
      <p:bldP spid="7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92700" y="197688"/>
            <a:ext cx="10308600"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第三</a:t>
            </a:r>
            <a:r>
              <a:rPr lang="zh-CN" altLang="en-US" sz="2667" smtClean="0">
                <a:solidFill>
                  <a:srgbClr val="1D69A3"/>
                </a:solidFill>
                <a:latin typeface="微软雅黑" pitchFamily="34" charset="-122"/>
                <a:ea typeface="微软雅黑" pitchFamily="34" charset="-122"/>
              </a:rPr>
              <a:t>次作业</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8" name="Picture 2" descr="D:\学习资料\ppt\图片素材\锐普图片\创意图片\创意图片ww.rapidppt.com (1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00" y="1629223"/>
            <a:ext cx="4180448" cy="417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610100" y="2181910"/>
            <a:ext cx="7086600" cy="2062103"/>
          </a:xfrm>
          <a:prstGeom prst="rect">
            <a:avLst/>
          </a:prstGeom>
        </p:spPr>
        <p:txBody>
          <a:bodyPr wrap="square">
            <a:spAutoFit/>
          </a:bodyPr>
          <a:lstStyle/>
          <a:p>
            <a:pPr defTabSz="1219170">
              <a:lnSpc>
                <a:spcPct val="200000"/>
              </a:lnSpc>
            </a:pPr>
            <a:r>
              <a:rPr lang="en-US" altLang="zh-CN" sz="3200">
                <a:solidFill>
                  <a:srgbClr val="1D69A3"/>
                </a:solidFill>
                <a:latin typeface="微软雅黑" pitchFamily="34" charset="-122"/>
                <a:ea typeface="微软雅黑" pitchFamily="34" charset="-122"/>
              </a:rPr>
              <a:t>S</a:t>
            </a:r>
            <a:r>
              <a:rPr lang="en-US" altLang="zh-CN" sz="3200" smtClean="0">
                <a:solidFill>
                  <a:srgbClr val="1D69A3"/>
                </a:solidFill>
                <a:latin typeface="微软雅黑" pitchFamily="34" charset="-122"/>
                <a:ea typeface="微软雅黑" pitchFamily="34" charset="-122"/>
              </a:rPr>
              <a:t>qlSession</a:t>
            </a:r>
            <a:r>
              <a:rPr lang="zh-CN" altLang="en-US" sz="3200">
                <a:solidFill>
                  <a:srgbClr val="1D69A3"/>
                </a:solidFill>
                <a:latin typeface="微软雅黑" pitchFamily="34" charset="-122"/>
                <a:ea typeface="微软雅黑" pitchFamily="34" charset="-122"/>
              </a:rPr>
              <a:t>对数据库执行一次查询操作的时序图？描述主要流程</a:t>
            </a:r>
          </a:p>
        </p:txBody>
      </p:sp>
    </p:spTree>
    <p:extLst>
      <p:ext uri="{BB962C8B-B14F-4D97-AF65-F5344CB8AC3E}">
        <p14:creationId xmlns:p14="http://schemas.microsoft.com/office/powerpoint/2010/main" val="20929640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8441700"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为什么使用</a:t>
            </a:r>
            <a:r>
              <a:rPr lang="en-US" altLang="zh-CN" sz="2667" smtClean="0">
                <a:solidFill>
                  <a:srgbClr val="1D69A3"/>
                </a:solidFill>
                <a:latin typeface="微软雅黑" pitchFamily="34" charset="-122"/>
                <a:ea typeface="微软雅黑" pitchFamily="34" charset="-122"/>
              </a:rPr>
              <a:t>mapper</a:t>
            </a:r>
            <a:r>
              <a:rPr lang="zh-CN" altLang="en-US" sz="2667" smtClean="0">
                <a:solidFill>
                  <a:srgbClr val="1D69A3"/>
                </a:solidFill>
                <a:latin typeface="微软雅黑" pitchFamily="34" charset="-122"/>
                <a:ea typeface="微软雅黑" pitchFamily="34" charset="-122"/>
              </a:rPr>
              <a:t>接口就能操作数据库？</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8" name="Picture 2" descr="D:\学习资料\ppt\图片素材\锐普图片\创意图片\创意图片ww.rapidppt.com (1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16" y="1629223"/>
            <a:ext cx="4180448" cy="417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245239" y="2944166"/>
            <a:ext cx="5945858" cy="584775"/>
          </a:xfrm>
          <a:prstGeom prst="rect">
            <a:avLst/>
          </a:prstGeom>
          <a:noFill/>
        </p:spPr>
        <p:txBody>
          <a:bodyPr wrap="none" rtlCol="0">
            <a:spAutoFit/>
          </a:bodyPr>
          <a:lstStyle/>
          <a:p>
            <a:r>
              <a:rPr lang="zh-CN" altLang="en-US" sz="3200" smtClean="0">
                <a:latin typeface="微软雅黑" panose="020B0503020204020204" pitchFamily="34" charset="-122"/>
                <a:ea typeface="微软雅黑" panose="020B0503020204020204" pitchFamily="34" charset="-122"/>
              </a:rPr>
              <a:t>配置文件解读 </a:t>
            </a:r>
            <a:r>
              <a:rPr lang="en-US" altLang="zh-CN" sz="3200" smtClean="0">
                <a:latin typeface="微软雅黑" panose="020B0503020204020204" pitchFamily="34" charset="-122"/>
                <a:ea typeface="微软雅黑" panose="020B0503020204020204" pitchFamily="34" charset="-122"/>
              </a:rPr>
              <a:t>+</a:t>
            </a:r>
            <a:r>
              <a:rPr lang="zh-CN" altLang="en-US" sz="3200" smtClean="0">
                <a:latin typeface="微软雅黑" panose="020B0503020204020204" pitchFamily="34" charset="-122"/>
                <a:ea typeface="微软雅黑" panose="020B0503020204020204" pitchFamily="34" charset="-122"/>
              </a:rPr>
              <a:t>动态代理的增强</a:t>
            </a:r>
            <a:endParaRPr lang="en-US" altLang="zh-CN" sz="320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83761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8441700"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代理阶段</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743075"/>
            <a:ext cx="5410200" cy="2350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1303" y="1600201"/>
            <a:ext cx="6091093" cy="2203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右箭头 1"/>
          <p:cNvSpPr/>
          <p:nvPr/>
        </p:nvSpPr>
        <p:spPr>
          <a:xfrm>
            <a:off x="5410199" y="3009900"/>
            <a:ext cx="847725" cy="152400"/>
          </a:xfrm>
          <a:prstGeom prst="rightArrow">
            <a:avLst/>
          </a:prstGeom>
          <a:solidFill>
            <a:schemeClr val="accent6">
              <a:lumMod val="75000"/>
            </a:schemeClr>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 name="TextBox 2"/>
          <p:cNvSpPr txBox="1"/>
          <p:nvPr/>
        </p:nvSpPr>
        <p:spPr>
          <a:xfrm>
            <a:off x="1754333" y="1143000"/>
            <a:ext cx="1415772" cy="461665"/>
          </a:xfrm>
          <a:prstGeom prst="rect">
            <a:avLst/>
          </a:prstGeom>
          <a:noFill/>
        </p:spPr>
        <p:txBody>
          <a:bodyPr wrap="none" rtlCol="0">
            <a:spAutoFit/>
          </a:bodyPr>
          <a:lstStyle/>
          <a:p>
            <a:r>
              <a:rPr lang="zh-CN" altLang="en-US" sz="2400" b="1" smtClean="0">
                <a:solidFill>
                  <a:srgbClr val="92D050"/>
                </a:solidFill>
                <a:latin typeface="微软雅黑" panose="020B0503020204020204" pitchFamily="34" charset="-122"/>
                <a:ea typeface="微软雅黑" panose="020B0503020204020204" pitchFamily="34" charset="-122"/>
              </a:rPr>
              <a:t>快速入门</a:t>
            </a:r>
            <a:endParaRPr lang="zh-CN" altLang="en-US" sz="2400" b="1">
              <a:solidFill>
                <a:srgbClr val="92D050"/>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8275677" y="1130557"/>
            <a:ext cx="1415772" cy="461665"/>
          </a:xfrm>
          <a:prstGeom prst="rect">
            <a:avLst/>
          </a:prstGeom>
          <a:noFill/>
        </p:spPr>
        <p:txBody>
          <a:bodyPr wrap="none" rtlCol="0">
            <a:spAutoFit/>
          </a:bodyPr>
          <a:lstStyle/>
          <a:p>
            <a:r>
              <a:rPr lang="zh-CN" altLang="en-US" sz="2400" b="1">
                <a:solidFill>
                  <a:srgbClr val="FFC000"/>
                </a:solidFill>
                <a:latin typeface="微软雅黑" panose="020B0503020204020204" pitchFamily="34" charset="-122"/>
                <a:ea typeface="微软雅黑" panose="020B0503020204020204" pitchFamily="34" charset="-122"/>
              </a:rPr>
              <a:t>追本溯源</a:t>
            </a:r>
          </a:p>
        </p:txBody>
      </p:sp>
      <p:sp>
        <p:nvSpPr>
          <p:cNvPr id="4" name="TextBox 3"/>
          <p:cNvSpPr txBox="1"/>
          <p:nvPr/>
        </p:nvSpPr>
        <p:spPr>
          <a:xfrm>
            <a:off x="5403127" y="3664892"/>
            <a:ext cx="800219" cy="461665"/>
          </a:xfrm>
          <a:prstGeom prst="rect">
            <a:avLst/>
          </a:prstGeom>
          <a:noFill/>
        </p:spPr>
        <p:txBody>
          <a:bodyPr wrap="none" rtlCol="0">
            <a:spAutoFit/>
          </a:bodyPr>
          <a:lstStyle/>
          <a:p>
            <a:r>
              <a:rPr lang="zh-CN" altLang="en-US" sz="2400" b="1">
                <a:solidFill>
                  <a:srgbClr val="7030A0"/>
                </a:solidFill>
                <a:latin typeface="微软雅黑" panose="020B0503020204020204" pitchFamily="34" charset="-122"/>
                <a:ea typeface="微软雅黑" panose="020B0503020204020204" pitchFamily="34" charset="-122"/>
              </a:rPr>
              <a:t>翻译</a:t>
            </a:r>
          </a:p>
        </p:txBody>
      </p:sp>
      <p:sp>
        <p:nvSpPr>
          <p:cNvPr id="5" name="右大括号 4"/>
          <p:cNvSpPr/>
          <p:nvPr/>
        </p:nvSpPr>
        <p:spPr>
          <a:xfrm rot="16200000">
            <a:off x="5687819" y="1220286"/>
            <a:ext cx="230834" cy="60433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3894700" y="4338340"/>
            <a:ext cx="3817071" cy="1338828"/>
          </a:xfrm>
          <a:prstGeom prst="rect">
            <a:avLst/>
          </a:prstGeom>
          <a:noFill/>
        </p:spPr>
        <p:txBody>
          <a:bodyPr wrap="none" rtlCol="0">
            <a:spAutoFit/>
          </a:bodyPr>
          <a:lstStyle/>
          <a:p>
            <a:pPr marL="285750" indent="-285750">
              <a:lnSpc>
                <a:spcPct val="150000"/>
              </a:lnSpc>
              <a:buClr>
                <a:srgbClr val="FFC000"/>
              </a:buClr>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找到</a:t>
            </a:r>
            <a:r>
              <a:rPr lang="en-US" altLang="zh-CN" smtClean="0">
                <a:latin typeface="微软雅黑" panose="020B0503020204020204" pitchFamily="34" charset="-122"/>
                <a:ea typeface="微软雅黑" panose="020B0503020204020204" pitchFamily="34" charset="-122"/>
              </a:rPr>
              <a:t>session</a:t>
            </a:r>
            <a:r>
              <a:rPr lang="zh-CN" altLang="en-US" smtClean="0">
                <a:latin typeface="微软雅黑" panose="020B0503020204020204" pitchFamily="34" charset="-122"/>
                <a:ea typeface="微软雅黑" panose="020B0503020204020204" pitchFamily="34" charset="-122"/>
              </a:rPr>
              <a:t>中对应的方法执行；</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找到命名空间和方法名</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传递参数</a:t>
            </a:r>
            <a:endParaRPr lang="en-US" altLang="zh-CN" smtClean="0">
              <a:latin typeface="微软雅黑" panose="020B0503020204020204" pitchFamily="34" charset="-122"/>
              <a:ea typeface="微软雅黑" panose="020B0503020204020204" pitchFamily="34" charset="-122"/>
            </a:endParaRPr>
          </a:p>
        </p:txBody>
      </p:sp>
      <p:cxnSp>
        <p:nvCxnSpPr>
          <p:cNvPr id="8" name="直接箭头连接符 7"/>
          <p:cNvCxnSpPr>
            <a:endCxn id="4" idx="0"/>
          </p:cNvCxnSpPr>
          <p:nvPr/>
        </p:nvCxnSpPr>
        <p:spPr>
          <a:xfrm>
            <a:off x="5803235" y="3086100"/>
            <a:ext cx="2" cy="578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649" y="3753334"/>
            <a:ext cx="9958955" cy="2508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54633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8441700"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a:solidFill>
                  <a:srgbClr val="1D69A3"/>
                </a:solidFill>
                <a:latin typeface="微软雅黑" pitchFamily="34" charset="-122"/>
                <a:ea typeface="微软雅黑" pitchFamily="34" charset="-122"/>
              </a:rPr>
              <a:t>binding</a:t>
            </a:r>
            <a:r>
              <a:rPr lang="zh-CN" altLang="en-US" sz="2667">
                <a:solidFill>
                  <a:srgbClr val="1D69A3"/>
                </a:solidFill>
                <a:latin typeface="微软雅黑" pitchFamily="34" charset="-122"/>
                <a:ea typeface="微软雅黑" pitchFamily="34" charset="-122"/>
              </a:rPr>
              <a:t>模块</a:t>
            </a:r>
            <a:r>
              <a:rPr lang="zh-CN" altLang="en-US" sz="2667" smtClean="0">
                <a:solidFill>
                  <a:srgbClr val="1D69A3"/>
                </a:solidFill>
                <a:latin typeface="微软雅黑" pitchFamily="34" charset="-122"/>
                <a:ea typeface="微软雅黑" pitchFamily="34" charset="-122"/>
              </a:rPr>
              <a:t>分析</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951" y="1785310"/>
            <a:ext cx="6153150"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5888335" y="1167018"/>
            <a:ext cx="5794026" cy="4247317"/>
          </a:xfrm>
          <a:prstGeom prst="rect">
            <a:avLst/>
          </a:prstGeom>
          <a:noFill/>
        </p:spPr>
        <p:txBody>
          <a:bodyPr wrap="square" rtlCol="0">
            <a:spAutoFit/>
          </a:bodyPr>
          <a:lstStyle/>
          <a:p>
            <a:pPr marL="285750" indent="-285750">
              <a:lnSpc>
                <a:spcPct val="150000"/>
              </a:lnSpc>
              <a:buClr>
                <a:srgbClr val="FFC000"/>
              </a:buClr>
              <a:buFont typeface="Wingdings" panose="05000000000000000000" pitchFamily="2" charset="2"/>
              <a:buChar char="ü"/>
            </a:pPr>
            <a:r>
              <a:rPr lang="en-US" altLang="zh-CN" sz="2000" b="1" smtClean="0"/>
              <a:t>MapperRegistry</a:t>
            </a:r>
            <a:r>
              <a:rPr lang="zh-CN" altLang="en-US" sz="2000" b="1" smtClean="0"/>
              <a:t> </a:t>
            </a:r>
            <a:r>
              <a:rPr lang="zh-CN" altLang="en-US" sz="2000" b="1"/>
              <a:t>： </a:t>
            </a:r>
            <a:r>
              <a:rPr lang="en-US" altLang="zh-CN" sz="2000" smtClean="0"/>
              <a:t>mapper</a:t>
            </a:r>
            <a:r>
              <a:rPr lang="zh-CN" altLang="en-US" sz="2000" smtClean="0"/>
              <a:t>接口和对应的代理对象工厂的注册中心；</a:t>
            </a:r>
            <a:endParaRPr lang="en-US" altLang="zh-CN" sz="2000" smtClean="0"/>
          </a:p>
          <a:p>
            <a:pPr marL="285750" indent="-285750">
              <a:lnSpc>
                <a:spcPct val="150000"/>
              </a:lnSpc>
              <a:buClr>
                <a:srgbClr val="FFC000"/>
              </a:buClr>
              <a:buFont typeface="Wingdings" panose="05000000000000000000" pitchFamily="2" charset="2"/>
              <a:buChar char="ü"/>
            </a:pPr>
            <a:r>
              <a:rPr lang="en-US" altLang="zh-CN" sz="2000" b="1" smtClean="0"/>
              <a:t>MapperProxyFactory</a:t>
            </a:r>
            <a:r>
              <a:rPr lang="zh-CN" altLang="en-US" sz="2000" b="1" smtClean="0"/>
              <a:t>：</a:t>
            </a:r>
            <a:r>
              <a:rPr lang="zh-CN" altLang="en-US" sz="2000" smtClean="0"/>
              <a:t>用于生成</a:t>
            </a:r>
            <a:r>
              <a:rPr lang="en-US" altLang="zh-CN" sz="2000" smtClean="0"/>
              <a:t>mapper</a:t>
            </a:r>
            <a:r>
              <a:rPr lang="zh-CN" altLang="en-US" sz="2000" smtClean="0"/>
              <a:t>接口动态代理的实例对象；</a:t>
            </a:r>
            <a:endParaRPr lang="en-US" altLang="zh-CN" sz="2000" smtClean="0"/>
          </a:p>
          <a:p>
            <a:pPr marL="285750" indent="-285750">
              <a:lnSpc>
                <a:spcPct val="150000"/>
              </a:lnSpc>
              <a:buClr>
                <a:srgbClr val="FFC000"/>
              </a:buClr>
              <a:buFont typeface="Wingdings" panose="05000000000000000000" pitchFamily="2" charset="2"/>
              <a:buChar char="ü"/>
            </a:pPr>
            <a:r>
              <a:rPr lang="en-US" altLang="zh-CN" sz="2000" b="1" smtClean="0"/>
              <a:t>MapperProxy</a:t>
            </a:r>
            <a:r>
              <a:rPr lang="zh-CN" altLang="en-US" sz="2000" b="1" smtClean="0"/>
              <a:t>：</a:t>
            </a:r>
            <a:r>
              <a:rPr lang="zh-CN" altLang="en-US" sz="2000" smtClean="0"/>
              <a:t>实现了</a:t>
            </a:r>
            <a:r>
              <a:rPr lang="en-US" altLang="zh-CN" sz="2000" smtClean="0"/>
              <a:t>InvocationHandler</a:t>
            </a:r>
            <a:r>
              <a:rPr lang="zh-CN" altLang="en-US" sz="2000" smtClean="0"/>
              <a:t>接口，它是增强</a:t>
            </a:r>
            <a:r>
              <a:rPr lang="en-US" altLang="zh-CN" sz="2000" smtClean="0"/>
              <a:t>mapper</a:t>
            </a:r>
            <a:r>
              <a:rPr lang="zh-CN" altLang="en-US" sz="2000" smtClean="0"/>
              <a:t>接口的实现；</a:t>
            </a:r>
            <a:endParaRPr lang="en-US" altLang="zh-CN" sz="2000" smtClean="0"/>
          </a:p>
          <a:p>
            <a:pPr marL="285750" indent="-285750">
              <a:lnSpc>
                <a:spcPct val="150000"/>
              </a:lnSpc>
              <a:buClr>
                <a:srgbClr val="FFC000"/>
              </a:buClr>
              <a:buFont typeface="Wingdings" panose="05000000000000000000" pitchFamily="2" charset="2"/>
              <a:buChar char="ü"/>
            </a:pPr>
            <a:r>
              <a:rPr lang="en-US" altLang="zh-CN" sz="2000" b="1" smtClean="0"/>
              <a:t>MapperMethod</a:t>
            </a:r>
            <a:r>
              <a:rPr lang="zh-CN" altLang="en-US" sz="2000" b="1" smtClean="0"/>
              <a:t>：</a:t>
            </a:r>
            <a:r>
              <a:rPr lang="zh-CN" altLang="en-US" sz="2000" smtClean="0"/>
              <a:t>封装了</a:t>
            </a:r>
            <a:r>
              <a:rPr lang="en-US" altLang="zh-CN" sz="2000" smtClean="0"/>
              <a:t>Mapper</a:t>
            </a:r>
            <a:r>
              <a:rPr lang="zh-CN" altLang="en-US" sz="2000" smtClean="0"/>
              <a:t>接口中对应方法的信息，以及对应的</a:t>
            </a:r>
            <a:r>
              <a:rPr lang="en-US" altLang="zh-CN" sz="2000" smtClean="0"/>
              <a:t>sql</a:t>
            </a:r>
            <a:r>
              <a:rPr lang="zh-CN" altLang="en-US" sz="2000" smtClean="0"/>
              <a:t>语句的信息；它是</a:t>
            </a:r>
            <a:r>
              <a:rPr lang="en-US" altLang="zh-CN" sz="2000" smtClean="0"/>
              <a:t>mapper</a:t>
            </a:r>
            <a:r>
              <a:rPr lang="zh-CN" altLang="en-US" sz="2000" smtClean="0"/>
              <a:t>接口与映射配置文件中</a:t>
            </a:r>
            <a:r>
              <a:rPr lang="en-US" altLang="zh-CN" sz="2000" smtClean="0"/>
              <a:t>sql</a:t>
            </a:r>
            <a:r>
              <a:rPr lang="zh-CN" altLang="en-US" sz="2000" smtClean="0"/>
              <a:t>语句的桥梁；</a:t>
            </a:r>
            <a:endParaRPr lang="en-US" altLang="zh-CN" sz="2000" smtClean="0"/>
          </a:p>
        </p:txBody>
      </p:sp>
      <p:sp>
        <p:nvSpPr>
          <p:cNvPr id="2" name="矩形 1"/>
          <p:cNvSpPr/>
          <p:nvPr/>
        </p:nvSpPr>
        <p:spPr>
          <a:xfrm>
            <a:off x="1004673" y="5740479"/>
            <a:ext cx="10125463" cy="461665"/>
          </a:xfrm>
          <a:prstGeom prst="rect">
            <a:avLst/>
          </a:prstGeom>
        </p:spPr>
        <p:txBody>
          <a:bodyPr wrap="square">
            <a:spAutoFit/>
          </a:bodyPr>
          <a:lstStyle/>
          <a:p>
            <a:r>
              <a:rPr lang="zh-CN" altLang="en-US" sz="2400" smtClean="0">
                <a:solidFill>
                  <a:srgbClr val="FF0000"/>
                </a:solidFill>
                <a:latin typeface="微软雅黑" panose="020B0503020204020204" pitchFamily="34" charset="-122"/>
                <a:ea typeface="微软雅黑" panose="020B0503020204020204" pitchFamily="34" charset="-122"/>
              </a:rPr>
              <a:t>让我们从</a:t>
            </a:r>
            <a:r>
              <a:rPr lang="en-US" altLang="zh-CN" sz="2400" smtClean="0">
                <a:solidFill>
                  <a:srgbClr val="FF0000"/>
                </a:solidFill>
                <a:latin typeface="微软雅黑" panose="020B0503020204020204" pitchFamily="34" charset="-122"/>
                <a:ea typeface="微软雅黑" panose="020B0503020204020204" pitchFamily="34" charset="-122"/>
              </a:rPr>
              <a:t>XMLMapperBuilder.bindMapperForNamespace()</a:t>
            </a:r>
            <a:r>
              <a:rPr lang="zh-CN" altLang="en-US" sz="2400" smtClean="0">
                <a:solidFill>
                  <a:srgbClr val="FF0000"/>
                </a:solidFill>
                <a:latin typeface="微软雅黑" panose="020B0503020204020204" pitchFamily="34" charset="-122"/>
                <a:ea typeface="微软雅黑" panose="020B0503020204020204" pitchFamily="34" charset="-122"/>
              </a:rPr>
              <a:t>开始入手吧！</a:t>
            </a:r>
            <a:endParaRPr lang="zh-CN" altLang="en-US" sz="240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09331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8441700"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解读</a:t>
            </a:r>
            <a:r>
              <a:rPr lang="en-US" altLang="zh-CN" sz="2667" smtClean="0">
                <a:solidFill>
                  <a:srgbClr val="1D69A3"/>
                </a:solidFill>
                <a:latin typeface="微软雅黑" pitchFamily="34" charset="-122"/>
                <a:ea typeface="微软雅黑" pitchFamily="34" charset="-122"/>
              </a:rPr>
              <a:t>MapperMethod</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8" name="TextBox 17"/>
          <p:cNvSpPr txBox="1"/>
          <p:nvPr/>
        </p:nvSpPr>
        <p:spPr>
          <a:xfrm>
            <a:off x="468610" y="1167018"/>
            <a:ext cx="10427990" cy="2862322"/>
          </a:xfrm>
          <a:prstGeom prst="rect">
            <a:avLst/>
          </a:prstGeom>
          <a:noFill/>
        </p:spPr>
        <p:txBody>
          <a:bodyPr wrap="square" rtlCol="0">
            <a:spAutoFit/>
          </a:bodyPr>
          <a:lstStyle/>
          <a:p>
            <a:pPr marL="342900" indent="-342900">
              <a:lnSpc>
                <a:spcPct val="150000"/>
              </a:lnSpc>
              <a:buClr>
                <a:srgbClr val="FFC000"/>
              </a:buClr>
              <a:buFont typeface="Wingdings" panose="05000000000000000000" pitchFamily="2" charset="2"/>
              <a:buChar char="n"/>
            </a:pPr>
            <a:r>
              <a:rPr lang="en-US" altLang="zh-CN" sz="2000" b="1"/>
              <a:t>MapperMethod</a:t>
            </a:r>
            <a:r>
              <a:rPr lang="zh-CN" altLang="en-US" sz="2000" b="1"/>
              <a:t>：</a:t>
            </a:r>
            <a:r>
              <a:rPr lang="zh-CN" altLang="en-US" sz="2000"/>
              <a:t>封装了</a:t>
            </a:r>
            <a:r>
              <a:rPr lang="en-US" altLang="zh-CN" sz="2000"/>
              <a:t>Mapper</a:t>
            </a:r>
            <a:r>
              <a:rPr lang="zh-CN" altLang="en-US" sz="2000"/>
              <a:t>接口中对应方法的信息，以及对应的</a:t>
            </a:r>
            <a:r>
              <a:rPr lang="en-US" altLang="zh-CN" sz="2000"/>
              <a:t>sql</a:t>
            </a:r>
            <a:r>
              <a:rPr lang="zh-CN" altLang="en-US" sz="2000"/>
              <a:t>语句的信息；它是</a:t>
            </a:r>
            <a:r>
              <a:rPr lang="en-US" altLang="zh-CN" sz="2000"/>
              <a:t>mapper</a:t>
            </a:r>
            <a:r>
              <a:rPr lang="zh-CN" altLang="en-US" sz="2000"/>
              <a:t>接口与映射配置文件中</a:t>
            </a:r>
            <a:r>
              <a:rPr lang="en-US" altLang="zh-CN" sz="2000"/>
              <a:t>sql</a:t>
            </a:r>
            <a:r>
              <a:rPr lang="zh-CN" altLang="en-US" sz="2000"/>
              <a:t>语句的桥梁</a:t>
            </a:r>
            <a:r>
              <a:rPr lang="zh-CN" altLang="en-US" sz="2000" smtClean="0"/>
              <a:t>；</a:t>
            </a:r>
            <a:r>
              <a:rPr lang="en-US" altLang="zh-CN" sz="2000" b="1"/>
              <a:t> </a:t>
            </a:r>
            <a:r>
              <a:rPr lang="en-US" altLang="zh-CN" sz="2000" smtClean="0">
                <a:solidFill>
                  <a:srgbClr val="FF0000"/>
                </a:solidFill>
              </a:rPr>
              <a:t>MapperMethod</a:t>
            </a:r>
            <a:r>
              <a:rPr lang="zh-CN" altLang="en-US" sz="2000" smtClean="0">
                <a:solidFill>
                  <a:srgbClr val="FF0000"/>
                </a:solidFill>
              </a:rPr>
              <a:t>对象不记录任何状态信息，所以它可以在多个代理对象之间共享</a:t>
            </a:r>
            <a:r>
              <a:rPr lang="zh-CN" altLang="en-US" sz="2000" b="1" smtClean="0"/>
              <a:t>；</a:t>
            </a:r>
            <a:endParaRPr lang="en-US" altLang="zh-CN" sz="2000" b="1"/>
          </a:p>
          <a:p>
            <a:pPr marL="742950" lvl="1" indent="-285750">
              <a:lnSpc>
                <a:spcPct val="150000"/>
              </a:lnSpc>
              <a:buClr>
                <a:srgbClr val="FFC000"/>
              </a:buClr>
              <a:buFont typeface="Wingdings" panose="05000000000000000000" pitchFamily="2" charset="2"/>
              <a:buChar char="ü"/>
            </a:pPr>
            <a:r>
              <a:rPr lang="en-US" altLang="zh-CN" sz="2000" b="1" smtClean="0"/>
              <a:t>SqlCommand</a:t>
            </a:r>
            <a:r>
              <a:rPr lang="zh-CN" altLang="en-US" sz="2000" b="1" smtClean="0"/>
              <a:t> ： </a:t>
            </a:r>
            <a:r>
              <a:rPr lang="zh-CN" altLang="en-US" sz="2000"/>
              <a:t>从</a:t>
            </a:r>
            <a:r>
              <a:rPr lang="en-US" altLang="zh-CN" sz="2000"/>
              <a:t>configuration</a:t>
            </a:r>
            <a:r>
              <a:rPr lang="zh-CN" altLang="en-US" sz="2000"/>
              <a:t>中获取方法的命名</a:t>
            </a:r>
            <a:r>
              <a:rPr lang="zh-CN" altLang="en-US" sz="2000" smtClean="0"/>
              <a:t>空间</a:t>
            </a:r>
            <a:r>
              <a:rPr lang="en-US" altLang="zh-CN" sz="2000" smtClean="0"/>
              <a:t>.</a:t>
            </a:r>
            <a:r>
              <a:rPr lang="zh-CN" altLang="en-US" sz="2000" smtClean="0"/>
              <a:t>方法名以及</a:t>
            </a:r>
            <a:r>
              <a:rPr lang="en-US" altLang="zh-CN" sz="2000" smtClean="0"/>
              <a:t>SQL</a:t>
            </a:r>
            <a:r>
              <a:rPr lang="zh-CN" altLang="en-US" sz="2000" smtClean="0"/>
              <a:t>语句的类型；</a:t>
            </a:r>
            <a:endParaRPr lang="zh-CN" altLang="en-US" sz="2000"/>
          </a:p>
          <a:p>
            <a:pPr marL="742950" lvl="1" indent="-285750">
              <a:lnSpc>
                <a:spcPct val="150000"/>
              </a:lnSpc>
              <a:buClr>
                <a:srgbClr val="FFC000"/>
              </a:buClr>
              <a:buFont typeface="Wingdings" panose="05000000000000000000" pitchFamily="2" charset="2"/>
              <a:buChar char="ü"/>
            </a:pPr>
            <a:r>
              <a:rPr lang="en-US" altLang="zh-CN" sz="2000" b="1" smtClean="0"/>
              <a:t>MethodSignature</a:t>
            </a:r>
            <a:r>
              <a:rPr lang="zh-CN" altLang="en-US" sz="2000" b="1" smtClean="0"/>
              <a:t>：</a:t>
            </a:r>
            <a:r>
              <a:rPr lang="zh-CN" altLang="en-US" sz="2000"/>
              <a:t>封装</a:t>
            </a:r>
            <a:r>
              <a:rPr lang="en-US" altLang="zh-CN" sz="2000"/>
              <a:t>mapper</a:t>
            </a:r>
            <a:r>
              <a:rPr lang="zh-CN" altLang="en-US" sz="2000" smtClean="0"/>
              <a:t>接口方法的相关信息（入参，返回类型）；</a:t>
            </a:r>
            <a:endParaRPr lang="en-US" altLang="zh-CN" sz="2000" smtClean="0"/>
          </a:p>
          <a:p>
            <a:pPr marL="742950" lvl="1" indent="-285750">
              <a:lnSpc>
                <a:spcPct val="150000"/>
              </a:lnSpc>
              <a:buClr>
                <a:srgbClr val="FFC000"/>
              </a:buClr>
              <a:buFont typeface="Wingdings" panose="05000000000000000000" pitchFamily="2" charset="2"/>
              <a:buChar char="ü"/>
            </a:pPr>
            <a:r>
              <a:rPr lang="en-US" altLang="zh-CN" sz="2000" b="1"/>
              <a:t>ParamNameResolver</a:t>
            </a:r>
            <a:r>
              <a:rPr lang="zh-CN" altLang="en-US" sz="2000" b="1" smtClean="0"/>
              <a:t>：</a:t>
            </a:r>
            <a:r>
              <a:rPr lang="en-US" altLang="zh-CN" sz="2000"/>
              <a:t> </a:t>
            </a:r>
            <a:r>
              <a:rPr lang="zh-CN" altLang="en-US" sz="2000" smtClean="0"/>
              <a:t>解析</a:t>
            </a:r>
            <a:r>
              <a:rPr lang="en-US" altLang="zh-CN" sz="2000" smtClean="0"/>
              <a:t>mapper</a:t>
            </a:r>
            <a:r>
              <a:rPr lang="zh-CN" altLang="en-US" sz="2000"/>
              <a:t>接口</a:t>
            </a:r>
            <a:r>
              <a:rPr lang="zh-CN" altLang="en-US" sz="2000" smtClean="0"/>
              <a:t>方法中的入参；</a:t>
            </a:r>
            <a:endParaRPr lang="en-US" altLang="zh-CN" sz="2000" smtClean="0"/>
          </a:p>
        </p:txBody>
      </p:sp>
    </p:spTree>
    <p:extLst>
      <p:ext uri="{BB962C8B-B14F-4D97-AF65-F5344CB8AC3E}">
        <p14:creationId xmlns:p14="http://schemas.microsoft.com/office/powerpoint/2010/main" val="30045488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170"/>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defTabSz="1219170"/>
            <a:r>
              <a:rPr lang="en-US" altLang="zh-CN" sz="2133" dirty="0">
                <a:ln w="6350">
                  <a:noFill/>
                </a:ln>
                <a:solidFill>
                  <a:srgbClr val="333333">
                    <a:lumMod val="50000"/>
                    <a:lumOff val="50000"/>
                  </a:srgbClr>
                </a:solidFill>
                <a:latin typeface="Arial"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itchFamily="34" charset="0"/>
              <a:ea typeface="微软雅黑" pitchFamily="34" charset="-122"/>
              <a:cs typeface="Arial" pitchFamily="34" charset="0"/>
            </a:endParaRPr>
          </a:p>
        </p:txBody>
      </p:sp>
      <p:sp>
        <p:nvSpPr>
          <p:cNvPr id="69" name="PA_任意多边形 9"/>
          <p:cNvSpPr>
            <a:spLocks noEditPoints="1"/>
          </p:cNvSpPr>
          <p:nvPr>
            <p:custDataLst>
              <p:tags r:id="rId3"/>
            </p:custDataLst>
          </p:nvPr>
        </p:nvSpPr>
        <p:spPr bwMode="auto">
          <a:xfrm>
            <a:off x="1554326" y="2773623"/>
            <a:ext cx="507312" cy="330552"/>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80" name="PA_组合 79"/>
          <p:cNvGrpSpPr/>
          <p:nvPr>
            <p:custDataLst>
              <p:tags r:id="rId4"/>
            </p:custDataLst>
          </p:nvPr>
        </p:nvGrpSpPr>
        <p:grpSpPr>
          <a:xfrm>
            <a:off x="2960407" y="3434710"/>
            <a:ext cx="2016723" cy="2527653"/>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3" name="PA_组合 82"/>
          <p:cNvGrpSpPr/>
          <p:nvPr>
            <p:custDataLst>
              <p:tags r:id="rId5"/>
            </p:custDataLst>
          </p:nvPr>
        </p:nvGrpSpPr>
        <p:grpSpPr>
          <a:xfrm>
            <a:off x="805970" y="3429000"/>
            <a:ext cx="2016723" cy="2527653"/>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2" name="PA_矩形 61"/>
          <p:cNvSpPr/>
          <p:nvPr>
            <p:custDataLst>
              <p:tags r:id="rId6"/>
            </p:custDataLst>
          </p:nvPr>
        </p:nvSpPr>
        <p:spPr>
          <a:xfrm>
            <a:off x="908949" y="4185090"/>
            <a:ext cx="1781664" cy="666336"/>
          </a:xfrm>
          <a:prstGeom prst="rect">
            <a:avLst/>
          </a:prstGeom>
        </p:spPr>
        <p:txBody>
          <a:bodyPr wrap="square">
            <a:spAutoFit/>
          </a:bodyPr>
          <a:lstStyle/>
          <a:p>
            <a:pPr algn="ctr" defTabSz="1219170">
              <a:lnSpc>
                <a:spcPct val="150000"/>
              </a:lnSpc>
            </a:pPr>
            <a:r>
              <a:rPr lang="en-US" altLang="zh-CN" sz="1333">
                <a:ln w="6350">
                  <a:noFill/>
                </a:ln>
                <a:solidFill>
                  <a:srgbClr val="FFFFFF">
                    <a:lumMod val="50000"/>
                  </a:srgbClr>
                </a:solidFill>
                <a:latin typeface="Impact" pitchFamily="34" charset="0"/>
                <a:ea typeface="微软雅黑" pitchFamily="34" charset="-122"/>
              </a:rPr>
              <a:t>MyBatis</a:t>
            </a:r>
            <a:r>
              <a:rPr lang="zh-CN" altLang="en-US" sz="1333">
                <a:ln w="6350">
                  <a:noFill/>
                </a:ln>
                <a:solidFill>
                  <a:srgbClr val="FFFFFF">
                    <a:lumMod val="50000"/>
                  </a:srgbClr>
                </a:solidFill>
                <a:latin typeface="Impact" pitchFamily="34" charset="0"/>
                <a:ea typeface="微软雅黑" pitchFamily="34" charset="-122"/>
              </a:rPr>
              <a:t>核心流程分析</a:t>
            </a:r>
          </a:p>
          <a:p>
            <a:pPr algn="ctr" defTabSz="1219170">
              <a:lnSpc>
                <a:spcPct val="150000"/>
              </a:lnSpc>
            </a:pPr>
            <a:endParaRPr lang="zh-CN" altLang="en-US" sz="1333" dirty="0">
              <a:ln w="6350">
                <a:noFill/>
              </a:ln>
              <a:solidFill>
                <a:srgbClr val="FFFFFF">
                  <a:lumMod val="50000"/>
                </a:srgbClr>
              </a:solidFill>
              <a:latin typeface="Impact" pitchFamily="34" charset="0"/>
              <a:ea typeface="微软雅黑" pitchFamily="34" charset="-122"/>
            </a:endParaRPr>
          </a:p>
        </p:txBody>
      </p:sp>
      <p:sp>
        <p:nvSpPr>
          <p:cNvPr id="63" name="PA_矩形 62"/>
          <p:cNvSpPr/>
          <p:nvPr>
            <p:custDataLst>
              <p:tags r:id="rId7"/>
            </p:custDataLst>
          </p:nvPr>
        </p:nvSpPr>
        <p:spPr>
          <a:xfrm>
            <a:off x="3166681" y="4154763"/>
            <a:ext cx="1603324"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建造者模式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mybatis</a:t>
            </a:r>
            <a:r>
              <a:rPr lang="zh-CN" altLang="en-US" sz="1333" smtClean="0">
                <a:ln w="6350">
                  <a:noFill/>
                </a:ln>
                <a:solidFill>
                  <a:srgbClr val="FFFFFF">
                    <a:lumMod val="50000"/>
                  </a:srgbClr>
                </a:solidFill>
                <a:latin typeface="Impact" pitchFamily="34" charset="0"/>
                <a:ea typeface="微软雅黑" pitchFamily="34" charset="-122"/>
              </a:rPr>
              <a:t>初始化过程</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67" name="PA_矩形 66"/>
          <p:cNvSpPr/>
          <p:nvPr>
            <p:custDataLst>
              <p:tags r:id="rId8"/>
            </p:custDataLst>
          </p:nvPr>
        </p:nvSpPr>
        <p:spPr>
          <a:xfrm>
            <a:off x="780916" y="3556386"/>
            <a:ext cx="2087431" cy="338554"/>
          </a:xfrm>
          <a:prstGeom prst="rect">
            <a:avLst/>
          </a:prstGeom>
        </p:spPr>
        <p:txBody>
          <a:bodyPr wrap="none">
            <a:spAutoFit/>
          </a:bodyPr>
          <a:lstStyle/>
          <a:p>
            <a:pPr algn="ctr" defTabSz="1219170"/>
            <a:r>
              <a:rPr lang="en-US" altLang="zh-CN" sz="1600" b="1">
                <a:ln w="6350">
                  <a:noFill/>
                </a:ln>
                <a:solidFill>
                  <a:srgbClr val="FFFFFF">
                    <a:lumMod val="50000"/>
                  </a:srgbClr>
                </a:solidFill>
                <a:latin typeface="Impact" pitchFamily="34" charset="0"/>
                <a:ea typeface="微软雅黑" pitchFamily="34" charset="-122"/>
              </a:rPr>
              <a:t>M</a:t>
            </a:r>
            <a:r>
              <a:rPr lang="en-US" altLang="zh-CN" sz="1600" b="1" smtClean="0">
                <a:ln w="6350">
                  <a:noFill/>
                </a:ln>
                <a:solidFill>
                  <a:srgbClr val="FFFFFF">
                    <a:lumMod val="50000"/>
                  </a:srgbClr>
                </a:solidFill>
                <a:latin typeface="Impact" pitchFamily="34" charset="0"/>
                <a:ea typeface="微软雅黑" pitchFamily="34" charset="-122"/>
              </a:rPr>
              <a:t>yBatis</a:t>
            </a:r>
            <a:r>
              <a:rPr lang="zh-CN" altLang="en-US" sz="1600" b="1" smtClean="0">
                <a:ln w="6350">
                  <a:noFill/>
                </a:ln>
                <a:solidFill>
                  <a:srgbClr val="FFFFFF">
                    <a:lumMod val="50000"/>
                  </a:srgbClr>
                </a:solidFill>
                <a:latin typeface="Impact" pitchFamily="34" charset="0"/>
                <a:ea typeface="微软雅黑" pitchFamily="34" charset="-122"/>
              </a:rPr>
              <a:t>核心流程分析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68" name="PA_矩形 67"/>
          <p:cNvSpPr/>
          <p:nvPr>
            <p:custDataLst>
              <p:tags r:id="rId9"/>
            </p:custDataLst>
          </p:nvPr>
        </p:nvSpPr>
        <p:spPr>
          <a:xfrm>
            <a:off x="3260458" y="3562096"/>
            <a:ext cx="1415773"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配置加载阶段</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39" name="矩形 38"/>
          <p:cNvSpPr/>
          <p:nvPr/>
        </p:nvSpPr>
        <p:spPr>
          <a:xfrm>
            <a:off x="767870" y="2617365"/>
            <a:ext cx="2126179" cy="33392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PA_组合 79"/>
          <p:cNvGrpSpPr/>
          <p:nvPr>
            <p:custDataLst>
              <p:tags r:id="rId10"/>
            </p:custDataLst>
          </p:nvPr>
        </p:nvGrpSpPr>
        <p:grpSpPr>
          <a:xfrm>
            <a:off x="5083642" y="3444925"/>
            <a:ext cx="2016723" cy="2527653"/>
            <a:chOff x="522514" y="3027330"/>
            <a:chExt cx="1512542" cy="1440160"/>
          </a:xfrm>
        </p:grpSpPr>
        <p:sp>
          <p:nvSpPr>
            <p:cNvPr id="42" name="矩形 41"/>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3" name="直接连接符 42"/>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4" name="PA_矩形 62"/>
          <p:cNvSpPr/>
          <p:nvPr>
            <p:custDataLst>
              <p:tags r:id="rId11"/>
            </p:custDataLst>
          </p:nvPr>
        </p:nvSpPr>
        <p:spPr>
          <a:xfrm>
            <a:off x="5435324" y="4164978"/>
            <a:ext cx="1407757" cy="362856"/>
          </a:xfrm>
          <a:prstGeom prst="rect">
            <a:avLst/>
          </a:prstGeom>
        </p:spPr>
        <p:txBody>
          <a:bodyPr wrap="none">
            <a:spAutoFit/>
          </a:bodyPr>
          <a:lstStyle/>
          <a:p>
            <a:pPr algn="ctr" defTabSz="1219170">
              <a:lnSpc>
                <a:spcPct val="150000"/>
              </a:lnSpc>
            </a:pPr>
            <a:r>
              <a:rPr lang="en-US" altLang="zh-CN" sz="1333">
                <a:ln w="6350">
                  <a:noFill/>
                </a:ln>
                <a:solidFill>
                  <a:srgbClr val="FFFFFF">
                    <a:lumMod val="50000"/>
                  </a:srgbClr>
                </a:solidFill>
                <a:latin typeface="Impact" pitchFamily="34" charset="0"/>
                <a:ea typeface="微软雅黑" pitchFamily="34" charset="-122"/>
              </a:rPr>
              <a:t>binding</a:t>
            </a:r>
            <a:r>
              <a:rPr lang="zh-CN" altLang="en-US" sz="1333">
                <a:ln w="6350">
                  <a:noFill/>
                </a:ln>
                <a:solidFill>
                  <a:srgbClr val="FFFFFF">
                    <a:lumMod val="50000"/>
                  </a:srgbClr>
                </a:solidFill>
                <a:latin typeface="Impact" pitchFamily="34" charset="0"/>
                <a:ea typeface="微软雅黑" pitchFamily="34" charset="-122"/>
              </a:rPr>
              <a:t>模块</a:t>
            </a:r>
            <a:r>
              <a:rPr lang="zh-CN" altLang="en-US" sz="1333" smtClean="0">
                <a:ln w="6350">
                  <a:noFill/>
                </a:ln>
                <a:solidFill>
                  <a:srgbClr val="FFFFFF">
                    <a:lumMod val="50000"/>
                  </a:srgbClr>
                </a:solidFill>
                <a:latin typeface="Impact" pitchFamily="34" charset="0"/>
                <a:ea typeface="微软雅黑" pitchFamily="34" charset="-122"/>
              </a:rPr>
              <a:t>分析</a:t>
            </a:r>
            <a:endParaRPr lang="zh-CN" altLang="en-US" sz="1333">
              <a:ln w="6350">
                <a:noFill/>
              </a:ln>
              <a:solidFill>
                <a:srgbClr val="FFFFFF">
                  <a:lumMod val="50000"/>
                </a:srgbClr>
              </a:solidFill>
              <a:latin typeface="Impact" pitchFamily="34" charset="0"/>
              <a:ea typeface="微软雅黑" pitchFamily="34" charset="-122"/>
            </a:endParaRPr>
          </a:p>
        </p:txBody>
      </p:sp>
      <p:sp>
        <p:nvSpPr>
          <p:cNvPr id="45" name="PA_矩形 67"/>
          <p:cNvSpPr/>
          <p:nvPr>
            <p:custDataLst>
              <p:tags r:id="rId12"/>
            </p:custDataLst>
          </p:nvPr>
        </p:nvSpPr>
        <p:spPr>
          <a:xfrm>
            <a:off x="5312697" y="3572311"/>
            <a:ext cx="1653017" cy="338554"/>
          </a:xfrm>
          <a:prstGeom prst="rect">
            <a:avLst/>
          </a:prstGeom>
        </p:spPr>
        <p:txBody>
          <a:bodyPr wrap="none">
            <a:spAutoFit/>
          </a:bodyPr>
          <a:lstStyle/>
          <a:p>
            <a:pPr algn="ctr" defTabSz="1219170"/>
            <a:r>
              <a:rPr lang="en-US" altLang="zh-CN" sz="1600" b="1">
                <a:ln w="6350">
                  <a:noFill/>
                </a:ln>
                <a:solidFill>
                  <a:srgbClr val="FFFFFF">
                    <a:lumMod val="50000"/>
                  </a:srgbClr>
                </a:solidFill>
                <a:latin typeface="Impact" pitchFamily="34" charset="0"/>
                <a:ea typeface="微软雅黑" pitchFamily="34" charset="-122"/>
              </a:rPr>
              <a:t>binding</a:t>
            </a:r>
            <a:r>
              <a:rPr lang="zh-CN" altLang="en-US" sz="1600" b="1">
                <a:ln w="6350">
                  <a:noFill/>
                </a:ln>
                <a:solidFill>
                  <a:srgbClr val="FFFFFF">
                    <a:lumMod val="50000"/>
                  </a:srgbClr>
                </a:solidFill>
                <a:latin typeface="Impact" pitchFamily="34" charset="0"/>
                <a:ea typeface="微软雅黑" pitchFamily="34" charset="-122"/>
              </a:rPr>
              <a:t>模块</a:t>
            </a:r>
            <a:r>
              <a:rPr lang="zh-CN" altLang="en-US" sz="1600" b="1" smtClean="0">
                <a:ln w="6350">
                  <a:noFill/>
                </a:ln>
                <a:solidFill>
                  <a:srgbClr val="FFFFFF">
                    <a:lumMod val="50000"/>
                  </a:srgbClr>
                </a:solidFill>
                <a:latin typeface="Impact" pitchFamily="34" charset="0"/>
                <a:ea typeface="微软雅黑" pitchFamily="34" charset="-122"/>
              </a:rPr>
              <a:t>分析</a:t>
            </a:r>
            <a:endParaRPr lang="zh-CN" altLang="en-US" sz="1600" b="1">
              <a:ln w="6350">
                <a:noFill/>
              </a:ln>
              <a:solidFill>
                <a:srgbClr val="FFFFFF">
                  <a:lumMod val="50000"/>
                </a:srgbClr>
              </a:solidFill>
              <a:latin typeface="Impact" pitchFamily="34" charset="0"/>
              <a:ea typeface="微软雅黑" pitchFamily="34" charset="-122"/>
            </a:endParaRPr>
          </a:p>
        </p:txBody>
      </p:sp>
      <p:grpSp>
        <p:nvGrpSpPr>
          <p:cNvPr id="47" name="PA_组合 79"/>
          <p:cNvGrpSpPr/>
          <p:nvPr>
            <p:custDataLst>
              <p:tags r:id="rId13"/>
            </p:custDataLst>
          </p:nvPr>
        </p:nvGrpSpPr>
        <p:grpSpPr>
          <a:xfrm>
            <a:off x="9356404" y="3438524"/>
            <a:ext cx="2016723" cy="2527653"/>
            <a:chOff x="522514" y="3027330"/>
            <a:chExt cx="1512542" cy="1440160"/>
          </a:xfrm>
        </p:grpSpPr>
        <p:sp>
          <p:nvSpPr>
            <p:cNvPr id="48" name="矩形 4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9" name="直接连接符 4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0" name="PA_矩形 62"/>
          <p:cNvSpPr/>
          <p:nvPr>
            <p:custDataLst>
              <p:tags r:id="rId14"/>
            </p:custDataLst>
          </p:nvPr>
        </p:nvSpPr>
        <p:spPr>
          <a:xfrm>
            <a:off x="9583516" y="4158577"/>
            <a:ext cx="1561646"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模板模式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Excutor</a:t>
            </a:r>
            <a:r>
              <a:rPr lang="zh-CN" altLang="en-US" sz="1333">
                <a:ln w="6350">
                  <a:noFill/>
                </a:ln>
                <a:solidFill>
                  <a:srgbClr val="FFFFFF">
                    <a:lumMod val="50000"/>
                  </a:srgbClr>
                </a:solidFill>
                <a:latin typeface="Impact" pitchFamily="34" charset="0"/>
                <a:ea typeface="微软雅黑" pitchFamily="34" charset="-122"/>
              </a:rPr>
              <a:t>组件</a:t>
            </a:r>
            <a:r>
              <a:rPr lang="zh-CN" altLang="en-US" sz="1333" smtClean="0">
                <a:ln w="6350">
                  <a:noFill/>
                </a:ln>
                <a:solidFill>
                  <a:srgbClr val="FFFFFF">
                    <a:lumMod val="50000"/>
                  </a:srgbClr>
                </a:solidFill>
                <a:latin typeface="Impact" pitchFamily="34" charset="0"/>
                <a:ea typeface="微软雅黑" pitchFamily="34" charset="-122"/>
              </a:rPr>
              <a:t>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Excutor</a:t>
            </a:r>
            <a:r>
              <a:rPr lang="zh-CN" altLang="en-US" sz="1333" smtClean="0">
                <a:ln w="6350">
                  <a:noFill/>
                </a:ln>
                <a:solidFill>
                  <a:srgbClr val="FFFFFF">
                    <a:lumMod val="50000"/>
                  </a:srgbClr>
                </a:solidFill>
                <a:latin typeface="Impact" pitchFamily="34" charset="0"/>
                <a:ea typeface="微软雅黑" pitchFamily="34" charset="-122"/>
              </a:rPr>
              <a:t>的三个小弟</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51" name="PA_矩形 67"/>
          <p:cNvSpPr/>
          <p:nvPr>
            <p:custDataLst>
              <p:tags r:id="rId15"/>
            </p:custDataLst>
          </p:nvPr>
        </p:nvSpPr>
        <p:spPr>
          <a:xfrm>
            <a:off x="9549051" y="3565910"/>
            <a:ext cx="1630576"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核心组件</a:t>
            </a:r>
            <a:r>
              <a:rPr lang="en-US" altLang="zh-CN" sz="1600" b="1" smtClean="0">
                <a:ln w="6350">
                  <a:noFill/>
                </a:ln>
                <a:solidFill>
                  <a:srgbClr val="FFFFFF">
                    <a:lumMod val="50000"/>
                  </a:srgbClr>
                </a:solidFill>
                <a:latin typeface="Impact" pitchFamily="34" charset="0"/>
                <a:ea typeface="微软雅黑" pitchFamily="34" charset="-122"/>
              </a:rPr>
              <a:t>Excutor</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2" name="PA_任意多边形 13"/>
          <p:cNvSpPr>
            <a:spLocks noEditPoints="1"/>
          </p:cNvSpPr>
          <p:nvPr>
            <p:custDataLst>
              <p:tags r:id="rId16"/>
            </p:custDataLst>
          </p:nvPr>
        </p:nvSpPr>
        <p:spPr bwMode="auto">
          <a:xfrm>
            <a:off x="3854777" y="2754125"/>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sp>
        <p:nvSpPr>
          <p:cNvPr id="53" name="PA_任意多边形 10"/>
          <p:cNvSpPr>
            <a:spLocks noEditPoints="1"/>
          </p:cNvSpPr>
          <p:nvPr>
            <p:custDataLst>
              <p:tags r:id="rId17"/>
            </p:custDataLst>
          </p:nvPr>
        </p:nvSpPr>
        <p:spPr bwMode="auto">
          <a:xfrm>
            <a:off x="5947959"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sp>
        <p:nvSpPr>
          <p:cNvPr id="56" name="PA_任意多边形 12"/>
          <p:cNvSpPr>
            <a:spLocks noEditPoints="1"/>
          </p:cNvSpPr>
          <p:nvPr>
            <p:custDataLst>
              <p:tags r:id="rId18"/>
            </p:custDataLst>
          </p:nvPr>
        </p:nvSpPr>
        <p:spPr bwMode="auto">
          <a:xfrm>
            <a:off x="10287206" y="2733676"/>
            <a:ext cx="285613"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33" name="PA_组合 79"/>
          <p:cNvGrpSpPr/>
          <p:nvPr>
            <p:custDataLst>
              <p:tags r:id="rId19"/>
            </p:custDataLst>
          </p:nvPr>
        </p:nvGrpSpPr>
        <p:grpSpPr>
          <a:xfrm>
            <a:off x="7207717" y="3439642"/>
            <a:ext cx="2016723" cy="2527653"/>
            <a:chOff x="522514" y="3027330"/>
            <a:chExt cx="1512542" cy="1440160"/>
          </a:xfrm>
        </p:grpSpPr>
        <p:sp>
          <p:nvSpPr>
            <p:cNvPr id="34" name="矩形 3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35" name="直接连接符 3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7" name="PA_矩形 62"/>
          <p:cNvSpPr/>
          <p:nvPr>
            <p:custDataLst>
              <p:tags r:id="rId20"/>
            </p:custDataLst>
          </p:nvPr>
        </p:nvSpPr>
        <p:spPr>
          <a:xfrm>
            <a:off x="7439975" y="4159695"/>
            <a:ext cx="1646605" cy="670568"/>
          </a:xfrm>
          <a:prstGeom prst="rect">
            <a:avLst/>
          </a:prstGeom>
        </p:spPr>
        <p:txBody>
          <a:bodyPr wrap="none">
            <a:spAutoFit/>
          </a:bodyPr>
          <a:lstStyle/>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策略模式</a:t>
            </a:r>
            <a:endParaRPr lang="en-US" altLang="zh-CN" sz="1333">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en-US" altLang="zh-CN" sz="1333">
                <a:ln w="6350">
                  <a:noFill/>
                </a:ln>
                <a:solidFill>
                  <a:srgbClr val="FFFFFF">
                    <a:lumMod val="50000"/>
                  </a:srgbClr>
                </a:solidFill>
                <a:latin typeface="Impact" pitchFamily="34" charset="0"/>
                <a:ea typeface="微软雅黑" pitchFamily="34" charset="-122"/>
              </a:rPr>
              <a:t>sqlSession</a:t>
            </a:r>
            <a:r>
              <a:rPr lang="zh-CN" altLang="en-US" sz="1333">
                <a:ln w="6350">
                  <a:noFill/>
                </a:ln>
                <a:solidFill>
                  <a:srgbClr val="FFFFFF">
                    <a:lumMod val="50000"/>
                  </a:srgbClr>
                </a:solidFill>
                <a:latin typeface="Impact" pitchFamily="34" charset="0"/>
                <a:ea typeface="微软雅黑" pitchFamily="34" charset="-122"/>
              </a:rPr>
              <a:t>相关的</a:t>
            </a:r>
            <a:r>
              <a:rPr lang="zh-CN" altLang="en-US" sz="1333" smtClean="0">
                <a:ln w="6350">
                  <a:noFill/>
                </a:ln>
                <a:solidFill>
                  <a:srgbClr val="FFFFFF">
                    <a:lumMod val="50000"/>
                  </a:srgbClr>
                </a:solidFill>
                <a:latin typeface="Impact" pitchFamily="34" charset="0"/>
                <a:ea typeface="微软雅黑" pitchFamily="34" charset="-122"/>
              </a:rPr>
              <a:t>类</a:t>
            </a:r>
            <a:endParaRPr lang="en-US" altLang="zh-CN" sz="1333">
              <a:ln w="6350">
                <a:noFill/>
              </a:ln>
              <a:solidFill>
                <a:srgbClr val="FFFFFF">
                  <a:lumMod val="50000"/>
                </a:srgbClr>
              </a:solidFill>
              <a:latin typeface="Impact" pitchFamily="34" charset="0"/>
              <a:ea typeface="微软雅黑" pitchFamily="34" charset="-122"/>
            </a:endParaRPr>
          </a:p>
        </p:txBody>
      </p:sp>
      <p:sp>
        <p:nvSpPr>
          <p:cNvPr id="38" name="PA_矩形 67"/>
          <p:cNvSpPr/>
          <p:nvPr>
            <p:custDataLst>
              <p:tags r:id="rId21"/>
            </p:custDataLst>
          </p:nvPr>
        </p:nvSpPr>
        <p:spPr>
          <a:xfrm>
            <a:off x="7427954" y="3567028"/>
            <a:ext cx="1670650" cy="338554"/>
          </a:xfrm>
          <a:prstGeom prst="rect">
            <a:avLst/>
          </a:prstGeom>
        </p:spPr>
        <p:txBody>
          <a:bodyPr wrap="none">
            <a:spAutoFit/>
          </a:bodyPr>
          <a:lstStyle/>
          <a:p>
            <a:pPr algn="ctr" defTabSz="1219170"/>
            <a:r>
              <a:rPr lang="en-US" altLang="zh-CN" sz="1600" b="1">
                <a:ln w="6350">
                  <a:noFill/>
                </a:ln>
                <a:solidFill>
                  <a:srgbClr val="FFFFFF">
                    <a:lumMod val="50000"/>
                  </a:srgbClr>
                </a:solidFill>
                <a:latin typeface="Impact" pitchFamily="34" charset="0"/>
                <a:ea typeface="微软雅黑" pitchFamily="34" charset="-122"/>
              </a:rPr>
              <a:t>Mybatis</a:t>
            </a:r>
            <a:r>
              <a:rPr lang="zh-CN" altLang="en-US" sz="1600" b="1">
                <a:ln w="6350">
                  <a:noFill/>
                </a:ln>
                <a:solidFill>
                  <a:srgbClr val="FFFFFF">
                    <a:lumMod val="50000"/>
                  </a:srgbClr>
                </a:solidFill>
                <a:latin typeface="Impact" pitchFamily="34" charset="0"/>
                <a:ea typeface="微软雅黑" pitchFamily="34" charset="-122"/>
              </a:rPr>
              <a:t>的接口层</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46" name="PA_任意多边形 9"/>
          <p:cNvSpPr>
            <a:spLocks noEditPoints="1"/>
          </p:cNvSpPr>
          <p:nvPr>
            <p:custDataLst>
              <p:tags r:id="rId22"/>
            </p:custDataLst>
          </p:nvPr>
        </p:nvSpPr>
        <p:spPr bwMode="auto">
          <a:xfrm>
            <a:off x="8009625" y="2763123"/>
            <a:ext cx="507312" cy="330552"/>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spTree>
    <p:extLst>
      <p:ext uri="{BB962C8B-B14F-4D97-AF65-F5344CB8AC3E}">
        <p14:creationId xmlns:p14="http://schemas.microsoft.com/office/powerpoint/2010/main" val="27851367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 to="" calcmode="lin" valueType="num">
                                      <p:cBhvr>
                                        <p:cTn id="19" dur="700" fill="hold">
                                          <p:stCondLst>
                                            <p:cond delay="0"/>
                                          </p:stCondLst>
                                        </p:cTn>
                                        <p:tgtEl>
                                          <p:spTgt spid="69"/>
                                        </p:tgtEl>
                                        <p:attrNameLst>
                                          <p:attrName>ppt_x</p:attrName>
                                        </p:attrNameLst>
                                      </p:cBhvr>
                                      <p:tavLst>
                                        <p:tav tm="0" fmla="#ppt_x-(-#ppt_w/2*cos(ppt_r/180*pi))*((1.5-1.5*$)^2-(1.5-1.5*$)^3)">
                                          <p:val>
                                            <p:strVal val="0"/>
                                          </p:val>
                                        </p:tav>
                                        <p:tav tm="100000">
                                          <p:val>
                                            <p:strVal val="1"/>
                                          </p:val>
                                        </p:tav>
                                      </p:tavLst>
                                    </p:anim>
                                    <p:anim to="" calcmode="lin" valueType="num">
                                      <p:cBhvr>
                                        <p:cTn id="20" dur="700" fill="hold">
                                          <p:stCondLst>
                                            <p:cond delay="0"/>
                                          </p:stCondLst>
                                        </p:cTn>
                                        <p:tgtEl>
                                          <p:spTgt spid="69"/>
                                        </p:tgtEl>
                                        <p:attrNameLst>
                                          <p:attrName>ppt_y</p:attrName>
                                        </p:attrNameLst>
                                      </p:cBhvr>
                                      <p:tavLst>
                                        <p:tav tm="0" fmla="#ppt_y+(-#ppt_h/2*cos(ppt_r/180*pi))*((1.5-1.5*$)^2-(1.5-1.5*$)^3)">
                                          <p:val>
                                            <p:strVal val="0"/>
                                          </p:val>
                                        </p:tav>
                                        <p:tav tm="100000">
                                          <p:val>
                                            <p:strVal val="1"/>
                                          </p:val>
                                        </p:tav>
                                      </p:tavLst>
                                    </p:anim>
                                    <p:anim to="" calcmode="lin" valueType="num">
                                      <p:cBhvr>
                                        <p:cTn id="21" dur="700" fill="hold">
                                          <p:stCondLst>
                                            <p:cond delay="0"/>
                                          </p:stCondLst>
                                        </p:cTn>
                                        <p:tgtEl>
                                          <p:spTgt spid="69"/>
                                        </p:tgtEl>
                                        <p:attrNameLst>
                                          <p:attrName>ppt_h</p:attrName>
                                        </p:attrNameLst>
                                      </p:cBhvr>
                                      <p:tavLst>
                                        <p:tav tm="0" fmla="#ppt_h-(-#ppt_h)*((1.5-1.5*$)^2-(1.5-1.5*$)^3)">
                                          <p:val>
                                            <p:strVal val="0"/>
                                          </p:val>
                                        </p:tav>
                                        <p:tav tm="100000">
                                          <p:val>
                                            <p:strVal val="1"/>
                                          </p:val>
                                        </p:tav>
                                      </p:tavLst>
                                    </p:anim>
                                    <p:anim to="" calcmode="lin" valueType="num">
                                      <p:cBhvr>
                                        <p:cTn id="22" dur="700" fill="hold">
                                          <p:stCondLst>
                                            <p:cond delay="0"/>
                                          </p:stCondLst>
                                        </p:cTn>
                                        <p:tgtEl>
                                          <p:spTgt spid="69"/>
                                        </p:tgtEl>
                                        <p:attrNameLst>
                                          <p:attrName>ppt_w</p:attrName>
                                        </p:attrNameLst>
                                      </p:cBhvr>
                                      <p:tavLst>
                                        <p:tav tm="0" fmla="#ppt_w-(-#ppt_w)*((1.5-1.5*$)^2-(1.5-1.5*$)^3)">
                                          <p:val>
                                            <p:strVal val="0"/>
                                          </p:val>
                                        </p:tav>
                                        <p:tav tm="100000">
                                          <p:val>
                                            <p:strVal val="1"/>
                                          </p:val>
                                        </p:tav>
                                      </p:tavLst>
                                    </p:anim>
                                  </p:childTnLst>
                                </p:cTn>
                              </p:par>
                              <p:par>
                                <p:cTn id="23" presetID="0" presetClass="entr" presetSubtype="0" fill="hold" nodeType="withEffect">
                                  <p:stCondLst>
                                    <p:cond delay="0"/>
                                  </p:stCondLst>
                                  <p:iterate type="lt">
                                    <p:tmPct val="10000"/>
                                  </p:iterate>
                                  <p:childTnLst>
                                    <p:set>
                                      <p:cBhvr>
                                        <p:cTn id="24" dur="1" fill="hold">
                                          <p:stCondLst>
                                            <p:cond delay="0"/>
                                          </p:stCondLst>
                                        </p:cTn>
                                        <p:tgtEl>
                                          <p:spTgt spid="80"/>
                                        </p:tgtEl>
                                        <p:attrNameLst>
                                          <p:attrName>style.visibility</p:attrName>
                                        </p:attrNameLst>
                                      </p:cBhvr>
                                      <p:to>
                                        <p:strVal val="visible"/>
                                      </p:to>
                                    </p:set>
                                    <p:anim to="" calcmode="lin" valueType="num">
                                      <p:cBhvr>
                                        <p:cTn id="25" dur="700" fill="hold">
                                          <p:stCondLst>
                                            <p:cond delay="0"/>
                                          </p:stCondLst>
                                        </p:cTn>
                                        <p:tgtEl>
                                          <p:spTgt spid="80"/>
                                        </p:tgtEl>
                                        <p:attrNameLst>
                                          <p:attrName>ppt_x</p:attrName>
                                        </p:attrNameLst>
                                      </p:cBhvr>
                                      <p:tavLst>
                                        <p:tav tm="0" fmla="#ppt_x-(-#ppt_w/2*cos(ppt_r/180*pi))*((1.5-1.5*$)^2-(1.5-1.5*$)^3)">
                                          <p:val>
                                            <p:strVal val="0"/>
                                          </p:val>
                                        </p:tav>
                                        <p:tav tm="100000">
                                          <p:val>
                                            <p:strVal val="1"/>
                                          </p:val>
                                        </p:tav>
                                      </p:tavLst>
                                    </p:anim>
                                    <p:anim to="" calcmode="lin" valueType="num">
                                      <p:cBhvr>
                                        <p:cTn id="26" dur="700" fill="hold">
                                          <p:stCondLst>
                                            <p:cond delay="0"/>
                                          </p:stCondLst>
                                        </p:cTn>
                                        <p:tgtEl>
                                          <p:spTgt spid="80"/>
                                        </p:tgtEl>
                                        <p:attrNameLst>
                                          <p:attrName>ppt_y</p:attrName>
                                        </p:attrNameLst>
                                      </p:cBhvr>
                                      <p:tavLst>
                                        <p:tav tm="0" fmla="#ppt_y+(-#ppt_h/2*cos(ppt_r/180*pi))*((1.5-1.5*$)^2-(1.5-1.5*$)^3)">
                                          <p:val>
                                            <p:strVal val="0"/>
                                          </p:val>
                                        </p:tav>
                                        <p:tav tm="100000">
                                          <p:val>
                                            <p:strVal val="1"/>
                                          </p:val>
                                        </p:tav>
                                      </p:tavLst>
                                    </p:anim>
                                    <p:anim to="" calcmode="lin" valueType="num">
                                      <p:cBhvr>
                                        <p:cTn id="27" dur="700" fill="hold">
                                          <p:stCondLst>
                                            <p:cond delay="0"/>
                                          </p:stCondLst>
                                        </p:cTn>
                                        <p:tgtEl>
                                          <p:spTgt spid="80"/>
                                        </p:tgtEl>
                                        <p:attrNameLst>
                                          <p:attrName>ppt_h</p:attrName>
                                        </p:attrNameLst>
                                      </p:cBhvr>
                                      <p:tavLst>
                                        <p:tav tm="0" fmla="#ppt_h-(-#ppt_h)*((1.5-1.5*$)^2-(1.5-1.5*$)^3)">
                                          <p:val>
                                            <p:strVal val="0"/>
                                          </p:val>
                                        </p:tav>
                                        <p:tav tm="100000">
                                          <p:val>
                                            <p:strVal val="1"/>
                                          </p:val>
                                        </p:tav>
                                      </p:tavLst>
                                    </p:anim>
                                    <p:anim to="" calcmode="lin" valueType="num">
                                      <p:cBhvr>
                                        <p:cTn id="28" dur="700" fill="hold">
                                          <p:stCondLst>
                                            <p:cond delay="0"/>
                                          </p:stCondLst>
                                        </p:cTn>
                                        <p:tgtEl>
                                          <p:spTgt spid="80"/>
                                        </p:tgtEl>
                                        <p:attrNameLst>
                                          <p:attrName>ppt_w</p:attrName>
                                        </p:attrNameLst>
                                      </p:cBhvr>
                                      <p:tavLst>
                                        <p:tav tm="0" fmla="#ppt_w-(-#ppt_w)*((1.5-1.5*$)^2-(1.5-1.5*$)^3)">
                                          <p:val>
                                            <p:strVal val="0"/>
                                          </p:val>
                                        </p:tav>
                                        <p:tav tm="100000">
                                          <p:val>
                                            <p:strVal val="1"/>
                                          </p:val>
                                        </p:tav>
                                      </p:tavLst>
                                    </p:anim>
                                  </p:childTnLst>
                                </p:cTn>
                              </p:par>
                              <p:par>
                                <p:cTn id="29" presetID="0"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anim to="" calcmode="lin" valueType="num">
                                      <p:cBhvr>
                                        <p:cTn id="31" dur="700" fill="hold">
                                          <p:stCondLst>
                                            <p:cond delay="0"/>
                                          </p:stCondLst>
                                        </p:cTn>
                                        <p:tgtEl>
                                          <p:spTgt spid="83"/>
                                        </p:tgtEl>
                                        <p:attrNameLst>
                                          <p:attrName>ppt_x</p:attrName>
                                        </p:attrNameLst>
                                      </p:cBhvr>
                                      <p:tavLst>
                                        <p:tav tm="0" fmla="#ppt_x-(-#ppt_w/2*cos(ppt_r/180*pi))*((1.5-1.5*$)^2-(1.5-1.5*$)^3)">
                                          <p:val>
                                            <p:strVal val="0"/>
                                          </p:val>
                                        </p:tav>
                                        <p:tav tm="100000">
                                          <p:val>
                                            <p:strVal val="1"/>
                                          </p:val>
                                        </p:tav>
                                      </p:tavLst>
                                    </p:anim>
                                    <p:anim to="" calcmode="lin" valueType="num">
                                      <p:cBhvr>
                                        <p:cTn id="32" dur="700" fill="hold">
                                          <p:stCondLst>
                                            <p:cond delay="0"/>
                                          </p:stCondLst>
                                        </p:cTn>
                                        <p:tgtEl>
                                          <p:spTgt spid="83"/>
                                        </p:tgtEl>
                                        <p:attrNameLst>
                                          <p:attrName>ppt_y</p:attrName>
                                        </p:attrNameLst>
                                      </p:cBhvr>
                                      <p:tavLst>
                                        <p:tav tm="0" fmla="#ppt_y+(-#ppt_h/2*cos(ppt_r/180*pi))*((1.5-1.5*$)^2-(1.5-1.5*$)^3)">
                                          <p:val>
                                            <p:strVal val="0"/>
                                          </p:val>
                                        </p:tav>
                                        <p:tav tm="100000">
                                          <p:val>
                                            <p:strVal val="1"/>
                                          </p:val>
                                        </p:tav>
                                      </p:tavLst>
                                    </p:anim>
                                    <p:anim to="" calcmode="lin" valueType="num">
                                      <p:cBhvr>
                                        <p:cTn id="33" dur="700" fill="hold">
                                          <p:stCondLst>
                                            <p:cond delay="0"/>
                                          </p:stCondLst>
                                        </p:cTn>
                                        <p:tgtEl>
                                          <p:spTgt spid="83"/>
                                        </p:tgtEl>
                                        <p:attrNameLst>
                                          <p:attrName>ppt_h</p:attrName>
                                        </p:attrNameLst>
                                      </p:cBhvr>
                                      <p:tavLst>
                                        <p:tav tm="0" fmla="#ppt_h-(-#ppt_h)*((1.5-1.5*$)^2-(1.5-1.5*$)^3)">
                                          <p:val>
                                            <p:strVal val="0"/>
                                          </p:val>
                                        </p:tav>
                                        <p:tav tm="100000">
                                          <p:val>
                                            <p:strVal val="1"/>
                                          </p:val>
                                        </p:tav>
                                      </p:tavLst>
                                    </p:anim>
                                    <p:anim to="" calcmode="lin" valueType="num">
                                      <p:cBhvr>
                                        <p:cTn id="34" dur="700" fill="hold">
                                          <p:stCondLst>
                                            <p:cond delay="0"/>
                                          </p:stCondLst>
                                        </p:cTn>
                                        <p:tgtEl>
                                          <p:spTgt spid="83"/>
                                        </p:tgtEl>
                                        <p:attrNameLst>
                                          <p:attrName>ppt_w</p:attrName>
                                        </p:attrNameLst>
                                      </p:cBhvr>
                                      <p:tavLst>
                                        <p:tav tm="0" fmla="#ppt_w-(-#ppt_w)*((1.5-1.5*$)^2-(1.5-1.5*$)^3)">
                                          <p:val>
                                            <p:strVal val="0"/>
                                          </p:val>
                                        </p:tav>
                                        <p:tav tm="100000">
                                          <p:val>
                                            <p:strVal val="1"/>
                                          </p:val>
                                        </p:tav>
                                      </p:tavLst>
                                    </p:anim>
                                  </p:childTnLst>
                                </p:cTn>
                              </p:par>
                              <p:par>
                                <p:cTn id="35" presetID="0"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 to="" calcmode="lin" valueType="num">
                                      <p:cBhvr>
                                        <p:cTn id="37" dur="700" fill="hold">
                                          <p:stCondLst>
                                            <p:cond delay="0"/>
                                          </p:stCondLst>
                                        </p:cTn>
                                        <p:tgtEl>
                                          <p:spTgt spid="62"/>
                                        </p:tgtEl>
                                        <p:attrNameLst>
                                          <p:attrName>ppt_x</p:attrName>
                                        </p:attrNameLst>
                                      </p:cBhvr>
                                      <p:tavLst>
                                        <p:tav tm="0" fmla="#ppt_x-(-#ppt_w/2*cos(ppt_r/180*pi))*((1.5-1.5*$)^2-(1.5-1.5*$)^3)">
                                          <p:val>
                                            <p:strVal val="0"/>
                                          </p:val>
                                        </p:tav>
                                        <p:tav tm="100000">
                                          <p:val>
                                            <p:strVal val="1"/>
                                          </p:val>
                                        </p:tav>
                                      </p:tavLst>
                                    </p:anim>
                                    <p:anim to="" calcmode="lin" valueType="num">
                                      <p:cBhvr>
                                        <p:cTn id="38" dur="700" fill="hold">
                                          <p:stCondLst>
                                            <p:cond delay="0"/>
                                          </p:stCondLst>
                                        </p:cTn>
                                        <p:tgtEl>
                                          <p:spTgt spid="62"/>
                                        </p:tgtEl>
                                        <p:attrNameLst>
                                          <p:attrName>ppt_y</p:attrName>
                                        </p:attrNameLst>
                                      </p:cBhvr>
                                      <p:tavLst>
                                        <p:tav tm="0" fmla="#ppt_y+(-#ppt_h/2*cos(ppt_r/180*pi))*((1.5-1.5*$)^2-(1.5-1.5*$)^3)">
                                          <p:val>
                                            <p:strVal val="0"/>
                                          </p:val>
                                        </p:tav>
                                        <p:tav tm="100000">
                                          <p:val>
                                            <p:strVal val="1"/>
                                          </p:val>
                                        </p:tav>
                                      </p:tavLst>
                                    </p:anim>
                                    <p:anim to="" calcmode="lin" valueType="num">
                                      <p:cBhvr>
                                        <p:cTn id="39" dur="700" fill="hold">
                                          <p:stCondLst>
                                            <p:cond delay="0"/>
                                          </p:stCondLst>
                                        </p:cTn>
                                        <p:tgtEl>
                                          <p:spTgt spid="62"/>
                                        </p:tgtEl>
                                        <p:attrNameLst>
                                          <p:attrName>ppt_h</p:attrName>
                                        </p:attrNameLst>
                                      </p:cBhvr>
                                      <p:tavLst>
                                        <p:tav tm="0" fmla="#ppt_h-(-#ppt_h)*((1.5-1.5*$)^2-(1.5-1.5*$)^3)">
                                          <p:val>
                                            <p:strVal val="0"/>
                                          </p:val>
                                        </p:tav>
                                        <p:tav tm="100000">
                                          <p:val>
                                            <p:strVal val="1"/>
                                          </p:val>
                                        </p:tav>
                                      </p:tavLst>
                                    </p:anim>
                                    <p:anim to="" calcmode="lin" valueType="num">
                                      <p:cBhvr>
                                        <p:cTn id="40" dur="700" fill="hold">
                                          <p:stCondLst>
                                            <p:cond delay="0"/>
                                          </p:stCondLst>
                                        </p:cTn>
                                        <p:tgtEl>
                                          <p:spTgt spid="62"/>
                                        </p:tgtEl>
                                        <p:attrNameLst>
                                          <p:attrName>ppt_w</p:attrName>
                                        </p:attrNameLst>
                                      </p:cBhvr>
                                      <p:tavLst>
                                        <p:tav tm="0" fmla="#ppt_w-(-#ppt_w)*((1.5-1.5*$)^2-(1.5-1.5*$)^3)">
                                          <p:val>
                                            <p:strVal val="0"/>
                                          </p:val>
                                        </p:tav>
                                        <p:tav tm="100000">
                                          <p:val>
                                            <p:str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63"/>
                                        </p:tgtEl>
                                        <p:attrNameLst>
                                          <p:attrName>style.visibility</p:attrName>
                                        </p:attrNameLst>
                                      </p:cBhvr>
                                      <p:to>
                                        <p:strVal val="visible"/>
                                      </p:to>
                                    </p:set>
                                    <p:anim to="" calcmode="lin" valueType="num">
                                      <p:cBhvr>
                                        <p:cTn id="43" dur="700" fill="hold">
                                          <p:stCondLst>
                                            <p:cond delay="0"/>
                                          </p:stCondLst>
                                        </p:cTn>
                                        <p:tgtEl>
                                          <p:spTgt spid="63"/>
                                        </p:tgtEl>
                                        <p:attrNameLst>
                                          <p:attrName>ppt_x</p:attrName>
                                        </p:attrNameLst>
                                      </p:cBhvr>
                                      <p:tavLst>
                                        <p:tav tm="0" fmla="#ppt_x-(-#ppt_w/2*cos(ppt_r/180*pi))*((1.5-1.5*$)^2-(1.5-1.5*$)^3)">
                                          <p:val>
                                            <p:strVal val="0"/>
                                          </p:val>
                                        </p:tav>
                                        <p:tav tm="100000">
                                          <p:val>
                                            <p:strVal val="1"/>
                                          </p:val>
                                        </p:tav>
                                      </p:tavLst>
                                    </p:anim>
                                    <p:anim to="" calcmode="lin" valueType="num">
                                      <p:cBhvr>
                                        <p:cTn id="44" dur="700" fill="hold">
                                          <p:stCondLst>
                                            <p:cond delay="0"/>
                                          </p:stCondLst>
                                        </p:cTn>
                                        <p:tgtEl>
                                          <p:spTgt spid="63"/>
                                        </p:tgtEl>
                                        <p:attrNameLst>
                                          <p:attrName>ppt_y</p:attrName>
                                        </p:attrNameLst>
                                      </p:cBhvr>
                                      <p:tavLst>
                                        <p:tav tm="0" fmla="#ppt_y+(-#ppt_h/2*cos(ppt_r/180*pi))*((1.5-1.5*$)^2-(1.5-1.5*$)^3)">
                                          <p:val>
                                            <p:strVal val="0"/>
                                          </p:val>
                                        </p:tav>
                                        <p:tav tm="100000">
                                          <p:val>
                                            <p:strVal val="1"/>
                                          </p:val>
                                        </p:tav>
                                      </p:tavLst>
                                    </p:anim>
                                    <p:anim to="" calcmode="lin" valueType="num">
                                      <p:cBhvr>
                                        <p:cTn id="45" dur="700" fill="hold">
                                          <p:stCondLst>
                                            <p:cond delay="0"/>
                                          </p:stCondLst>
                                        </p:cTn>
                                        <p:tgtEl>
                                          <p:spTgt spid="63"/>
                                        </p:tgtEl>
                                        <p:attrNameLst>
                                          <p:attrName>ppt_h</p:attrName>
                                        </p:attrNameLst>
                                      </p:cBhvr>
                                      <p:tavLst>
                                        <p:tav tm="0" fmla="#ppt_h-(-#ppt_h)*((1.5-1.5*$)^2-(1.5-1.5*$)^3)">
                                          <p:val>
                                            <p:strVal val="0"/>
                                          </p:val>
                                        </p:tav>
                                        <p:tav tm="100000">
                                          <p:val>
                                            <p:strVal val="1"/>
                                          </p:val>
                                        </p:tav>
                                      </p:tavLst>
                                    </p:anim>
                                    <p:anim to="" calcmode="lin" valueType="num">
                                      <p:cBhvr>
                                        <p:cTn id="46" dur="700" fill="hold">
                                          <p:stCondLst>
                                            <p:cond delay="0"/>
                                          </p:stCondLst>
                                        </p:cTn>
                                        <p:tgtEl>
                                          <p:spTgt spid="63"/>
                                        </p:tgtEl>
                                        <p:attrNameLst>
                                          <p:attrName>ppt_w</p:attrName>
                                        </p:attrNameLst>
                                      </p:cBhvr>
                                      <p:tavLst>
                                        <p:tav tm="0" fmla="#ppt_w-(-#ppt_w)*((1.5-1.5*$)^2-(1.5-1.5*$)^3)">
                                          <p:val>
                                            <p:strVal val="0"/>
                                          </p:val>
                                        </p:tav>
                                        <p:tav tm="100000">
                                          <p:val>
                                            <p:strVal val="1"/>
                                          </p:val>
                                        </p:tav>
                                      </p:tavLst>
                                    </p:anim>
                                  </p:childTnLst>
                                </p:cTn>
                              </p:par>
                              <p:par>
                                <p:cTn id="47" presetID="0"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anim to="" calcmode="lin" valueType="num">
                                      <p:cBhvr>
                                        <p:cTn id="49" dur="700" fill="hold">
                                          <p:stCondLst>
                                            <p:cond delay="0"/>
                                          </p:stCondLst>
                                        </p:cTn>
                                        <p:tgtEl>
                                          <p:spTgt spid="67"/>
                                        </p:tgtEl>
                                        <p:attrNameLst>
                                          <p:attrName>ppt_x</p:attrName>
                                        </p:attrNameLst>
                                      </p:cBhvr>
                                      <p:tavLst>
                                        <p:tav tm="0" fmla="#ppt_x-(-#ppt_w/2*cos(ppt_r/180*pi))*((1.5-1.5*$)^2-(1.5-1.5*$)^3)">
                                          <p:val>
                                            <p:strVal val="0"/>
                                          </p:val>
                                        </p:tav>
                                        <p:tav tm="100000">
                                          <p:val>
                                            <p:strVal val="1"/>
                                          </p:val>
                                        </p:tav>
                                      </p:tavLst>
                                    </p:anim>
                                    <p:anim to="" calcmode="lin" valueType="num">
                                      <p:cBhvr>
                                        <p:cTn id="50" dur="700" fill="hold">
                                          <p:stCondLst>
                                            <p:cond delay="0"/>
                                          </p:stCondLst>
                                        </p:cTn>
                                        <p:tgtEl>
                                          <p:spTgt spid="67"/>
                                        </p:tgtEl>
                                        <p:attrNameLst>
                                          <p:attrName>ppt_y</p:attrName>
                                        </p:attrNameLst>
                                      </p:cBhvr>
                                      <p:tavLst>
                                        <p:tav tm="0" fmla="#ppt_y+(-#ppt_h/2*cos(ppt_r/180*pi))*((1.5-1.5*$)^2-(1.5-1.5*$)^3)">
                                          <p:val>
                                            <p:strVal val="0"/>
                                          </p:val>
                                        </p:tav>
                                        <p:tav tm="100000">
                                          <p:val>
                                            <p:strVal val="1"/>
                                          </p:val>
                                        </p:tav>
                                      </p:tavLst>
                                    </p:anim>
                                    <p:anim to="" calcmode="lin" valueType="num">
                                      <p:cBhvr>
                                        <p:cTn id="51" dur="700" fill="hold">
                                          <p:stCondLst>
                                            <p:cond delay="0"/>
                                          </p:stCondLst>
                                        </p:cTn>
                                        <p:tgtEl>
                                          <p:spTgt spid="67"/>
                                        </p:tgtEl>
                                        <p:attrNameLst>
                                          <p:attrName>ppt_h</p:attrName>
                                        </p:attrNameLst>
                                      </p:cBhvr>
                                      <p:tavLst>
                                        <p:tav tm="0" fmla="#ppt_h-(-#ppt_h)*((1.5-1.5*$)^2-(1.5-1.5*$)^3)">
                                          <p:val>
                                            <p:strVal val="0"/>
                                          </p:val>
                                        </p:tav>
                                        <p:tav tm="100000">
                                          <p:val>
                                            <p:strVal val="1"/>
                                          </p:val>
                                        </p:tav>
                                      </p:tavLst>
                                    </p:anim>
                                    <p:anim to="" calcmode="lin" valueType="num">
                                      <p:cBhvr>
                                        <p:cTn id="52" dur="700" fill="hold">
                                          <p:stCondLst>
                                            <p:cond delay="0"/>
                                          </p:stCondLst>
                                        </p:cTn>
                                        <p:tgtEl>
                                          <p:spTgt spid="67"/>
                                        </p:tgtEl>
                                        <p:attrNameLst>
                                          <p:attrName>ppt_w</p:attrName>
                                        </p:attrNameLst>
                                      </p:cBhvr>
                                      <p:tavLst>
                                        <p:tav tm="0" fmla="#ppt_w-(-#ppt_w)*((1.5-1.5*$)^2-(1.5-1.5*$)^3)">
                                          <p:val>
                                            <p:strVal val="0"/>
                                          </p:val>
                                        </p:tav>
                                        <p:tav tm="100000">
                                          <p:val>
                                            <p:str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68"/>
                                        </p:tgtEl>
                                        <p:attrNameLst>
                                          <p:attrName>style.visibility</p:attrName>
                                        </p:attrNameLst>
                                      </p:cBhvr>
                                      <p:to>
                                        <p:strVal val="visible"/>
                                      </p:to>
                                    </p:set>
                                    <p:anim to="" calcmode="lin" valueType="num">
                                      <p:cBhvr>
                                        <p:cTn id="55" dur="700" fill="hold">
                                          <p:stCondLst>
                                            <p:cond delay="0"/>
                                          </p:stCondLst>
                                        </p:cTn>
                                        <p:tgtEl>
                                          <p:spTgt spid="68"/>
                                        </p:tgtEl>
                                        <p:attrNameLst>
                                          <p:attrName>ppt_x</p:attrName>
                                        </p:attrNameLst>
                                      </p:cBhvr>
                                      <p:tavLst>
                                        <p:tav tm="0" fmla="#ppt_x-(-#ppt_w/2*cos(ppt_r/180*pi))*((1.5-1.5*$)^2-(1.5-1.5*$)^3)">
                                          <p:val>
                                            <p:strVal val="0"/>
                                          </p:val>
                                        </p:tav>
                                        <p:tav tm="100000">
                                          <p:val>
                                            <p:strVal val="1"/>
                                          </p:val>
                                        </p:tav>
                                      </p:tavLst>
                                    </p:anim>
                                    <p:anim to="" calcmode="lin" valueType="num">
                                      <p:cBhvr>
                                        <p:cTn id="56" dur="700" fill="hold">
                                          <p:stCondLst>
                                            <p:cond delay="0"/>
                                          </p:stCondLst>
                                        </p:cTn>
                                        <p:tgtEl>
                                          <p:spTgt spid="68"/>
                                        </p:tgtEl>
                                        <p:attrNameLst>
                                          <p:attrName>ppt_y</p:attrName>
                                        </p:attrNameLst>
                                      </p:cBhvr>
                                      <p:tavLst>
                                        <p:tav tm="0" fmla="#ppt_y+(-#ppt_h/2*cos(ppt_r/180*pi))*((1.5-1.5*$)^2-(1.5-1.5*$)^3)">
                                          <p:val>
                                            <p:strVal val="0"/>
                                          </p:val>
                                        </p:tav>
                                        <p:tav tm="100000">
                                          <p:val>
                                            <p:strVal val="1"/>
                                          </p:val>
                                        </p:tav>
                                      </p:tavLst>
                                    </p:anim>
                                    <p:anim to="" calcmode="lin" valueType="num">
                                      <p:cBhvr>
                                        <p:cTn id="57" dur="700" fill="hold">
                                          <p:stCondLst>
                                            <p:cond delay="0"/>
                                          </p:stCondLst>
                                        </p:cTn>
                                        <p:tgtEl>
                                          <p:spTgt spid="68"/>
                                        </p:tgtEl>
                                        <p:attrNameLst>
                                          <p:attrName>ppt_h</p:attrName>
                                        </p:attrNameLst>
                                      </p:cBhvr>
                                      <p:tavLst>
                                        <p:tav tm="0" fmla="#ppt_h-(-#ppt_h)*((1.5-1.5*$)^2-(1.5-1.5*$)^3)">
                                          <p:val>
                                            <p:strVal val="0"/>
                                          </p:val>
                                        </p:tav>
                                        <p:tav tm="100000">
                                          <p:val>
                                            <p:strVal val="1"/>
                                          </p:val>
                                        </p:tav>
                                      </p:tavLst>
                                    </p:anim>
                                    <p:anim to="" calcmode="lin" valueType="num">
                                      <p:cBhvr>
                                        <p:cTn id="58" dur="700" fill="hold">
                                          <p:stCondLst>
                                            <p:cond delay="0"/>
                                          </p:stCondLst>
                                        </p:cTn>
                                        <p:tgtEl>
                                          <p:spTgt spid="68"/>
                                        </p:tgtEl>
                                        <p:attrNameLst>
                                          <p:attrName>ppt_w</p:attrName>
                                        </p:attrNameLst>
                                      </p:cBhvr>
                                      <p:tavLst>
                                        <p:tav tm="0" fmla="#ppt_w-(-#ppt_w)*((1.5-1.5*$)^2-(1.5-1.5*$)^3)">
                                          <p:val>
                                            <p:strVal val="0"/>
                                          </p:val>
                                        </p:tav>
                                        <p:tav tm="100000">
                                          <p:val>
                                            <p:strVal val="1"/>
                                          </p:val>
                                        </p:tav>
                                      </p:tavLst>
                                    </p:anim>
                                  </p:childTnLst>
                                </p:cTn>
                              </p:par>
                              <p:par>
                                <p:cTn id="59" presetID="0" presetClass="entr" presetSubtype="0" fill="hold" nodeType="withEffect">
                                  <p:stCondLst>
                                    <p:cond delay="0"/>
                                  </p:stCondLst>
                                  <p:iterate type="lt">
                                    <p:tmPct val="10000"/>
                                  </p:iterate>
                                  <p:childTnLst>
                                    <p:set>
                                      <p:cBhvr>
                                        <p:cTn id="60" dur="1" fill="hold">
                                          <p:stCondLst>
                                            <p:cond delay="0"/>
                                          </p:stCondLst>
                                        </p:cTn>
                                        <p:tgtEl>
                                          <p:spTgt spid="41"/>
                                        </p:tgtEl>
                                        <p:attrNameLst>
                                          <p:attrName>style.visibility</p:attrName>
                                        </p:attrNameLst>
                                      </p:cBhvr>
                                      <p:to>
                                        <p:strVal val="visible"/>
                                      </p:to>
                                    </p:set>
                                    <p:anim to="" calcmode="lin" valueType="num">
                                      <p:cBhvr>
                                        <p:cTn id="61" dur="700" fill="hold">
                                          <p:stCondLst>
                                            <p:cond delay="0"/>
                                          </p:stCondLst>
                                        </p:cTn>
                                        <p:tgtEl>
                                          <p:spTgt spid="41"/>
                                        </p:tgtEl>
                                        <p:attrNameLst>
                                          <p:attrName>ppt_x</p:attrName>
                                        </p:attrNameLst>
                                      </p:cBhvr>
                                      <p:tavLst>
                                        <p:tav tm="0" fmla="#ppt_x-(-#ppt_w/2*cos(ppt_r/180*pi))*((1.5-1.5*$)^2-(1.5-1.5*$)^3)">
                                          <p:val>
                                            <p:strVal val="0"/>
                                          </p:val>
                                        </p:tav>
                                        <p:tav tm="100000">
                                          <p:val>
                                            <p:strVal val="1"/>
                                          </p:val>
                                        </p:tav>
                                      </p:tavLst>
                                    </p:anim>
                                    <p:anim to="" calcmode="lin" valueType="num">
                                      <p:cBhvr>
                                        <p:cTn id="62" dur="700" fill="hold">
                                          <p:stCondLst>
                                            <p:cond delay="0"/>
                                          </p:stCondLst>
                                        </p:cTn>
                                        <p:tgtEl>
                                          <p:spTgt spid="41"/>
                                        </p:tgtEl>
                                        <p:attrNameLst>
                                          <p:attrName>ppt_y</p:attrName>
                                        </p:attrNameLst>
                                      </p:cBhvr>
                                      <p:tavLst>
                                        <p:tav tm="0" fmla="#ppt_y+(-#ppt_h/2*cos(ppt_r/180*pi))*((1.5-1.5*$)^2-(1.5-1.5*$)^3)">
                                          <p:val>
                                            <p:strVal val="0"/>
                                          </p:val>
                                        </p:tav>
                                        <p:tav tm="100000">
                                          <p:val>
                                            <p:strVal val="1"/>
                                          </p:val>
                                        </p:tav>
                                      </p:tavLst>
                                    </p:anim>
                                    <p:anim to="" calcmode="lin" valueType="num">
                                      <p:cBhvr>
                                        <p:cTn id="63" dur="700" fill="hold">
                                          <p:stCondLst>
                                            <p:cond delay="0"/>
                                          </p:stCondLst>
                                        </p:cTn>
                                        <p:tgtEl>
                                          <p:spTgt spid="41"/>
                                        </p:tgtEl>
                                        <p:attrNameLst>
                                          <p:attrName>ppt_h</p:attrName>
                                        </p:attrNameLst>
                                      </p:cBhvr>
                                      <p:tavLst>
                                        <p:tav tm="0" fmla="#ppt_h-(-#ppt_h)*((1.5-1.5*$)^2-(1.5-1.5*$)^3)">
                                          <p:val>
                                            <p:strVal val="0"/>
                                          </p:val>
                                        </p:tav>
                                        <p:tav tm="100000">
                                          <p:val>
                                            <p:strVal val="1"/>
                                          </p:val>
                                        </p:tav>
                                      </p:tavLst>
                                    </p:anim>
                                    <p:anim to="" calcmode="lin" valueType="num">
                                      <p:cBhvr>
                                        <p:cTn id="64" dur="700" fill="hold">
                                          <p:stCondLst>
                                            <p:cond delay="0"/>
                                          </p:stCondLst>
                                        </p:cTn>
                                        <p:tgtEl>
                                          <p:spTgt spid="41"/>
                                        </p:tgtEl>
                                        <p:attrNameLst>
                                          <p:attrName>ppt_w</p:attrName>
                                        </p:attrNameLst>
                                      </p:cBhvr>
                                      <p:tavLst>
                                        <p:tav tm="0" fmla="#ppt_w-(-#ppt_w)*((1.5-1.5*$)^2-(1.5-1.5*$)^3)">
                                          <p:val>
                                            <p:strVal val="0"/>
                                          </p:val>
                                        </p:tav>
                                        <p:tav tm="100000">
                                          <p:val>
                                            <p:str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44"/>
                                        </p:tgtEl>
                                        <p:attrNameLst>
                                          <p:attrName>style.visibility</p:attrName>
                                        </p:attrNameLst>
                                      </p:cBhvr>
                                      <p:to>
                                        <p:strVal val="visible"/>
                                      </p:to>
                                    </p:set>
                                    <p:anim to="" calcmode="lin" valueType="num">
                                      <p:cBhvr>
                                        <p:cTn id="67" dur="700" fill="hold">
                                          <p:stCondLst>
                                            <p:cond delay="0"/>
                                          </p:stCondLst>
                                        </p:cTn>
                                        <p:tgtEl>
                                          <p:spTgt spid="44"/>
                                        </p:tgtEl>
                                        <p:attrNameLst>
                                          <p:attrName>ppt_x</p:attrName>
                                        </p:attrNameLst>
                                      </p:cBhvr>
                                      <p:tavLst>
                                        <p:tav tm="0" fmla="#ppt_x-(-#ppt_w/2*cos(ppt_r/180*pi))*((1.5-1.5*$)^2-(1.5-1.5*$)^3)">
                                          <p:val>
                                            <p:strVal val="0"/>
                                          </p:val>
                                        </p:tav>
                                        <p:tav tm="100000">
                                          <p:val>
                                            <p:strVal val="1"/>
                                          </p:val>
                                        </p:tav>
                                      </p:tavLst>
                                    </p:anim>
                                    <p:anim to="" calcmode="lin" valueType="num">
                                      <p:cBhvr>
                                        <p:cTn id="68" dur="700" fill="hold">
                                          <p:stCondLst>
                                            <p:cond delay="0"/>
                                          </p:stCondLst>
                                        </p:cTn>
                                        <p:tgtEl>
                                          <p:spTgt spid="44"/>
                                        </p:tgtEl>
                                        <p:attrNameLst>
                                          <p:attrName>ppt_y</p:attrName>
                                        </p:attrNameLst>
                                      </p:cBhvr>
                                      <p:tavLst>
                                        <p:tav tm="0" fmla="#ppt_y+(-#ppt_h/2*cos(ppt_r/180*pi))*((1.5-1.5*$)^2-(1.5-1.5*$)^3)">
                                          <p:val>
                                            <p:strVal val="0"/>
                                          </p:val>
                                        </p:tav>
                                        <p:tav tm="100000">
                                          <p:val>
                                            <p:strVal val="1"/>
                                          </p:val>
                                        </p:tav>
                                      </p:tavLst>
                                    </p:anim>
                                    <p:anim to="" calcmode="lin" valueType="num">
                                      <p:cBhvr>
                                        <p:cTn id="69" dur="700" fill="hold">
                                          <p:stCondLst>
                                            <p:cond delay="0"/>
                                          </p:stCondLst>
                                        </p:cTn>
                                        <p:tgtEl>
                                          <p:spTgt spid="44"/>
                                        </p:tgtEl>
                                        <p:attrNameLst>
                                          <p:attrName>ppt_h</p:attrName>
                                        </p:attrNameLst>
                                      </p:cBhvr>
                                      <p:tavLst>
                                        <p:tav tm="0" fmla="#ppt_h-(-#ppt_h)*((1.5-1.5*$)^2-(1.5-1.5*$)^3)">
                                          <p:val>
                                            <p:strVal val="0"/>
                                          </p:val>
                                        </p:tav>
                                        <p:tav tm="100000">
                                          <p:val>
                                            <p:strVal val="1"/>
                                          </p:val>
                                        </p:tav>
                                      </p:tavLst>
                                    </p:anim>
                                    <p:anim to="" calcmode="lin" valueType="num">
                                      <p:cBhvr>
                                        <p:cTn id="70" dur="700" fill="hold">
                                          <p:stCondLst>
                                            <p:cond delay="0"/>
                                          </p:stCondLst>
                                        </p:cTn>
                                        <p:tgtEl>
                                          <p:spTgt spid="44"/>
                                        </p:tgtEl>
                                        <p:attrNameLst>
                                          <p:attrName>ppt_w</p:attrName>
                                        </p:attrNameLst>
                                      </p:cBhvr>
                                      <p:tavLst>
                                        <p:tav tm="0" fmla="#ppt_w-(-#ppt_w)*((1.5-1.5*$)^2-(1.5-1.5*$)^3)">
                                          <p:val>
                                            <p:strVal val="0"/>
                                          </p:val>
                                        </p:tav>
                                        <p:tav tm="100000">
                                          <p:val>
                                            <p:strVal val="1"/>
                                          </p:val>
                                        </p:tav>
                                      </p:tavLst>
                                    </p:anim>
                                  </p:childTnLst>
                                </p:cTn>
                              </p:par>
                              <p:par>
                                <p:cTn id="71" presetID="0" presetClass="entr" presetSubtype="0" fill="hold" grpId="0" nodeType="withEffect">
                                  <p:stCondLst>
                                    <p:cond delay="0"/>
                                  </p:stCondLst>
                                  <p:iterate type="lt">
                                    <p:tmPct val="10000"/>
                                  </p:iterate>
                                  <p:childTnLst>
                                    <p:set>
                                      <p:cBhvr>
                                        <p:cTn id="72" dur="1" fill="hold">
                                          <p:stCondLst>
                                            <p:cond delay="0"/>
                                          </p:stCondLst>
                                        </p:cTn>
                                        <p:tgtEl>
                                          <p:spTgt spid="45"/>
                                        </p:tgtEl>
                                        <p:attrNameLst>
                                          <p:attrName>style.visibility</p:attrName>
                                        </p:attrNameLst>
                                      </p:cBhvr>
                                      <p:to>
                                        <p:strVal val="visible"/>
                                      </p:to>
                                    </p:set>
                                    <p:anim to="" calcmode="lin" valueType="num">
                                      <p:cBhvr>
                                        <p:cTn id="73" dur="700" fill="hold">
                                          <p:stCondLst>
                                            <p:cond delay="0"/>
                                          </p:stCondLst>
                                        </p:cTn>
                                        <p:tgtEl>
                                          <p:spTgt spid="45"/>
                                        </p:tgtEl>
                                        <p:attrNameLst>
                                          <p:attrName>ppt_x</p:attrName>
                                        </p:attrNameLst>
                                      </p:cBhvr>
                                      <p:tavLst>
                                        <p:tav tm="0" fmla="#ppt_x-(-#ppt_w/2*cos(ppt_r/180*pi))*((1.5-1.5*$)^2-(1.5-1.5*$)^3)">
                                          <p:val>
                                            <p:strVal val="0"/>
                                          </p:val>
                                        </p:tav>
                                        <p:tav tm="100000">
                                          <p:val>
                                            <p:strVal val="1"/>
                                          </p:val>
                                        </p:tav>
                                      </p:tavLst>
                                    </p:anim>
                                    <p:anim to="" calcmode="lin" valueType="num">
                                      <p:cBhvr>
                                        <p:cTn id="74" dur="700" fill="hold">
                                          <p:stCondLst>
                                            <p:cond delay="0"/>
                                          </p:stCondLst>
                                        </p:cTn>
                                        <p:tgtEl>
                                          <p:spTgt spid="45"/>
                                        </p:tgtEl>
                                        <p:attrNameLst>
                                          <p:attrName>ppt_y</p:attrName>
                                        </p:attrNameLst>
                                      </p:cBhvr>
                                      <p:tavLst>
                                        <p:tav tm="0" fmla="#ppt_y+(-#ppt_h/2*cos(ppt_r/180*pi))*((1.5-1.5*$)^2-(1.5-1.5*$)^3)">
                                          <p:val>
                                            <p:strVal val="0"/>
                                          </p:val>
                                        </p:tav>
                                        <p:tav tm="100000">
                                          <p:val>
                                            <p:strVal val="1"/>
                                          </p:val>
                                        </p:tav>
                                      </p:tavLst>
                                    </p:anim>
                                    <p:anim to="" calcmode="lin" valueType="num">
                                      <p:cBhvr>
                                        <p:cTn id="75" dur="700" fill="hold">
                                          <p:stCondLst>
                                            <p:cond delay="0"/>
                                          </p:stCondLst>
                                        </p:cTn>
                                        <p:tgtEl>
                                          <p:spTgt spid="45"/>
                                        </p:tgtEl>
                                        <p:attrNameLst>
                                          <p:attrName>ppt_h</p:attrName>
                                        </p:attrNameLst>
                                      </p:cBhvr>
                                      <p:tavLst>
                                        <p:tav tm="0" fmla="#ppt_h-(-#ppt_h)*((1.5-1.5*$)^2-(1.5-1.5*$)^3)">
                                          <p:val>
                                            <p:strVal val="0"/>
                                          </p:val>
                                        </p:tav>
                                        <p:tav tm="100000">
                                          <p:val>
                                            <p:strVal val="1"/>
                                          </p:val>
                                        </p:tav>
                                      </p:tavLst>
                                    </p:anim>
                                    <p:anim to="" calcmode="lin" valueType="num">
                                      <p:cBhvr>
                                        <p:cTn id="76" dur="700" fill="hold">
                                          <p:stCondLst>
                                            <p:cond delay="0"/>
                                          </p:stCondLst>
                                        </p:cTn>
                                        <p:tgtEl>
                                          <p:spTgt spid="45"/>
                                        </p:tgtEl>
                                        <p:attrNameLst>
                                          <p:attrName>ppt_w</p:attrName>
                                        </p:attrNameLst>
                                      </p:cBhvr>
                                      <p:tavLst>
                                        <p:tav tm="0" fmla="#ppt_w-(-#ppt_w)*((1.5-1.5*$)^2-(1.5-1.5*$)^3)">
                                          <p:val>
                                            <p:strVal val="0"/>
                                          </p:val>
                                        </p:tav>
                                        <p:tav tm="100000">
                                          <p:val>
                                            <p:strVal val="1"/>
                                          </p:val>
                                        </p:tav>
                                      </p:tavLst>
                                    </p:anim>
                                  </p:childTnLst>
                                </p:cTn>
                              </p:par>
                              <p:par>
                                <p:cTn id="77" presetID="0" presetClass="entr" presetSubtype="0" fill="hold" nodeType="withEffect">
                                  <p:stCondLst>
                                    <p:cond delay="0"/>
                                  </p:stCondLst>
                                  <p:iterate type="lt">
                                    <p:tmPct val="10000"/>
                                  </p:iterate>
                                  <p:childTnLst>
                                    <p:set>
                                      <p:cBhvr>
                                        <p:cTn id="78" dur="1" fill="hold">
                                          <p:stCondLst>
                                            <p:cond delay="0"/>
                                          </p:stCondLst>
                                        </p:cTn>
                                        <p:tgtEl>
                                          <p:spTgt spid="47"/>
                                        </p:tgtEl>
                                        <p:attrNameLst>
                                          <p:attrName>style.visibility</p:attrName>
                                        </p:attrNameLst>
                                      </p:cBhvr>
                                      <p:to>
                                        <p:strVal val="visible"/>
                                      </p:to>
                                    </p:set>
                                    <p:anim to="" calcmode="lin" valueType="num">
                                      <p:cBhvr>
                                        <p:cTn id="79"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0"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81"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82"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83" presetID="0" presetClass="entr" presetSubtype="0" fill="hold" grpId="0" nodeType="withEffect">
                                  <p:stCondLst>
                                    <p:cond delay="0"/>
                                  </p:stCondLst>
                                  <p:iterate type="lt">
                                    <p:tmPct val="10000"/>
                                  </p:iterate>
                                  <p:childTnLst>
                                    <p:set>
                                      <p:cBhvr>
                                        <p:cTn id="84" dur="1" fill="hold">
                                          <p:stCondLst>
                                            <p:cond delay="0"/>
                                          </p:stCondLst>
                                        </p:cTn>
                                        <p:tgtEl>
                                          <p:spTgt spid="50"/>
                                        </p:tgtEl>
                                        <p:attrNameLst>
                                          <p:attrName>style.visibility</p:attrName>
                                        </p:attrNameLst>
                                      </p:cBhvr>
                                      <p:to>
                                        <p:strVal val="visible"/>
                                      </p:to>
                                    </p:set>
                                    <p:anim to="" calcmode="lin" valueType="num">
                                      <p:cBhvr>
                                        <p:cTn id="85" dur="700" fill="hold">
                                          <p:stCondLst>
                                            <p:cond delay="0"/>
                                          </p:stCondLst>
                                        </p:cTn>
                                        <p:tgtEl>
                                          <p:spTgt spid="50"/>
                                        </p:tgtEl>
                                        <p:attrNameLst>
                                          <p:attrName>ppt_x</p:attrName>
                                        </p:attrNameLst>
                                      </p:cBhvr>
                                      <p:tavLst>
                                        <p:tav tm="0" fmla="#ppt_x-(-#ppt_w/2*cos(ppt_r/180*pi))*((1.5-1.5*$)^2-(1.5-1.5*$)^3)">
                                          <p:val>
                                            <p:strVal val="0"/>
                                          </p:val>
                                        </p:tav>
                                        <p:tav tm="100000">
                                          <p:val>
                                            <p:strVal val="1"/>
                                          </p:val>
                                        </p:tav>
                                      </p:tavLst>
                                    </p:anim>
                                    <p:anim to="" calcmode="lin" valueType="num">
                                      <p:cBhvr>
                                        <p:cTn id="86" dur="700" fill="hold">
                                          <p:stCondLst>
                                            <p:cond delay="0"/>
                                          </p:stCondLst>
                                        </p:cTn>
                                        <p:tgtEl>
                                          <p:spTgt spid="50"/>
                                        </p:tgtEl>
                                        <p:attrNameLst>
                                          <p:attrName>ppt_y</p:attrName>
                                        </p:attrNameLst>
                                      </p:cBhvr>
                                      <p:tavLst>
                                        <p:tav tm="0" fmla="#ppt_y+(-#ppt_h/2*cos(ppt_r/180*pi))*((1.5-1.5*$)^2-(1.5-1.5*$)^3)">
                                          <p:val>
                                            <p:strVal val="0"/>
                                          </p:val>
                                        </p:tav>
                                        <p:tav tm="100000">
                                          <p:val>
                                            <p:strVal val="1"/>
                                          </p:val>
                                        </p:tav>
                                      </p:tavLst>
                                    </p:anim>
                                    <p:anim to="" calcmode="lin" valueType="num">
                                      <p:cBhvr>
                                        <p:cTn id="87" dur="700" fill="hold">
                                          <p:stCondLst>
                                            <p:cond delay="0"/>
                                          </p:stCondLst>
                                        </p:cTn>
                                        <p:tgtEl>
                                          <p:spTgt spid="50"/>
                                        </p:tgtEl>
                                        <p:attrNameLst>
                                          <p:attrName>ppt_h</p:attrName>
                                        </p:attrNameLst>
                                      </p:cBhvr>
                                      <p:tavLst>
                                        <p:tav tm="0" fmla="#ppt_h-(-#ppt_h)*((1.5-1.5*$)^2-(1.5-1.5*$)^3)">
                                          <p:val>
                                            <p:strVal val="0"/>
                                          </p:val>
                                        </p:tav>
                                        <p:tav tm="100000">
                                          <p:val>
                                            <p:strVal val="1"/>
                                          </p:val>
                                        </p:tav>
                                      </p:tavLst>
                                    </p:anim>
                                    <p:anim to="" calcmode="lin" valueType="num">
                                      <p:cBhvr>
                                        <p:cTn id="88" dur="700" fill="hold">
                                          <p:stCondLst>
                                            <p:cond delay="0"/>
                                          </p:stCondLst>
                                        </p:cTn>
                                        <p:tgtEl>
                                          <p:spTgt spid="50"/>
                                        </p:tgtEl>
                                        <p:attrNameLst>
                                          <p:attrName>ppt_w</p:attrName>
                                        </p:attrNameLst>
                                      </p:cBhvr>
                                      <p:tavLst>
                                        <p:tav tm="0" fmla="#ppt_w-(-#ppt_w)*((1.5-1.5*$)^2-(1.5-1.5*$)^3)">
                                          <p:val>
                                            <p:strVal val="0"/>
                                          </p:val>
                                        </p:tav>
                                        <p:tav tm="100000">
                                          <p:val>
                                            <p:strVal val="1"/>
                                          </p:val>
                                        </p:tav>
                                      </p:tavLst>
                                    </p:anim>
                                  </p:childTnLst>
                                </p:cTn>
                              </p:par>
                              <p:par>
                                <p:cTn id="89" presetID="0" presetClass="entr" presetSubtype="0" fill="hold" grpId="0" nodeType="withEffect">
                                  <p:stCondLst>
                                    <p:cond delay="0"/>
                                  </p:stCondLst>
                                  <p:iterate type="lt">
                                    <p:tmPct val="10000"/>
                                  </p:iterate>
                                  <p:childTnLst>
                                    <p:set>
                                      <p:cBhvr>
                                        <p:cTn id="90" dur="1" fill="hold">
                                          <p:stCondLst>
                                            <p:cond delay="0"/>
                                          </p:stCondLst>
                                        </p:cTn>
                                        <p:tgtEl>
                                          <p:spTgt spid="51"/>
                                        </p:tgtEl>
                                        <p:attrNameLst>
                                          <p:attrName>style.visibility</p:attrName>
                                        </p:attrNameLst>
                                      </p:cBhvr>
                                      <p:to>
                                        <p:strVal val="visible"/>
                                      </p:to>
                                    </p:set>
                                    <p:anim to="" calcmode="lin" valueType="num">
                                      <p:cBhvr>
                                        <p:cTn id="91" dur="700" fill="hold">
                                          <p:stCondLst>
                                            <p:cond delay="0"/>
                                          </p:stCondLst>
                                        </p:cTn>
                                        <p:tgtEl>
                                          <p:spTgt spid="51"/>
                                        </p:tgtEl>
                                        <p:attrNameLst>
                                          <p:attrName>ppt_x</p:attrName>
                                        </p:attrNameLst>
                                      </p:cBhvr>
                                      <p:tavLst>
                                        <p:tav tm="0" fmla="#ppt_x-(-#ppt_w/2*cos(ppt_r/180*pi))*((1.5-1.5*$)^2-(1.5-1.5*$)^3)">
                                          <p:val>
                                            <p:strVal val="0"/>
                                          </p:val>
                                        </p:tav>
                                        <p:tav tm="100000">
                                          <p:val>
                                            <p:strVal val="1"/>
                                          </p:val>
                                        </p:tav>
                                      </p:tavLst>
                                    </p:anim>
                                    <p:anim to="" calcmode="lin" valueType="num">
                                      <p:cBhvr>
                                        <p:cTn id="92" dur="700" fill="hold">
                                          <p:stCondLst>
                                            <p:cond delay="0"/>
                                          </p:stCondLst>
                                        </p:cTn>
                                        <p:tgtEl>
                                          <p:spTgt spid="51"/>
                                        </p:tgtEl>
                                        <p:attrNameLst>
                                          <p:attrName>ppt_y</p:attrName>
                                        </p:attrNameLst>
                                      </p:cBhvr>
                                      <p:tavLst>
                                        <p:tav tm="0" fmla="#ppt_y+(-#ppt_h/2*cos(ppt_r/180*pi))*((1.5-1.5*$)^2-(1.5-1.5*$)^3)">
                                          <p:val>
                                            <p:strVal val="0"/>
                                          </p:val>
                                        </p:tav>
                                        <p:tav tm="100000">
                                          <p:val>
                                            <p:strVal val="1"/>
                                          </p:val>
                                        </p:tav>
                                      </p:tavLst>
                                    </p:anim>
                                    <p:anim to="" calcmode="lin" valueType="num">
                                      <p:cBhvr>
                                        <p:cTn id="93" dur="700" fill="hold">
                                          <p:stCondLst>
                                            <p:cond delay="0"/>
                                          </p:stCondLst>
                                        </p:cTn>
                                        <p:tgtEl>
                                          <p:spTgt spid="51"/>
                                        </p:tgtEl>
                                        <p:attrNameLst>
                                          <p:attrName>ppt_h</p:attrName>
                                        </p:attrNameLst>
                                      </p:cBhvr>
                                      <p:tavLst>
                                        <p:tav tm="0" fmla="#ppt_h-(-#ppt_h)*((1.5-1.5*$)^2-(1.5-1.5*$)^3)">
                                          <p:val>
                                            <p:strVal val="0"/>
                                          </p:val>
                                        </p:tav>
                                        <p:tav tm="100000">
                                          <p:val>
                                            <p:strVal val="1"/>
                                          </p:val>
                                        </p:tav>
                                      </p:tavLst>
                                    </p:anim>
                                    <p:anim to="" calcmode="lin" valueType="num">
                                      <p:cBhvr>
                                        <p:cTn id="94" dur="700" fill="hold">
                                          <p:stCondLst>
                                            <p:cond delay="0"/>
                                          </p:stCondLst>
                                        </p:cTn>
                                        <p:tgtEl>
                                          <p:spTgt spid="51"/>
                                        </p:tgtEl>
                                        <p:attrNameLst>
                                          <p:attrName>ppt_w</p:attrName>
                                        </p:attrNameLst>
                                      </p:cBhvr>
                                      <p:tavLst>
                                        <p:tav tm="0" fmla="#ppt_w-(-#ppt_w)*((1.5-1.5*$)^2-(1.5-1.5*$)^3)">
                                          <p:val>
                                            <p:strVal val="0"/>
                                          </p:val>
                                        </p:tav>
                                        <p:tav tm="100000">
                                          <p:val>
                                            <p:strVal val="1"/>
                                          </p:val>
                                        </p:tav>
                                      </p:tavLst>
                                    </p:anim>
                                  </p:childTnLst>
                                </p:cTn>
                              </p:par>
                              <p:par>
                                <p:cTn id="95" presetID="0"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anim to="" calcmode="lin" valueType="num">
                                      <p:cBhvr>
                                        <p:cTn id="97" dur="700" fill="hold">
                                          <p:stCondLst>
                                            <p:cond delay="0"/>
                                          </p:stCondLst>
                                        </p:cTn>
                                        <p:tgtEl>
                                          <p:spTgt spid="52"/>
                                        </p:tgtEl>
                                        <p:attrNameLst>
                                          <p:attrName>ppt_x</p:attrName>
                                        </p:attrNameLst>
                                      </p:cBhvr>
                                      <p:tavLst>
                                        <p:tav tm="0" fmla="#ppt_x-(-#ppt_w/2*cos(ppt_r/180*pi))*((1.5-1.5*$)^2-(1.5-1.5*$)^3)">
                                          <p:val>
                                            <p:strVal val="0"/>
                                          </p:val>
                                        </p:tav>
                                        <p:tav tm="100000">
                                          <p:val>
                                            <p:strVal val="1"/>
                                          </p:val>
                                        </p:tav>
                                      </p:tavLst>
                                    </p:anim>
                                    <p:anim to="" calcmode="lin" valueType="num">
                                      <p:cBhvr>
                                        <p:cTn id="98" dur="700" fill="hold">
                                          <p:stCondLst>
                                            <p:cond delay="0"/>
                                          </p:stCondLst>
                                        </p:cTn>
                                        <p:tgtEl>
                                          <p:spTgt spid="52"/>
                                        </p:tgtEl>
                                        <p:attrNameLst>
                                          <p:attrName>ppt_y</p:attrName>
                                        </p:attrNameLst>
                                      </p:cBhvr>
                                      <p:tavLst>
                                        <p:tav tm="0" fmla="#ppt_y+(-#ppt_h/2*cos(ppt_r/180*pi))*((1.5-1.5*$)^2-(1.5-1.5*$)^3)">
                                          <p:val>
                                            <p:strVal val="0"/>
                                          </p:val>
                                        </p:tav>
                                        <p:tav tm="100000">
                                          <p:val>
                                            <p:strVal val="1"/>
                                          </p:val>
                                        </p:tav>
                                      </p:tavLst>
                                    </p:anim>
                                    <p:anim to="" calcmode="lin" valueType="num">
                                      <p:cBhvr>
                                        <p:cTn id="99" dur="700" fill="hold">
                                          <p:stCondLst>
                                            <p:cond delay="0"/>
                                          </p:stCondLst>
                                        </p:cTn>
                                        <p:tgtEl>
                                          <p:spTgt spid="52"/>
                                        </p:tgtEl>
                                        <p:attrNameLst>
                                          <p:attrName>ppt_h</p:attrName>
                                        </p:attrNameLst>
                                      </p:cBhvr>
                                      <p:tavLst>
                                        <p:tav tm="0" fmla="#ppt_h-(-#ppt_h)*((1.5-1.5*$)^2-(1.5-1.5*$)^3)">
                                          <p:val>
                                            <p:strVal val="0"/>
                                          </p:val>
                                        </p:tav>
                                        <p:tav tm="100000">
                                          <p:val>
                                            <p:strVal val="1"/>
                                          </p:val>
                                        </p:tav>
                                      </p:tavLst>
                                    </p:anim>
                                    <p:anim to="" calcmode="lin" valueType="num">
                                      <p:cBhvr>
                                        <p:cTn id="100" dur="700" fill="hold">
                                          <p:stCondLst>
                                            <p:cond delay="0"/>
                                          </p:stCondLst>
                                        </p:cTn>
                                        <p:tgtEl>
                                          <p:spTgt spid="52"/>
                                        </p:tgtEl>
                                        <p:attrNameLst>
                                          <p:attrName>ppt_w</p:attrName>
                                        </p:attrNameLst>
                                      </p:cBhvr>
                                      <p:tavLst>
                                        <p:tav tm="0" fmla="#ppt_w-(-#ppt_w)*((1.5-1.5*$)^2-(1.5-1.5*$)^3)">
                                          <p:val>
                                            <p:strVal val="0"/>
                                          </p:val>
                                        </p:tav>
                                        <p:tav tm="100000">
                                          <p:val>
                                            <p:strVal val="1"/>
                                          </p:val>
                                        </p:tav>
                                      </p:tavLst>
                                    </p:anim>
                                  </p:childTnLst>
                                </p:cTn>
                              </p:par>
                              <p:par>
                                <p:cTn id="101" presetID="0" presetClass="entr" presetSubtype="0" fill="hold" grpId="0" nodeType="withEffect">
                                  <p:stCondLst>
                                    <p:cond delay="0"/>
                                  </p:stCondLst>
                                  <p:childTnLst>
                                    <p:set>
                                      <p:cBhvr>
                                        <p:cTn id="102" dur="1" fill="hold">
                                          <p:stCondLst>
                                            <p:cond delay="0"/>
                                          </p:stCondLst>
                                        </p:cTn>
                                        <p:tgtEl>
                                          <p:spTgt spid="53"/>
                                        </p:tgtEl>
                                        <p:attrNameLst>
                                          <p:attrName>style.visibility</p:attrName>
                                        </p:attrNameLst>
                                      </p:cBhvr>
                                      <p:to>
                                        <p:strVal val="visible"/>
                                      </p:to>
                                    </p:set>
                                    <p:anim to="" calcmode="lin" valueType="num">
                                      <p:cBhvr>
                                        <p:cTn id="103" dur="700" fill="hold">
                                          <p:stCondLst>
                                            <p:cond delay="0"/>
                                          </p:stCondLst>
                                        </p:cTn>
                                        <p:tgtEl>
                                          <p:spTgt spid="53"/>
                                        </p:tgtEl>
                                        <p:attrNameLst>
                                          <p:attrName>ppt_x</p:attrName>
                                        </p:attrNameLst>
                                      </p:cBhvr>
                                      <p:tavLst>
                                        <p:tav tm="0" fmla="#ppt_x-(-#ppt_w/2*cos(ppt_r/180*pi))*((1.5-1.5*$)^2-(1.5-1.5*$)^3)">
                                          <p:val>
                                            <p:strVal val="0"/>
                                          </p:val>
                                        </p:tav>
                                        <p:tav tm="100000">
                                          <p:val>
                                            <p:strVal val="1"/>
                                          </p:val>
                                        </p:tav>
                                      </p:tavLst>
                                    </p:anim>
                                    <p:anim to="" calcmode="lin" valueType="num">
                                      <p:cBhvr>
                                        <p:cTn id="104" dur="700" fill="hold">
                                          <p:stCondLst>
                                            <p:cond delay="0"/>
                                          </p:stCondLst>
                                        </p:cTn>
                                        <p:tgtEl>
                                          <p:spTgt spid="53"/>
                                        </p:tgtEl>
                                        <p:attrNameLst>
                                          <p:attrName>ppt_y</p:attrName>
                                        </p:attrNameLst>
                                      </p:cBhvr>
                                      <p:tavLst>
                                        <p:tav tm="0" fmla="#ppt_y+(-#ppt_h/2*cos(ppt_r/180*pi))*((1.5-1.5*$)^2-(1.5-1.5*$)^3)">
                                          <p:val>
                                            <p:strVal val="0"/>
                                          </p:val>
                                        </p:tav>
                                        <p:tav tm="100000">
                                          <p:val>
                                            <p:strVal val="1"/>
                                          </p:val>
                                        </p:tav>
                                      </p:tavLst>
                                    </p:anim>
                                    <p:anim to="" calcmode="lin" valueType="num">
                                      <p:cBhvr>
                                        <p:cTn id="105" dur="700" fill="hold">
                                          <p:stCondLst>
                                            <p:cond delay="0"/>
                                          </p:stCondLst>
                                        </p:cTn>
                                        <p:tgtEl>
                                          <p:spTgt spid="53"/>
                                        </p:tgtEl>
                                        <p:attrNameLst>
                                          <p:attrName>ppt_h</p:attrName>
                                        </p:attrNameLst>
                                      </p:cBhvr>
                                      <p:tavLst>
                                        <p:tav tm="0" fmla="#ppt_h-(-#ppt_h)*((1.5-1.5*$)^2-(1.5-1.5*$)^3)">
                                          <p:val>
                                            <p:strVal val="0"/>
                                          </p:val>
                                        </p:tav>
                                        <p:tav tm="100000">
                                          <p:val>
                                            <p:strVal val="1"/>
                                          </p:val>
                                        </p:tav>
                                      </p:tavLst>
                                    </p:anim>
                                    <p:anim to="" calcmode="lin" valueType="num">
                                      <p:cBhvr>
                                        <p:cTn id="106" dur="700" fill="hold">
                                          <p:stCondLst>
                                            <p:cond delay="0"/>
                                          </p:stCondLst>
                                        </p:cTn>
                                        <p:tgtEl>
                                          <p:spTgt spid="53"/>
                                        </p:tgtEl>
                                        <p:attrNameLst>
                                          <p:attrName>ppt_w</p:attrName>
                                        </p:attrNameLst>
                                      </p:cBhvr>
                                      <p:tavLst>
                                        <p:tav tm="0" fmla="#ppt_w-(-#ppt_w)*((1.5-1.5*$)^2-(1.5-1.5*$)^3)">
                                          <p:val>
                                            <p:strVal val="0"/>
                                          </p:val>
                                        </p:tav>
                                        <p:tav tm="100000">
                                          <p:val>
                                            <p:strVal val="1"/>
                                          </p:val>
                                        </p:tav>
                                      </p:tavLst>
                                    </p:anim>
                                  </p:childTnLst>
                                </p:cTn>
                              </p:par>
                              <p:par>
                                <p:cTn id="107" presetID="0" presetClass="entr" presetSubtype="0" fill="hold" grpId="0" nodeType="withEffect">
                                  <p:stCondLst>
                                    <p:cond delay="0"/>
                                  </p:stCondLst>
                                  <p:iterate type="lt">
                                    <p:tmPct val="10000"/>
                                  </p:iterate>
                                  <p:childTnLst>
                                    <p:set>
                                      <p:cBhvr>
                                        <p:cTn id="108" dur="1" fill="hold">
                                          <p:stCondLst>
                                            <p:cond delay="0"/>
                                          </p:stCondLst>
                                        </p:cTn>
                                        <p:tgtEl>
                                          <p:spTgt spid="56"/>
                                        </p:tgtEl>
                                        <p:attrNameLst>
                                          <p:attrName>style.visibility</p:attrName>
                                        </p:attrNameLst>
                                      </p:cBhvr>
                                      <p:to>
                                        <p:strVal val="visible"/>
                                      </p:to>
                                    </p:set>
                                    <p:anim to="" calcmode="lin" valueType="num">
                                      <p:cBhvr>
                                        <p:cTn id="109" dur="700" fill="hold">
                                          <p:stCondLst>
                                            <p:cond delay="0"/>
                                          </p:stCondLst>
                                        </p:cTn>
                                        <p:tgtEl>
                                          <p:spTgt spid="56"/>
                                        </p:tgtEl>
                                        <p:attrNameLst>
                                          <p:attrName>ppt_x</p:attrName>
                                        </p:attrNameLst>
                                      </p:cBhvr>
                                      <p:tavLst>
                                        <p:tav tm="0" fmla="#ppt_x-(-#ppt_w/2*cos(ppt_r/180*pi))*((1.5-1.5*$)^2-(1.5-1.5*$)^3)">
                                          <p:val>
                                            <p:strVal val="0"/>
                                          </p:val>
                                        </p:tav>
                                        <p:tav tm="100000">
                                          <p:val>
                                            <p:strVal val="1"/>
                                          </p:val>
                                        </p:tav>
                                      </p:tavLst>
                                    </p:anim>
                                    <p:anim to="" calcmode="lin" valueType="num">
                                      <p:cBhvr>
                                        <p:cTn id="110" dur="700" fill="hold">
                                          <p:stCondLst>
                                            <p:cond delay="0"/>
                                          </p:stCondLst>
                                        </p:cTn>
                                        <p:tgtEl>
                                          <p:spTgt spid="56"/>
                                        </p:tgtEl>
                                        <p:attrNameLst>
                                          <p:attrName>ppt_y</p:attrName>
                                        </p:attrNameLst>
                                      </p:cBhvr>
                                      <p:tavLst>
                                        <p:tav tm="0" fmla="#ppt_y+(-#ppt_h/2*cos(ppt_r/180*pi))*((1.5-1.5*$)^2-(1.5-1.5*$)^3)">
                                          <p:val>
                                            <p:strVal val="0"/>
                                          </p:val>
                                        </p:tav>
                                        <p:tav tm="100000">
                                          <p:val>
                                            <p:strVal val="1"/>
                                          </p:val>
                                        </p:tav>
                                      </p:tavLst>
                                    </p:anim>
                                    <p:anim to="" calcmode="lin" valueType="num">
                                      <p:cBhvr>
                                        <p:cTn id="111" dur="700" fill="hold">
                                          <p:stCondLst>
                                            <p:cond delay="0"/>
                                          </p:stCondLst>
                                        </p:cTn>
                                        <p:tgtEl>
                                          <p:spTgt spid="56"/>
                                        </p:tgtEl>
                                        <p:attrNameLst>
                                          <p:attrName>ppt_h</p:attrName>
                                        </p:attrNameLst>
                                      </p:cBhvr>
                                      <p:tavLst>
                                        <p:tav tm="0" fmla="#ppt_h-(-#ppt_h)*((1.5-1.5*$)^2-(1.5-1.5*$)^3)">
                                          <p:val>
                                            <p:strVal val="0"/>
                                          </p:val>
                                        </p:tav>
                                        <p:tav tm="100000">
                                          <p:val>
                                            <p:strVal val="1"/>
                                          </p:val>
                                        </p:tav>
                                      </p:tavLst>
                                    </p:anim>
                                    <p:anim to="" calcmode="lin" valueType="num">
                                      <p:cBhvr>
                                        <p:cTn id="112" dur="700" fill="hold">
                                          <p:stCondLst>
                                            <p:cond delay="0"/>
                                          </p:stCondLst>
                                        </p:cTn>
                                        <p:tgtEl>
                                          <p:spTgt spid="56"/>
                                        </p:tgtEl>
                                        <p:attrNameLst>
                                          <p:attrName>ppt_w</p:attrName>
                                        </p:attrNameLst>
                                      </p:cBhvr>
                                      <p:tavLst>
                                        <p:tav tm="0" fmla="#ppt_w-(-#ppt_w)*((1.5-1.5*$)^2-(1.5-1.5*$)^3)">
                                          <p:val>
                                            <p:strVal val="0"/>
                                          </p:val>
                                        </p:tav>
                                        <p:tav tm="100000">
                                          <p:val>
                                            <p:strVal val="1"/>
                                          </p:val>
                                        </p:tav>
                                      </p:tavLst>
                                    </p:anim>
                                  </p:childTnLst>
                                </p:cTn>
                              </p:par>
                              <p:par>
                                <p:cTn id="113" presetID="0" presetClass="entr" presetSubtype="0" fill="hold" nodeType="withEffect">
                                  <p:stCondLst>
                                    <p:cond delay="0"/>
                                  </p:stCondLst>
                                  <p:iterate type="lt">
                                    <p:tmPct val="10000"/>
                                  </p:iterate>
                                  <p:childTnLst>
                                    <p:set>
                                      <p:cBhvr>
                                        <p:cTn id="114" dur="1" fill="hold">
                                          <p:stCondLst>
                                            <p:cond delay="0"/>
                                          </p:stCondLst>
                                        </p:cTn>
                                        <p:tgtEl>
                                          <p:spTgt spid="33"/>
                                        </p:tgtEl>
                                        <p:attrNameLst>
                                          <p:attrName>style.visibility</p:attrName>
                                        </p:attrNameLst>
                                      </p:cBhvr>
                                      <p:to>
                                        <p:strVal val="visible"/>
                                      </p:to>
                                    </p:set>
                                    <p:anim to="" calcmode="lin" valueType="num">
                                      <p:cBhvr>
                                        <p:cTn id="115" dur="700" fill="hold">
                                          <p:stCondLst>
                                            <p:cond delay="0"/>
                                          </p:stCondLst>
                                        </p:cTn>
                                        <p:tgtEl>
                                          <p:spTgt spid="33"/>
                                        </p:tgtEl>
                                        <p:attrNameLst>
                                          <p:attrName>ppt_x</p:attrName>
                                        </p:attrNameLst>
                                      </p:cBhvr>
                                      <p:tavLst>
                                        <p:tav tm="0" fmla="#ppt_x-(-#ppt_w/2*cos(ppt_r/180*pi))*((1.5-1.5*$)^2-(1.5-1.5*$)^3)">
                                          <p:val>
                                            <p:strVal val="0"/>
                                          </p:val>
                                        </p:tav>
                                        <p:tav tm="100000">
                                          <p:val>
                                            <p:strVal val="1"/>
                                          </p:val>
                                        </p:tav>
                                      </p:tavLst>
                                    </p:anim>
                                    <p:anim to="" calcmode="lin" valueType="num">
                                      <p:cBhvr>
                                        <p:cTn id="116" dur="700" fill="hold">
                                          <p:stCondLst>
                                            <p:cond delay="0"/>
                                          </p:stCondLst>
                                        </p:cTn>
                                        <p:tgtEl>
                                          <p:spTgt spid="33"/>
                                        </p:tgtEl>
                                        <p:attrNameLst>
                                          <p:attrName>ppt_y</p:attrName>
                                        </p:attrNameLst>
                                      </p:cBhvr>
                                      <p:tavLst>
                                        <p:tav tm="0" fmla="#ppt_y+(-#ppt_h/2*cos(ppt_r/180*pi))*((1.5-1.5*$)^2-(1.5-1.5*$)^3)">
                                          <p:val>
                                            <p:strVal val="0"/>
                                          </p:val>
                                        </p:tav>
                                        <p:tav tm="100000">
                                          <p:val>
                                            <p:strVal val="1"/>
                                          </p:val>
                                        </p:tav>
                                      </p:tavLst>
                                    </p:anim>
                                    <p:anim to="" calcmode="lin" valueType="num">
                                      <p:cBhvr>
                                        <p:cTn id="117" dur="700" fill="hold">
                                          <p:stCondLst>
                                            <p:cond delay="0"/>
                                          </p:stCondLst>
                                        </p:cTn>
                                        <p:tgtEl>
                                          <p:spTgt spid="33"/>
                                        </p:tgtEl>
                                        <p:attrNameLst>
                                          <p:attrName>ppt_h</p:attrName>
                                        </p:attrNameLst>
                                      </p:cBhvr>
                                      <p:tavLst>
                                        <p:tav tm="0" fmla="#ppt_h-(-#ppt_h)*((1.5-1.5*$)^2-(1.5-1.5*$)^3)">
                                          <p:val>
                                            <p:strVal val="0"/>
                                          </p:val>
                                        </p:tav>
                                        <p:tav tm="100000">
                                          <p:val>
                                            <p:strVal val="1"/>
                                          </p:val>
                                        </p:tav>
                                      </p:tavLst>
                                    </p:anim>
                                    <p:anim to="" calcmode="lin" valueType="num">
                                      <p:cBhvr>
                                        <p:cTn id="118" dur="700" fill="hold">
                                          <p:stCondLst>
                                            <p:cond delay="0"/>
                                          </p:stCondLst>
                                        </p:cTn>
                                        <p:tgtEl>
                                          <p:spTgt spid="33"/>
                                        </p:tgtEl>
                                        <p:attrNameLst>
                                          <p:attrName>ppt_w</p:attrName>
                                        </p:attrNameLst>
                                      </p:cBhvr>
                                      <p:tavLst>
                                        <p:tav tm="0" fmla="#ppt_w-(-#ppt_w)*((1.5-1.5*$)^2-(1.5-1.5*$)^3)">
                                          <p:val>
                                            <p:strVal val="0"/>
                                          </p:val>
                                        </p:tav>
                                        <p:tav tm="100000">
                                          <p:val>
                                            <p:strVal val="1"/>
                                          </p:val>
                                        </p:tav>
                                      </p:tavLst>
                                    </p:anim>
                                  </p:childTnLst>
                                </p:cTn>
                              </p:par>
                              <p:par>
                                <p:cTn id="119" presetID="0" presetClass="entr" presetSubtype="0" fill="hold" grpId="0" nodeType="withEffect">
                                  <p:stCondLst>
                                    <p:cond delay="0"/>
                                  </p:stCondLst>
                                  <p:iterate type="lt">
                                    <p:tmPct val="10000"/>
                                  </p:iterate>
                                  <p:childTnLst>
                                    <p:set>
                                      <p:cBhvr>
                                        <p:cTn id="120" dur="1" fill="hold">
                                          <p:stCondLst>
                                            <p:cond delay="0"/>
                                          </p:stCondLst>
                                        </p:cTn>
                                        <p:tgtEl>
                                          <p:spTgt spid="37"/>
                                        </p:tgtEl>
                                        <p:attrNameLst>
                                          <p:attrName>style.visibility</p:attrName>
                                        </p:attrNameLst>
                                      </p:cBhvr>
                                      <p:to>
                                        <p:strVal val="visible"/>
                                      </p:to>
                                    </p:set>
                                    <p:anim to="" calcmode="lin" valueType="num">
                                      <p:cBhvr>
                                        <p:cTn id="121" dur="700" fill="hold">
                                          <p:stCondLst>
                                            <p:cond delay="0"/>
                                          </p:stCondLst>
                                        </p:cTn>
                                        <p:tgtEl>
                                          <p:spTgt spid="37"/>
                                        </p:tgtEl>
                                        <p:attrNameLst>
                                          <p:attrName>ppt_x</p:attrName>
                                        </p:attrNameLst>
                                      </p:cBhvr>
                                      <p:tavLst>
                                        <p:tav tm="0" fmla="#ppt_x-(-#ppt_w/2*cos(ppt_r/180*pi))*((1.5-1.5*$)^2-(1.5-1.5*$)^3)">
                                          <p:val>
                                            <p:strVal val="0"/>
                                          </p:val>
                                        </p:tav>
                                        <p:tav tm="100000">
                                          <p:val>
                                            <p:strVal val="1"/>
                                          </p:val>
                                        </p:tav>
                                      </p:tavLst>
                                    </p:anim>
                                    <p:anim to="" calcmode="lin" valueType="num">
                                      <p:cBhvr>
                                        <p:cTn id="122" dur="700" fill="hold">
                                          <p:stCondLst>
                                            <p:cond delay="0"/>
                                          </p:stCondLst>
                                        </p:cTn>
                                        <p:tgtEl>
                                          <p:spTgt spid="37"/>
                                        </p:tgtEl>
                                        <p:attrNameLst>
                                          <p:attrName>ppt_y</p:attrName>
                                        </p:attrNameLst>
                                      </p:cBhvr>
                                      <p:tavLst>
                                        <p:tav tm="0" fmla="#ppt_y+(-#ppt_h/2*cos(ppt_r/180*pi))*((1.5-1.5*$)^2-(1.5-1.5*$)^3)">
                                          <p:val>
                                            <p:strVal val="0"/>
                                          </p:val>
                                        </p:tav>
                                        <p:tav tm="100000">
                                          <p:val>
                                            <p:strVal val="1"/>
                                          </p:val>
                                        </p:tav>
                                      </p:tavLst>
                                    </p:anim>
                                    <p:anim to="" calcmode="lin" valueType="num">
                                      <p:cBhvr>
                                        <p:cTn id="123" dur="700" fill="hold">
                                          <p:stCondLst>
                                            <p:cond delay="0"/>
                                          </p:stCondLst>
                                        </p:cTn>
                                        <p:tgtEl>
                                          <p:spTgt spid="37"/>
                                        </p:tgtEl>
                                        <p:attrNameLst>
                                          <p:attrName>ppt_h</p:attrName>
                                        </p:attrNameLst>
                                      </p:cBhvr>
                                      <p:tavLst>
                                        <p:tav tm="0" fmla="#ppt_h-(-#ppt_h)*((1.5-1.5*$)^2-(1.5-1.5*$)^3)">
                                          <p:val>
                                            <p:strVal val="0"/>
                                          </p:val>
                                        </p:tav>
                                        <p:tav tm="100000">
                                          <p:val>
                                            <p:strVal val="1"/>
                                          </p:val>
                                        </p:tav>
                                      </p:tavLst>
                                    </p:anim>
                                    <p:anim to="" calcmode="lin" valueType="num">
                                      <p:cBhvr>
                                        <p:cTn id="124" dur="700" fill="hold">
                                          <p:stCondLst>
                                            <p:cond delay="0"/>
                                          </p:stCondLst>
                                        </p:cTn>
                                        <p:tgtEl>
                                          <p:spTgt spid="37"/>
                                        </p:tgtEl>
                                        <p:attrNameLst>
                                          <p:attrName>ppt_w</p:attrName>
                                        </p:attrNameLst>
                                      </p:cBhvr>
                                      <p:tavLst>
                                        <p:tav tm="0" fmla="#ppt_w-(-#ppt_w)*((1.5-1.5*$)^2-(1.5-1.5*$)^3)">
                                          <p:val>
                                            <p:strVal val="0"/>
                                          </p:val>
                                        </p:tav>
                                        <p:tav tm="100000">
                                          <p:val>
                                            <p:strVal val="1"/>
                                          </p:val>
                                        </p:tav>
                                      </p:tavLst>
                                    </p:anim>
                                  </p:childTnLst>
                                </p:cTn>
                              </p:par>
                              <p:par>
                                <p:cTn id="125" presetID="0" presetClass="entr" presetSubtype="0" fill="hold" grpId="0" nodeType="withEffect">
                                  <p:stCondLst>
                                    <p:cond delay="0"/>
                                  </p:stCondLst>
                                  <p:iterate type="lt">
                                    <p:tmPct val="10000"/>
                                  </p:iterate>
                                  <p:childTnLst>
                                    <p:set>
                                      <p:cBhvr>
                                        <p:cTn id="126" dur="1" fill="hold">
                                          <p:stCondLst>
                                            <p:cond delay="0"/>
                                          </p:stCondLst>
                                        </p:cTn>
                                        <p:tgtEl>
                                          <p:spTgt spid="38"/>
                                        </p:tgtEl>
                                        <p:attrNameLst>
                                          <p:attrName>style.visibility</p:attrName>
                                        </p:attrNameLst>
                                      </p:cBhvr>
                                      <p:to>
                                        <p:strVal val="visible"/>
                                      </p:to>
                                    </p:set>
                                    <p:anim to="" calcmode="lin" valueType="num">
                                      <p:cBhvr>
                                        <p:cTn id="127" dur="700" fill="hold">
                                          <p:stCondLst>
                                            <p:cond delay="0"/>
                                          </p:stCondLst>
                                        </p:cTn>
                                        <p:tgtEl>
                                          <p:spTgt spid="38"/>
                                        </p:tgtEl>
                                        <p:attrNameLst>
                                          <p:attrName>ppt_x</p:attrName>
                                        </p:attrNameLst>
                                      </p:cBhvr>
                                      <p:tavLst>
                                        <p:tav tm="0" fmla="#ppt_x-(-#ppt_w/2*cos(ppt_r/180*pi))*((1.5-1.5*$)^2-(1.5-1.5*$)^3)">
                                          <p:val>
                                            <p:strVal val="0"/>
                                          </p:val>
                                        </p:tav>
                                        <p:tav tm="100000">
                                          <p:val>
                                            <p:strVal val="1"/>
                                          </p:val>
                                        </p:tav>
                                      </p:tavLst>
                                    </p:anim>
                                    <p:anim to="" calcmode="lin" valueType="num">
                                      <p:cBhvr>
                                        <p:cTn id="128" dur="700" fill="hold">
                                          <p:stCondLst>
                                            <p:cond delay="0"/>
                                          </p:stCondLst>
                                        </p:cTn>
                                        <p:tgtEl>
                                          <p:spTgt spid="38"/>
                                        </p:tgtEl>
                                        <p:attrNameLst>
                                          <p:attrName>ppt_y</p:attrName>
                                        </p:attrNameLst>
                                      </p:cBhvr>
                                      <p:tavLst>
                                        <p:tav tm="0" fmla="#ppt_y+(-#ppt_h/2*cos(ppt_r/180*pi))*((1.5-1.5*$)^2-(1.5-1.5*$)^3)">
                                          <p:val>
                                            <p:strVal val="0"/>
                                          </p:val>
                                        </p:tav>
                                        <p:tav tm="100000">
                                          <p:val>
                                            <p:strVal val="1"/>
                                          </p:val>
                                        </p:tav>
                                      </p:tavLst>
                                    </p:anim>
                                    <p:anim to="" calcmode="lin" valueType="num">
                                      <p:cBhvr>
                                        <p:cTn id="129" dur="700" fill="hold">
                                          <p:stCondLst>
                                            <p:cond delay="0"/>
                                          </p:stCondLst>
                                        </p:cTn>
                                        <p:tgtEl>
                                          <p:spTgt spid="38"/>
                                        </p:tgtEl>
                                        <p:attrNameLst>
                                          <p:attrName>ppt_h</p:attrName>
                                        </p:attrNameLst>
                                      </p:cBhvr>
                                      <p:tavLst>
                                        <p:tav tm="0" fmla="#ppt_h-(-#ppt_h)*((1.5-1.5*$)^2-(1.5-1.5*$)^3)">
                                          <p:val>
                                            <p:strVal val="0"/>
                                          </p:val>
                                        </p:tav>
                                        <p:tav tm="100000">
                                          <p:val>
                                            <p:strVal val="1"/>
                                          </p:val>
                                        </p:tav>
                                      </p:tavLst>
                                    </p:anim>
                                    <p:anim to="" calcmode="lin" valueType="num">
                                      <p:cBhvr>
                                        <p:cTn id="130" dur="700" fill="hold">
                                          <p:stCondLst>
                                            <p:cond delay="0"/>
                                          </p:stCondLst>
                                        </p:cTn>
                                        <p:tgtEl>
                                          <p:spTgt spid="38"/>
                                        </p:tgtEl>
                                        <p:attrNameLst>
                                          <p:attrName>ppt_w</p:attrName>
                                        </p:attrNameLst>
                                      </p:cBhvr>
                                      <p:tavLst>
                                        <p:tav tm="0" fmla="#ppt_w-(-#ppt_w)*((1.5-1.5*$)^2-(1.5-1.5*$)^3)">
                                          <p:val>
                                            <p:strVal val="0"/>
                                          </p:val>
                                        </p:tav>
                                        <p:tav tm="100000">
                                          <p:val>
                                            <p:strVal val="1"/>
                                          </p:val>
                                        </p:tav>
                                      </p:tavLst>
                                    </p:anim>
                                  </p:childTnLst>
                                </p:cTn>
                              </p:par>
                              <p:par>
                                <p:cTn id="131" presetID="0"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anim to="" calcmode="lin" valueType="num">
                                      <p:cBhvr>
                                        <p:cTn id="133" dur="700" fill="hold">
                                          <p:stCondLst>
                                            <p:cond delay="0"/>
                                          </p:stCondLst>
                                        </p:cTn>
                                        <p:tgtEl>
                                          <p:spTgt spid="46"/>
                                        </p:tgtEl>
                                        <p:attrNameLst>
                                          <p:attrName>ppt_x</p:attrName>
                                        </p:attrNameLst>
                                      </p:cBhvr>
                                      <p:tavLst>
                                        <p:tav tm="0" fmla="#ppt_x-(-#ppt_w/2*cos(ppt_r/180*pi))*((1.5-1.5*$)^2-(1.5-1.5*$)^3)">
                                          <p:val>
                                            <p:strVal val="0"/>
                                          </p:val>
                                        </p:tav>
                                        <p:tav tm="100000">
                                          <p:val>
                                            <p:strVal val="1"/>
                                          </p:val>
                                        </p:tav>
                                      </p:tavLst>
                                    </p:anim>
                                    <p:anim to="" calcmode="lin" valueType="num">
                                      <p:cBhvr>
                                        <p:cTn id="134" dur="700" fill="hold">
                                          <p:stCondLst>
                                            <p:cond delay="0"/>
                                          </p:stCondLst>
                                        </p:cTn>
                                        <p:tgtEl>
                                          <p:spTgt spid="46"/>
                                        </p:tgtEl>
                                        <p:attrNameLst>
                                          <p:attrName>ppt_y</p:attrName>
                                        </p:attrNameLst>
                                      </p:cBhvr>
                                      <p:tavLst>
                                        <p:tav tm="0" fmla="#ppt_y+(-#ppt_h/2*cos(ppt_r/180*pi))*((1.5-1.5*$)^2-(1.5-1.5*$)^3)">
                                          <p:val>
                                            <p:strVal val="0"/>
                                          </p:val>
                                        </p:tav>
                                        <p:tav tm="100000">
                                          <p:val>
                                            <p:strVal val="1"/>
                                          </p:val>
                                        </p:tav>
                                      </p:tavLst>
                                    </p:anim>
                                    <p:anim to="" calcmode="lin" valueType="num">
                                      <p:cBhvr>
                                        <p:cTn id="135" dur="700" fill="hold">
                                          <p:stCondLst>
                                            <p:cond delay="0"/>
                                          </p:stCondLst>
                                        </p:cTn>
                                        <p:tgtEl>
                                          <p:spTgt spid="46"/>
                                        </p:tgtEl>
                                        <p:attrNameLst>
                                          <p:attrName>ppt_h</p:attrName>
                                        </p:attrNameLst>
                                      </p:cBhvr>
                                      <p:tavLst>
                                        <p:tav tm="0" fmla="#ppt_h-(-#ppt_h)*((1.5-1.5*$)^2-(1.5-1.5*$)^3)">
                                          <p:val>
                                            <p:strVal val="0"/>
                                          </p:val>
                                        </p:tav>
                                        <p:tav tm="100000">
                                          <p:val>
                                            <p:strVal val="1"/>
                                          </p:val>
                                        </p:tav>
                                      </p:tavLst>
                                    </p:anim>
                                    <p:anim to="" calcmode="lin" valueType="num">
                                      <p:cBhvr>
                                        <p:cTn id="136" dur="700" fill="hold">
                                          <p:stCondLst>
                                            <p:cond delay="0"/>
                                          </p:stCondLst>
                                        </p:cTn>
                                        <p:tgtEl>
                                          <p:spTgt spid="46"/>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69" grpId="0" animBg="1"/>
      <p:bldP spid="62" grpId="0"/>
      <p:bldP spid="63" grpId="0" animBg="1" autoUpdateAnimBg="0"/>
      <p:bldP spid="67" grpId="0"/>
      <p:bldP spid="68" grpId="0"/>
      <p:bldP spid="44" grpId="0" animBg="1" autoUpdateAnimBg="0"/>
      <p:bldP spid="45" grpId="0"/>
      <p:bldP spid="50" grpId="0" animBg="1" autoUpdateAnimBg="0"/>
      <p:bldP spid="51" grpId="0"/>
      <p:bldP spid="52" grpId="0" animBg="1"/>
      <p:bldP spid="53" grpId="0" animBg="1"/>
      <p:bldP spid="56" grpId="0" animBg="1"/>
      <p:bldP spid="37" grpId="0" animBg="1" autoUpdateAnimBg="0"/>
      <p:bldP spid="38" grpId="0"/>
      <p:bldP spid="4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8441700"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翻译过程</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9" name="TextBox 8"/>
          <p:cNvSpPr txBox="1"/>
          <p:nvPr/>
        </p:nvSpPr>
        <p:spPr>
          <a:xfrm>
            <a:off x="266738" y="2054662"/>
            <a:ext cx="3441968" cy="1200329"/>
          </a:xfrm>
          <a:prstGeom prst="rect">
            <a:avLst/>
          </a:prstGeom>
          <a:noFill/>
        </p:spPr>
        <p:txBody>
          <a:bodyPr wrap="none" rtlCol="0">
            <a:spAutoFit/>
          </a:bodyPr>
          <a:lstStyle/>
          <a:p>
            <a:pPr marL="285750" indent="-285750">
              <a:lnSpc>
                <a:spcPct val="150000"/>
              </a:lnSpc>
              <a:buClr>
                <a:srgbClr val="FFC000"/>
              </a:buClr>
              <a:buFont typeface="Wingdings" panose="05000000000000000000" pitchFamily="2" charset="2"/>
              <a:buChar char="ü"/>
            </a:pPr>
            <a:r>
              <a:rPr lang="zh-CN" altLang="en-US" sz="1600" smtClean="0">
                <a:latin typeface="微软雅黑" panose="020B0503020204020204" pitchFamily="34" charset="-122"/>
                <a:ea typeface="微软雅黑" panose="020B0503020204020204" pitchFamily="34" charset="-122"/>
              </a:rPr>
              <a:t>找到</a:t>
            </a:r>
            <a:r>
              <a:rPr lang="en-US" altLang="zh-CN" sz="1600" smtClean="0">
                <a:latin typeface="微软雅黑" panose="020B0503020204020204" pitchFamily="34" charset="-122"/>
                <a:ea typeface="微软雅黑" panose="020B0503020204020204" pitchFamily="34" charset="-122"/>
              </a:rPr>
              <a:t>session</a:t>
            </a:r>
            <a:r>
              <a:rPr lang="zh-CN" altLang="en-US" sz="1600" smtClean="0">
                <a:latin typeface="微软雅黑" panose="020B0503020204020204" pitchFamily="34" charset="-122"/>
                <a:ea typeface="微软雅黑" panose="020B0503020204020204" pitchFamily="34" charset="-122"/>
              </a:rPr>
              <a:t>中对应的方法执行；</a:t>
            </a:r>
            <a:endParaRPr lang="en-US" altLang="zh-CN" sz="1600" smtClean="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ü"/>
            </a:pPr>
            <a:r>
              <a:rPr lang="zh-CN" altLang="en-US" sz="1600" smtClean="0">
                <a:latin typeface="微软雅黑" panose="020B0503020204020204" pitchFamily="34" charset="-122"/>
                <a:ea typeface="微软雅黑" panose="020B0503020204020204" pitchFamily="34" charset="-122"/>
              </a:rPr>
              <a:t>找到命名空间和方法名</a:t>
            </a:r>
            <a:endParaRPr lang="en-US" altLang="zh-CN" sz="1600" smtClean="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ü"/>
            </a:pPr>
            <a:r>
              <a:rPr lang="zh-CN" altLang="en-US" sz="1600" smtClean="0">
                <a:latin typeface="微软雅黑" panose="020B0503020204020204" pitchFamily="34" charset="-122"/>
                <a:ea typeface="微软雅黑" panose="020B0503020204020204" pitchFamily="34" charset="-122"/>
              </a:rPr>
              <a:t>传递参数</a:t>
            </a:r>
            <a:endParaRPr lang="en-US" altLang="zh-CN" sz="1600" smtClean="0">
              <a:latin typeface="微软雅黑" panose="020B0503020204020204" pitchFamily="34" charset="-122"/>
              <a:ea typeface="微软雅黑" panose="020B0503020204020204" pitchFamily="34" charset="-122"/>
            </a:endParaRPr>
          </a:p>
        </p:txBody>
      </p:sp>
      <p:sp>
        <p:nvSpPr>
          <p:cNvPr id="2" name="矩形 1"/>
          <p:cNvSpPr/>
          <p:nvPr/>
        </p:nvSpPr>
        <p:spPr>
          <a:xfrm>
            <a:off x="4377333" y="2115622"/>
            <a:ext cx="7577715" cy="584775"/>
          </a:xfrm>
          <a:prstGeom prst="rect">
            <a:avLst/>
          </a:prstGeom>
        </p:spPr>
        <p:txBody>
          <a:bodyPr wrap="none">
            <a:spAutoFit/>
          </a:bodyPr>
          <a:lstStyle/>
          <a:p>
            <a:r>
              <a:rPr lang="en-US" altLang="zh-CN" sz="1600" smtClean="0"/>
              <a:t>MapperMethod.</a:t>
            </a:r>
            <a:r>
              <a:rPr lang="en-US" altLang="zh-CN" sz="1600" b="1" smtClean="0"/>
              <a:t>SqlCommand.</a:t>
            </a:r>
            <a:r>
              <a:rPr lang="en-US" altLang="zh-CN" sz="1600"/>
              <a:t> type </a:t>
            </a:r>
            <a:r>
              <a:rPr lang="en-US" altLang="zh-CN" sz="1600" smtClean="0"/>
              <a:t>+</a:t>
            </a:r>
            <a:r>
              <a:rPr lang="en-US" altLang="zh-CN" sz="1600"/>
              <a:t>MapperMethod.MethodSignature.returnType</a:t>
            </a:r>
            <a:endParaRPr lang="zh-CN" altLang="en-US" sz="1600"/>
          </a:p>
          <a:p>
            <a:r>
              <a:rPr lang="zh-CN" altLang="en-US" sz="1600" b="1" smtClean="0"/>
              <a:t> </a:t>
            </a:r>
            <a:endParaRPr lang="zh-CN" altLang="en-US" sz="1600"/>
          </a:p>
        </p:txBody>
      </p:sp>
      <p:sp>
        <p:nvSpPr>
          <p:cNvPr id="11" name="矩形 10"/>
          <p:cNvSpPr/>
          <p:nvPr/>
        </p:nvSpPr>
        <p:spPr>
          <a:xfrm>
            <a:off x="4377333" y="2553534"/>
            <a:ext cx="3467616" cy="338554"/>
          </a:xfrm>
          <a:prstGeom prst="rect">
            <a:avLst/>
          </a:prstGeom>
        </p:spPr>
        <p:txBody>
          <a:bodyPr wrap="none">
            <a:spAutoFit/>
          </a:bodyPr>
          <a:lstStyle/>
          <a:p>
            <a:r>
              <a:rPr lang="en-US" altLang="zh-CN" sz="1600" smtClean="0"/>
              <a:t>MapperMethod.</a:t>
            </a:r>
            <a:r>
              <a:rPr lang="en-US" altLang="zh-CN" sz="1600" b="1" smtClean="0"/>
              <a:t>SqlCommand.</a:t>
            </a:r>
            <a:r>
              <a:rPr lang="en-US" altLang="zh-CN" sz="1600"/>
              <a:t> </a:t>
            </a:r>
            <a:r>
              <a:rPr lang="en-US" altLang="zh-CN" sz="1600" smtClean="0"/>
              <a:t>name</a:t>
            </a:r>
            <a:endParaRPr lang="zh-CN" altLang="en-US" sz="1600"/>
          </a:p>
        </p:txBody>
      </p:sp>
      <p:sp>
        <p:nvSpPr>
          <p:cNvPr id="12" name="矩形 11"/>
          <p:cNvSpPr/>
          <p:nvPr/>
        </p:nvSpPr>
        <p:spPr>
          <a:xfrm>
            <a:off x="4377333" y="2965014"/>
            <a:ext cx="5035353" cy="338554"/>
          </a:xfrm>
          <a:prstGeom prst="rect">
            <a:avLst/>
          </a:prstGeom>
        </p:spPr>
        <p:txBody>
          <a:bodyPr wrap="none">
            <a:spAutoFit/>
          </a:bodyPr>
          <a:lstStyle/>
          <a:p>
            <a:r>
              <a:rPr lang="en-US" altLang="zh-CN" sz="1600" smtClean="0"/>
              <a:t>MapperMethod.MethodSignature.paramNameResolver</a:t>
            </a:r>
            <a:endParaRPr lang="zh-CN" altLang="en-US" sz="1600"/>
          </a:p>
        </p:txBody>
      </p:sp>
      <p:cxnSp>
        <p:nvCxnSpPr>
          <p:cNvPr id="4" name="直接箭头连接符 3"/>
          <p:cNvCxnSpPr>
            <a:stCxn id="2" idx="1"/>
          </p:cNvCxnSpPr>
          <p:nvPr/>
        </p:nvCxnSpPr>
        <p:spPr>
          <a:xfrm flipH="1" flipV="1">
            <a:off x="3476625" y="2354149"/>
            <a:ext cx="900708" cy="538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11" idx="1"/>
          </p:cNvCxnSpPr>
          <p:nvPr/>
        </p:nvCxnSpPr>
        <p:spPr>
          <a:xfrm flipH="1">
            <a:off x="3225849" y="2722811"/>
            <a:ext cx="1151484" cy="153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12" idx="1"/>
          </p:cNvCxnSpPr>
          <p:nvPr/>
        </p:nvCxnSpPr>
        <p:spPr>
          <a:xfrm flipH="1">
            <a:off x="1930449" y="3134291"/>
            <a:ext cx="2446884" cy="153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2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170"/>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defTabSz="1219170"/>
            <a:r>
              <a:rPr lang="en-US" altLang="zh-CN" sz="2133" dirty="0">
                <a:ln w="6350">
                  <a:noFill/>
                </a:ln>
                <a:solidFill>
                  <a:srgbClr val="333333">
                    <a:lumMod val="50000"/>
                    <a:lumOff val="50000"/>
                  </a:srgbClr>
                </a:solidFill>
                <a:latin typeface="Arial"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itchFamily="34" charset="0"/>
              <a:ea typeface="微软雅黑" pitchFamily="34" charset="-122"/>
              <a:cs typeface="Arial" pitchFamily="34" charset="0"/>
            </a:endParaRPr>
          </a:p>
        </p:txBody>
      </p:sp>
      <p:sp>
        <p:nvSpPr>
          <p:cNvPr id="69" name="PA_任意多边形 9"/>
          <p:cNvSpPr>
            <a:spLocks noEditPoints="1"/>
          </p:cNvSpPr>
          <p:nvPr>
            <p:custDataLst>
              <p:tags r:id="rId3"/>
            </p:custDataLst>
          </p:nvPr>
        </p:nvSpPr>
        <p:spPr bwMode="auto">
          <a:xfrm>
            <a:off x="1554326" y="2773623"/>
            <a:ext cx="507312" cy="330552"/>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80" name="PA_组合 79"/>
          <p:cNvGrpSpPr/>
          <p:nvPr>
            <p:custDataLst>
              <p:tags r:id="rId4"/>
            </p:custDataLst>
          </p:nvPr>
        </p:nvGrpSpPr>
        <p:grpSpPr>
          <a:xfrm>
            <a:off x="2960407" y="3434710"/>
            <a:ext cx="2016723" cy="2527653"/>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3" name="PA_组合 82"/>
          <p:cNvGrpSpPr/>
          <p:nvPr>
            <p:custDataLst>
              <p:tags r:id="rId5"/>
            </p:custDataLst>
          </p:nvPr>
        </p:nvGrpSpPr>
        <p:grpSpPr>
          <a:xfrm>
            <a:off x="805970" y="3429000"/>
            <a:ext cx="2016723" cy="2527653"/>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2" name="PA_矩形 61"/>
          <p:cNvSpPr/>
          <p:nvPr>
            <p:custDataLst>
              <p:tags r:id="rId6"/>
            </p:custDataLst>
          </p:nvPr>
        </p:nvSpPr>
        <p:spPr>
          <a:xfrm>
            <a:off x="908949" y="4185090"/>
            <a:ext cx="1781664" cy="666336"/>
          </a:xfrm>
          <a:prstGeom prst="rect">
            <a:avLst/>
          </a:prstGeom>
        </p:spPr>
        <p:txBody>
          <a:bodyPr wrap="square">
            <a:spAutoFit/>
          </a:bodyPr>
          <a:lstStyle/>
          <a:p>
            <a:pPr algn="ctr" defTabSz="1219170">
              <a:lnSpc>
                <a:spcPct val="150000"/>
              </a:lnSpc>
            </a:pPr>
            <a:r>
              <a:rPr lang="en-US" altLang="zh-CN" sz="1333">
                <a:ln w="6350">
                  <a:noFill/>
                </a:ln>
                <a:solidFill>
                  <a:srgbClr val="FFFFFF">
                    <a:lumMod val="50000"/>
                  </a:srgbClr>
                </a:solidFill>
                <a:latin typeface="Impact" pitchFamily="34" charset="0"/>
                <a:ea typeface="微软雅黑" pitchFamily="34" charset="-122"/>
              </a:rPr>
              <a:t>MyBatis</a:t>
            </a:r>
            <a:r>
              <a:rPr lang="zh-CN" altLang="en-US" sz="1333">
                <a:ln w="6350">
                  <a:noFill/>
                </a:ln>
                <a:solidFill>
                  <a:srgbClr val="FFFFFF">
                    <a:lumMod val="50000"/>
                  </a:srgbClr>
                </a:solidFill>
                <a:latin typeface="Impact" pitchFamily="34" charset="0"/>
                <a:ea typeface="微软雅黑" pitchFamily="34" charset="-122"/>
              </a:rPr>
              <a:t>核心流程分析</a:t>
            </a:r>
          </a:p>
          <a:p>
            <a:pPr algn="ctr" defTabSz="1219170">
              <a:lnSpc>
                <a:spcPct val="150000"/>
              </a:lnSpc>
            </a:pPr>
            <a:endParaRPr lang="zh-CN" altLang="en-US" sz="1333" dirty="0">
              <a:ln w="6350">
                <a:noFill/>
              </a:ln>
              <a:solidFill>
                <a:srgbClr val="FFFFFF">
                  <a:lumMod val="50000"/>
                </a:srgbClr>
              </a:solidFill>
              <a:latin typeface="Impact" pitchFamily="34" charset="0"/>
              <a:ea typeface="微软雅黑" pitchFamily="34" charset="-122"/>
            </a:endParaRPr>
          </a:p>
        </p:txBody>
      </p:sp>
      <p:sp>
        <p:nvSpPr>
          <p:cNvPr id="63" name="PA_矩形 62"/>
          <p:cNvSpPr/>
          <p:nvPr>
            <p:custDataLst>
              <p:tags r:id="rId7"/>
            </p:custDataLst>
          </p:nvPr>
        </p:nvSpPr>
        <p:spPr>
          <a:xfrm>
            <a:off x="3166681" y="4154763"/>
            <a:ext cx="1603324"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建造者模式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mybatis</a:t>
            </a:r>
            <a:r>
              <a:rPr lang="zh-CN" altLang="en-US" sz="1333" smtClean="0">
                <a:ln w="6350">
                  <a:noFill/>
                </a:ln>
                <a:solidFill>
                  <a:srgbClr val="FFFFFF">
                    <a:lumMod val="50000"/>
                  </a:srgbClr>
                </a:solidFill>
                <a:latin typeface="Impact" pitchFamily="34" charset="0"/>
                <a:ea typeface="微软雅黑" pitchFamily="34" charset="-122"/>
              </a:rPr>
              <a:t>初始化过程</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67" name="PA_矩形 66"/>
          <p:cNvSpPr/>
          <p:nvPr>
            <p:custDataLst>
              <p:tags r:id="rId8"/>
            </p:custDataLst>
          </p:nvPr>
        </p:nvSpPr>
        <p:spPr>
          <a:xfrm>
            <a:off x="780916" y="3556386"/>
            <a:ext cx="2087431" cy="338554"/>
          </a:xfrm>
          <a:prstGeom prst="rect">
            <a:avLst/>
          </a:prstGeom>
        </p:spPr>
        <p:txBody>
          <a:bodyPr wrap="none">
            <a:spAutoFit/>
          </a:bodyPr>
          <a:lstStyle/>
          <a:p>
            <a:pPr algn="ctr" defTabSz="1219170"/>
            <a:r>
              <a:rPr lang="en-US" altLang="zh-CN" sz="1600" b="1">
                <a:ln w="6350">
                  <a:noFill/>
                </a:ln>
                <a:solidFill>
                  <a:srgbClr val="FFFFFF">
                    <a:lumMod val="50000"/>
                  </a:srgbClr>
                </a:solidFill>
                <a:latin typeface="Impact" pitchFamily="34" charset="0"/>
                <a:ea typeface="微软雅黑" pitchFamily="34" charset="-122"/>
              </a:rPr>
              <a:t>M</a:t>
            </a:r>
            <a:r>
              <a:rPr lang="en-US" altLang="zh-CN" sz="1600" b="1" smtClean="0">
                <a:ln w="6350">
                  <a:noFill/>
                </a:ln>
                <a:solidFill>
                  <a:srgbClr val="FFFFFF">
                    <a:lumMod val="50000"/>
                  </a:srgbClr>
                </a:solidFill>
                <a:latin typeface="Impact" pitchFamily="34" charset="0"/>
                <a:ea typeface="微软雅黑" pitchFamily="34" charset="-122"/>
              </a:rPr>
              <a:t>yBatis</a:t>
            </a:r>
            <a:r>
              <a:rPr lang="zh-CN" altLang="en-US" sz="1600" b="1" smtClean="0">
                <a:ln w="6350">
                  <a:noFill/>
                </a:ln>
                <a:solidFill>
                  <a:srgbClr val="FFFFFF">
                    <a:lumMod val="50000"/>
                  </a:srgbClr>
                </a:solidFill>
                <a:latin typeface="Impact" pitchFamily="34" charset="0"/>
                <a:ea typeface="微软雅黑" pitchFamily="34" charset="-122"/>
              </a:rPr>
              <a:t>核心流程分析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68" name="PA_矩形 67"/>
          <p:cNvSpPr/>
          <p:nvPr>
            <p:custDataLst>
              <p:tags r:id="rId9"/>
            </p:custDataLst>
          </p:nvPr>
        </p:nvSpPr>
        <p:spPr>
          <a:xfrm>
            <a:off x="3260458" y="3562096"/>
            <a:ext cx="1415773"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配置加载阶段</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39" name="矩形 38"/>
          <p:cNvSpPr/>
          <p:nvPr/>
        </p:nvSpPr>
        <p:spPr>
          <a:xfrm>
            <a:off x="7149620" y="2617365"/>
            <a:ext cx="2126179" cy="33392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PA_组合 79"/>
          <p:cNvGrpSpPr/>
          <p:nvPr>
            <p:custDataLst>
              <p:tags r:id="rId10"/>
            </p:custDataLst>
          </p:nvPr>
        </p:nvGrpSpPr>
        <p:grpSpPr>
          <a:xfrm>
            <a:off x="9356404" y="3438524"/>
            <a:ext cx="2016723" cy="2527653"/>
            <a:chOff x="522514" y="3027330"/>
            <a:chExt cx="1512542" cy="1440160"/>
          </a:xfrm>
        </p:grpSpPr>
        <p:sp>
          <p:nvSpPr>
            <p:cNvPr id="48" name="矩形 4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9" name="直接连接符 4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0" name="PA_矩形 62"/>
          <p:cNvSpPr/>
          <p:nvPr>
            <p:custDataLst>
              <p:tags r:id="rId11"/>
            </p:custDataLst>
          </p:nvPr>
        </p:nvSpPr>
        <p:spPr>
          <a:xfrm>
            <a:off x="9583516" y="4158577"/>
            <a:ext cx="1561646"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模板模式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Excutor</a:t>
            </a:r>
            <a:r>
              <a:rPr lang="zh-CN" altLang="en-US" sz="1333">
                <a:ln w="6350">
                  <a:noFill/>
                </a:ln>
                <a:solidFill>
                  <a:srgbClr val="FFFFFF">
                    <a:lumMod val="50000"/>
                  </a:srgbClr>
                </a:solidFill>
                <a:latin typeface="Impact" pitchFamily="34" charset="0"/>
                <a:ea typeface="微软雅黑" pitchFamily="34" charset="-122"/>
              </a:rPr>
              <a:t>组件</a:t>
            </a:r>
            <a:r>
              <a:rPr lang="zh-CN" altLang="en-US" sz="1333" smtClean="0">
                <a:ln w="6350">
                  <a:noFill/>
                </a:ln>
                <a:solidFill>
                  <a:srgbClr val="FFFFFF">
                    <a:lumMod val="50000"/>
                  </a:srgbClr>
                </a:solidFill>
                <a:latin typeface="Impact" pitchFamily="34" charset="0"/>
                <a:ea typeface="微软雅黑" pitchFamily="34" charset="-122"/>
              </a:rPr>
              <a:t>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Excutor</a:t>
            </a:r>
            <a:r>
              <a:rPr lang="zh-CN" altLang="en-US" sz="1333" smtClean="0">
                <a:ln w="6350">
                  <a:noFill/>
                </a:ln>
                <a:solidFill>
                  <a:srgbClr val="FFFFFF">
                    <a:lumMod val="50000"/>
                  </a:srgbClr>
                </a:solidFill>
                <a:latin typeface="Impact" pitchFamily="34" charset="0"/>
                <a:ea typeface="微软雅黑" pitchFamily="34" charset="-122"/>
              </a:rPr>
              <a:t>的三个小弟</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51" name="PA_矩形 67"/>
          <p:cNvSpPr/>
          <p:nvPr>
            <p:custDataLst>
              <p:tags r:id="rId12"/>
            </p:custDataLst>
          </p:nvPr>
        </p:nvSpPr>
        <p:spPr>
          <a:xfrm>
            <a:off x="9549051" y="3565910"/>
            <a:ext cx="1630576"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核心组件</a:t>
            </a:r>
            <a:r>
              <a:rPr lang="en-US" altLang="zh-CN" sz="1600" b="1" smtClean="0">
                <a:ln w="6350">
                  <a:noFill/>
                </a:ln>
                <a:solidFill>
                  <a:srgbClr val="FFFFFF">
                    <a:lumMod val="50000"/>
                  </a:srgbClr>
                </a:solidFill>
                <a:latin typeface="Impact" pitchFamily="34" charset="0"/>
                <a:ea typeface="微软雅黑" pitchFamily="34" charset="-122"/>
              </a:rPr>
              <a:t>Excutor</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2" name="PA_任意多边形 13"/>
          <p:cNvSpPr>
            <a:spLocks noEditPoints="1"/>
          </p:cNvSpPr>
          <p:nvPr>
            <p:custDataLst>
              <p:tags r:id="rId13"/>
            </p:custDataLst>
          </p:nvPr>
        </p:nvSpPr>
        <p:spPr bwMode="auto">
          <a:xfrm>
            <a:off x="3854777" y="2754125"/>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sp>
        <p:nvSpPr>
          <p:cNvPr id="56" name="PA_任意多边形 12"/>
          <p:cNvSpPr>
            <a:spLocks noEditPoints="1"/>
          </p:cNvSpPr>
          <p:nvPr>
            <p:custDataLst>
              <p:tags r:id="rId14"/>
            </p:custDataLst>
          </p:nvPr>
        </p:nvSpPr>
        <p:spPr bwMode="auto">
          <a:xfrm>
            <a:off x="10287206" y="2733676"/>
            <a:ext cx="285613"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40" name="PA_组合 79"/>
          <p:cNvGrpSpPr/>
          <p:nvPr>
            <p:custDataLst>
              <p:tags r:id="rId15"/>
            </p:custDataLst>
          </p:nvPr>
        </p:nvGrpSpPr>
        <p:grpSpPr>
          <a:xfrm>
            <a:off x="5083642" y="3444925"/>
            <a:ext cx="2016723" cy="2527653"/>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7" name="PA_矩形 62"/>
          <p:cNvSpPr/>
          <p:nvPr>
            <p:custDataLst>
              <p:tags r:id="rId16"/>
            </p:custDataLst>
          </p:nvPr>
        </p:nvSpPr>
        <p:spPr>
          <a:xfrm>
            <a:off x="5435324" y="4164978"/>
            <a:ext cx="1407757" cy="362856"/>
          </a:xfrm>
          <a:prstGeom prst="rect">
            <a:avLst/>
          </a:prstGeom>
        </p:spPr>
        <p:txBody>
          <a:bodyPr wrap="none">
            <a:spAutoFit/>
          </a:bodyPr>
          <a:lstStyle/>
          <a:p>
            <a:pPr algn="ctr" defTabSz="1219170">
              <a:lnSpc>
                <a:spcPct val="150000"/>
              </a:lnSpc>
            </a:pPr>
            <a:r>
              <a:rPr lang="en-US" altLang="zh-CN" sz="1333">
                <a:ln w="6350">
                  <a:noFill/>
                </a:ln>
                <a:solidFill>
                  <a:srgbClr val="FFFFFF">
                    <a:lumMod val="50000"/>
                  </a:srgbClr>
                </a:solidFill>
                <a:latin typeface="Impact" pitchFamily="34" charset="0"/>
                <a:ea typeface="微软雅黑" pitchFamily="34" charset="-122"/>
              </a:rPr>
              <a:t>binding</a:t>
            </a:r>
            <a:r>
              <a:rPr lang="zh-CN" altLang="en-US" sz="1333">
                <a:ln w="6350">
                  <a:noFill/>
                </a:ln>
                <a:solidFill>
                  <a:srgbClr val="FFFFFF">
                    <a:lumMod val="50000"/>
                  </a:srgbClr>
                </a:solidFill>
                <a:latin typeface="Impact" pitchFamily="34" charset="0"/>
                <a:ea typeface="微软雅黑" pitchFamily="34" charset="-122"/>
              </a:rPr>
              <a:t>模块</a:t>
            </a:r>
            <a:r>
              <a:rPr lang="zh-CN" altLang="en-US" sz="1333" smtClean="0">
                <a:ln w="6350">
                  <a:noFill/>
                </a:ln>
                <a:solidFill>
                  <a:srgbClr val="FFFFFF">
                    <a:lumMod val="50000"/>
                  </a:srgbClr>
                </a:solidFill>
                <a:latin typeface="Impact" pitchFamily="34" charset="0"/>
                <a:ea typeface="微软雅黑" pitchFamily="34" charset="-122"/>
              </a:rPr>
              <a:t>分析</a:t>
            </a:r>
            <a:endParaRPr lang="zh-CN" altLang="en-US" sz="1333">
              <a:ln w="6350">
                <a:noFill/>
              </a:ln>
              <a:solidFill>
                <a:srgbClr val="FFFFFF">
                  <a:lumMod val="50000"/>
                </a:srgbClr>
              </a:solidFill>
              <a:latin typeface="Impact" pitchFamily="34" charset="0"/>
              <a:ea typeface="微软雅黑" pitchFamily="34" charset="-122"/>
            </a:endParaRPr>
          </a:p>
        </p:txBody>
      </p:sp>
      <p:sp>
        <p:nvSpPr>
          <p:cNvPr id="58" name="PA_矩形 67"/>
          <p:cNvSpPr/>
          <p:nvPr>
            <p:custDataLst>
              <p:tags r:id="rId17"/>
            </p:custDataLst>
          </p:nvPr>
        </p:nvSpPr>
        <p:spPr>
          <a:xfrm>
            <a:off x="5312697" y="3572311"/>
            <a:ext cx="1653017" cy="338554"/>
          </a:xfrm>
          <a:prstGeom prst="rect">
            <a:avLst/>
          </a:prstGeom>
        </p:spPr>
        <p:txBody>
          <a:bodyPr wrap="none">
            <a:spAutoFit/>
          </a:bodyPr>
          <a:lstStyle/>
          <a:p>
            <a:pPr algn="ctr" defTabSz="1219170"/>
            <a:r>
              <a:rPr lang="en-US" altLang="zh-CN" sz="1600" b="1">
                <a:ln w="6350">
                  <a:noFill/>
                </a:ln>
                <a:solidFill>
                  <a:srgbClr val="FFFFFF">
                    <a:lumMod val="50000"/>
                  </a:srgbClr>
                </a:solidFill>
                <a:latin typeface="Impact" pitchFamily="34" charset="0"/>
                <a:ea typeface="微软雅黑" pitchFamily="34" charset="-122"/>
              </a:rPr>
              <a:t>binding</a:t>
            </a:r>
            <a:r>
              <a:rPr lang="zh-CN" altLang="en-US" sz="1600" b="1">
                <a:ln w="6350">
                  <a:noFill/>
                </a:ln>
                <a:solidFill>
                  <a:srgbClr val="FFFFFF">
                    <a:lumMod val="50000"/>
                  </a:srgbClr>
                </a:solidFill>
                <a:latin typeface="Impact" pitchFamily="34" charset="0"/>
                <a:ea typeface="微软雅黑" pitchFamily="34" charset="-122"/>
              </a:rPr>
              <a:t>模块</a:t>
            </a:r>
            <a:r>
              <a:rPr lang="zh-CN" altLang="en-US" sz="1600" b="1" smtClean="0">
                <a:ln w="6350">
                  <a:noFill/>
                </a:ln>
                <a:solidFill>
                  <a:srgbClr val="FFFFFF">
                    <a:lumMod val="50000"/>
                  </a:srgbClr>
                </a:solidFill>
                <a:latin typeface="Impact" pitchFamily="34" charset="0"/>
                <a:ea typeface="微软雅黑" pitchFamily="34" charset="-122"/>
              </a:rPr>
              <a:t>分析</a:t>
            </a:r>
            <a:endParaRPr lang="zh-CN" altLang="en-US" sz="1600" b="1">
              <a:ln w="6350">
                <a:noFill/>
              </a:ln>
              <a:solidFill>
                <a:srgbClr val="FFFFFF">
                  <a:lumMod val="50000"/>
                </a:srgbClr>
              </a:solidFill>
              <a:latin typeface="Impact" pitchFamily="34" charset="0"/>
              <a:ea typeface="微软雅黑" pitchFamily="34" charset="-122"/>
            </a:endParaRPr>
          </a:p>
        </p:txBody>
      </p:sp>
      <p:sp>
        <p:nvSpPr>
          <p:cNvPr id="59" name="PA_任意多边形 10"/>
          <p:cNvSpPr>
            <a:spLocks noEditPoints="1"/>
          </p:cNvSpPr>
          <p:nvPr>
            <p:custDataLst>
              <p:tags r:id="rId18"/>
            </p:custDataLst>
          </p:nvPr>
        </p:nvSpPr>
        <p:spPr bwMode="auto">
          <a:xfrm>
            <a:off x="5947959"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60" name="PA_组合 79"/>
          <p:cNvGrpSpPr/>
          <p:nvPr>
            <p:custDataLst>
              <p:tags r:id="rId19"/>
            </p:custDataLst>
          </p:nvPr>
        </p:nvGrpSpPr>
        <p:grpSpPr>
          <a:xfrm>
            <a:off x="7207717" y="3439642"/>
            <a:ext cx="2016723" cy="2527653"/>
            <a:chOff x="522514" y="3027330"/>
            <a:chExt cx="1512542" cy="1440160"/>
          </a:xfrm>
        </p:grpSpPr>
        <p:sp>
          <p:nvSpPr>
            <p:cNvPr id="61" name="矩形 6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64" name="直接连接符 63"/>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5" name="PA_矩形 62"/>
          <p:cNvSpPr/>
          <p:nvPr>
            <p:custDataLst>
              <p:tags r:id="rId20"/>
            </p:custDataLst>
          </p:nvPr>
        </p:nvSpPr>
        <p:spPr>
          <a:xfrm>
            <a:off x="7439975" y="4159695"/>
            <a:ext cx="1646605" cy="670568"/>
          </a:xfrm>
          <a:prstGeom prst="rect">
            <a:avLst/>
          </a:prstGeom>
        </p:spPr>
        <p:txBody>
          <a:bodyPr wrap="none">
            <a:spAutoFit/>
          </a:bodyPr>
          <a:lstStyle/>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策略模式</a:t>
            </a:r>
            <a:endParaRPr lang="en-US" altLang="zh-CN" sz="1333">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en-US" altLang="zh-CN" sz="1333">
                <a:ln w="6350">
                  <a:noFill/>
                </a:ln>
                <a:solidFill>
                  <a:srgbClr val="FFFFFF">
                    <a:lumMod val="50000"/>
                  </a:srgbClr>
                </a:solidFill>
                <a:latin typeface="Impact" pitchFamily="34" charset="0"/>
                <a:ea typeface="微软雅黑" pitchFamily="34" charset="-122"/>
              </a:rPr>
              <a:t>sqlSession</a:t>
            </a:r>
            <a:r>
              <a:rPr lang="zh-CN" altLang="en-US" sz="1333">
                <a:ln w="6350">
                  <a:noFill/>
                </a:ln>
                <a:solidFill>
                  <a:srgbClr val="FFFFFF">
                    <a:lumMod val="50000"/>
                  </a:srgbClr>
                </a:solidFill>
                <a:latin typeface="Impact" pitchFamily="34" charset="0"/>
                <a:ea typeface="微软雅黑" pitchFamily="34" charset="-122"/>
              </a:rPr>
              <a:t>相关的</a:t>
            </a:r>
            <a:r>
              <a:rPr lang="zh-CN" altLang="en-US" sz="1333" smtClean="0">
                <a:ln w="6350">
                  <a:noFill/>
                </a:ln>
                <a:solidFill>
                  <a:srgbClr val="FFFFFF">
                    <a:lumMod val="50000"/>
                  </a:srgbClr>
                </a:solidFill>
                <a:latin typeface="Impact" pitchFamily="34" charset="0"/>
                <a:ea typeface="微软雅黑" pitchFamily="34" charset="-122"/>
              </a:rPr>
              <a:t>类</a:t>
            </a:r>
            <a:endParaRPr lang="en-US" altLang="zh-CN" sz="1333">
              <a:ln w="6350">
                <a:noFill/>
              </a:ln>
              <a:solidFill>
                <a:srgbClr val="FFFFFF">
                  <a:lumMod val="50000"/>
                </a:srgbClr>
              </a:solidFill>
              <a:latin typeface="Impact" pitchFamily="34" charset="0"/>
              <a:ea typeface="微软雅黑" pitchFamily="34" charset="-122"/>
            </a:endParaRPr>
          </a:p>
        </p:txBody>
      </p:sp>
      <p:sp>
        <p:nvSpPr>
          <p:cNvPr id="66" name="PA_矩形 67"/>
          <p:cNvSpPr/>
          <p:nvPr>
            <p:custDataLst>
              <p:tags r:id="rId21"/>
            </p:custDataLst>
          </p:nvPr>
        </p:nvSpPr>
        <p:spPr>
          <a:xfrm>
            <a:off x="7427954" y="3567028"/>
            <a:ext cx="1670650" cy="338554"/>
          </a:xfrm>
          <a:prstGeom prst="rect">
            <a:avLst/>
          </a:prstGeom>
        </p:spPr>
        <p:txBody>
          <a:bodyPr wrap="none">
            <a:spAutoFit/>
          </a:bodyPr>
          <a:lstStyle/>
          <a:p>
            <a:pPr algn="ctr" defTabSz="1219170"/>
            <a:r>
              <a:rPr lang="en-US" altLang="zh-CN" sz="1600" b="1">
                <a:ln w="6350">
                  <a:noFill/>
                </a:ln>
                <a:solidFill>
                  <a:srgbClr val="FFFFFF">
                    <a:lumMod val="50000"/>
                  </a:srgbClr>
                </a:solidFill>
                <a:latin typeface="Impact" pitchFamily="34" charset="0"/>
                <a:ea typeface="微软雅黑" pitchFamily="34" charset="-122"/>
              </a:rPr>
              <a:t>Mybatis</a:t>
            </a:r>
            <a:r>
              <a:rPr lang="zh-CN" altLang="en-US" sz="1600" b="1">
                <a:ln w="6350">
                  <a:noFill/>
                </a:ln>
                <a:solidFill>
                  <a:srgbClr val="FFFFFF">
                    <a:lumMod val="50000"/>
                  </a:srgbClr>
                </a:solidFill>
                <a:latin typeface="Impact" pitchFamily="34" charset="0"/>
                <a:ea typeface="微软雅黑" pitchFamily="34" charset="-122"/>
              </a:rPr>
              <a:t>的接口层</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70" name="PA_任意多边形 9"/>
          <p:cNvSpPr>
            <a:spLocks noEditPoints="1"/>
          </p:cNvSpPr>
          <p:nvPr>
            <p:custDataLst>
              <p:tags r:id="rId22"/>
            </p:custDataLst>
          </p:nvPr>
        </p:nvSpPr>
        <p:spPr bwMode="auto">
          <a:xfrm>
            <a:off x="8009625" y="2763123"/>
            <a:ext cx="507312" cy="330552"/>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spTree>
    <p:extLst>
      <p:ext uri="{BB962C8B-B14F-4D97-AF65-F5344CB8AC3E}">
        <p14:creationId xmlns:p14="http://schemas.microsoft.com/office/powerpoint/2010/main" val="28612422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 to="" calcmode="lin" valueType="num">
                                      <p:cBhvr>
                                        <p:cTn id="19" dur="700" fill="hold">
                                          <p:stCondLst>
                                            <p:cond delay="0"/>
                                          </p:stCondLst>
                                        </p:cTn>
                                        <p:tgtEl>
                                          <p:spTgt spid="69"/>
                                        </p:tgtEl>
                                        <p:attrNameLst>
                                          <p:attrName>ppt_x</p:attrName>
                                        </p:attrNameLst>
                                      </p:cBhvr>
                                      <p:tavLst>
                                        <p:tav tm="0" fmla="#ppt_x-(-#ppt_w/2*cos(ppt_r/180*pi))*((1.5-1.5*$)^2-(1.5-1.5*$)^3)">
                                          <p:val>
                                            <p:strVal val="0"/>
                                          </p:val>
                                        </p:tav>
                                        <p:tav tm="100000">
                                          <p:val>
                                            <p:strVal val="1"/>
                                          </p:val>
                                        </p:tav>
                                      </p:tavLst>
                                    </p:anim>
                                    <p:anim to="" calcmode="lin" valueType="num">
                                      <p:cBhvr>
                                        <p:cTn id="20" dur="700" fill="hold">
                                          <p:stCondLst>
                                            <p:cond delay="0"/>
                                          </p:stCondLst>
                                        </p:cTn>
                                        <p:tgtEl>
                                          <p:spTgt spid="69"/>
                                        </p:tgtEl>
                                        <p:attrNameLst>
                                          <p:attrName>ppt_y</p:attrName>
                                        </p:attrNameLst>
                                      </p:cBhvr>
                                      <p:tavLst>
                                        <p:tav tm="0" fmla="#ppt_y+(-#ppt_h/2*cos(ppt_r/180*pi))*((1.5-1.5*$)^2-(1.5-1.5*$)^3)">
                                          <p:val>
                                            <p:strVal val="0"/>
                                          </p:val>
                                        </p:tav>
                                        <p:tav tm="100000">
                                          <p:val>
                                            <p:strVal val="1"/>
                                          </p:val>
                                        </p:tav>
                                      </p:tavLst>
                                    </p:anim>
                                    <p:anim to="" calcmode="lin" valueType="num">
                                      <p:cBhvr>
                                        <p:cTn id="21" dur="700" fill="hold">
                                          <p:stCondLst>
                                            <p:cond delay="0"/>
                                          </p:stCondLst>
                                        </p:cTn>
                                        <p:tgtEl>
                                          <p:spTgt spid="69"/>
                                        </p:tgtEl>
                                        <p:attrNameLst>
                                          <p:attrName>ppt_h</p:attrName>
                                        </p:attrNameLst>
                                      </p:cBhvr>
                                      <p:tavLst>
                                        <p:tav tm="0" fmla="#ppt_h-(-#ppt_h)*((1.5-1.5*$)^2-(1.5-1.5*$)^3)">
                                          <p:val>
                                            <p:strVal val="0"/>
                                          </p:val>
                                        </p:tav>
                                        <p:tav tm="100000">
                                          <p:val>
                                            <p:strVal val="1"/>
                                          </p:val>
                                        </p:tav>
                                      </p:tavLst>
                                    </p:anim>
                                    <p:anim to="" calcmode="lin" valueType="num">
                                      <p:cBhvr>
                                        <p:cTn id="22" dur="700" fill="hold">
                                          <p:stCondLst>
                                            <p:cond delay="0"/>
                                          </p:stCondLst>
                                        </p:cTn>
                                        <p:tgtEl>
                                          <p:spTgt spid="69"/>
                                        </p:tgtEl>
                                        <p:attrNameLst>
                                          <p:attrName>ppt_w</p:attrName>
                                        </p:attrNameLst>
                                      </p:cBhvr>
                                      <p:tavLst>
                                        <p:tav tm="0" fmla="#ppt_w-(-#ppt_w)*((1.5-1.5*$)^2-(1.5-1.5*$)^3)">
                                          <p:val>
                                            <p:strVal val="0"/>
                                          </p:val>
                                        </p:tav>
                                        <p:tav tm="100000">
                                          <p:val>
                                            <p:strVal val="1"/>
                                          </p:val>
                                        </p:tav>
                                      </p:tavLst>
                                    </p:anim>
                                  </p:childTnLst>
                                </p:cTn>
                              </p:par>
                              <p:par>
                                <p:cTn id="23" presetID="0" presetClass="entr" presetSubtype="0" fill="hold" nodeType="withEffect">
                                  <p:stCondLst>
                                    <p:cond delay="0"/>
                                  </p:stCondLst>
                                  <p:iterate type="lt">
                                    <p:tmPct val="10000"/>
                                  </p:iterate>
                                  <p:childTnLst>
                                    <p:set>
                                      <p:cBhvr>
                                        <p:cTn id="24" dur="1" fill="hold">
                                          <p:stCondLst>
                                            <p:cond delay="0"/>
                                          </p:stCondLst>
                                        </p:cTn>
                                        <p:tgtEl>
                                          <p:spTgt spid="80"/>
                                        </p:tgtEl>
                                        <p:attrNameLst>
                                          <p:attrName>style.visibility</p:attrName>
                                        </p:attrNameLst>
                                      </p:cBhvr>
                                      <p:to>
                                        <p:strVal val="visible"/>
                                      </p:to>
                                    </p:set>
                                    <p:anim to="" calcmode="lin" valueType="num">
                                      <p:cBhvr>
                                        <p:cTn id="25" dur="700" fill="hold">
                                          <p:stCondLst>
                                            <p:cond delay="0"/>
                                          </p:stCondLst>
                                        </p:cTn>
                                        <p:tgtEl>
                                          <p:spTgt spid="80"/>
                                        </p:tgtEl>
                                        <p:attrNameLst>
                                          <p:attrName>ppt_x</p:attrName>
                                        </p:attrNameLst>
                                      </p:cBhvr>
                                      <p:tavLst>
                                        <p:tav tm="0" fmla="#ppt_x-(-#ppt_w/2*cos(ppt_r/180*pi))*((1.5-1.5*$)^2-(1.5-1.5*$)^3)">
                                          <p:val>
                                            <p:strVal val="0"/>
                                          </p:val>
                                        </p:tav>
                                        <p:tav tm="100000">
                                          <p:val>
                                            <p:strVal val="1"/>
                                          </p:val>
                                        </p:tav>
                                      </p:tavLst>
                                    </p:anim>
                                    <p:anim to="" calcmode="lin" valueType="num">
                                      <p:cBhvr>
                                        <p:cTn id="26" dur="700" fill="hold">
                                          <p:stCondLst>
                                            <p:cond delay="0"/>
                                          </p:stCondLst>
                                        </p:cTn>
                                        <p:tgtEl>
                                          <p:spTgt spid="80"/>
                                        </p:tgtEl>
                                        <p:attrNameLst>
                                          <p:attrName>ppt_y</p:attrName>
                                        </p:attrNameLst>
                                      </p:cBhvr>
                                      <p:tavLst>
                                        <p:tav tm="0" fmla="#ppt_y+(-#ppt_h/2*cos(ppt_r/180*pi))*((1.5-1.5*$)^2-(1.5-1.5*$)^3)">
                                          <p:val>
                                            <p:strVal val="0"/>
                                          </p:val>
                                        </p:tav>
                                        <p:tav tm="100000">
                                          <p:val>
                                            <p:strVal val="1"/>
                                          </p:val>
                                        </p:tav>
                                      </p:tavLst>
                                    </p:anim>
                                    <p:anim to="" calcmode="lin" valueType="num">
                                      <p:cBhvr>
                                        <p:cTn id="27" dur="700" fill="hold">
                                          <p:stCondLst>
                                            <p:cond delay="0"/>
                                          </p:stCondLst>
                                        </p:cTn>
                                        <p:tgtEl>
                                          <p:spTgt spid="80"/>
                                        </p:tgtEl>
                                        <p:attrNameLst>
                                          <p:attrName>ppt_h</p:attrName>
                                        </p:attrNameLst>
                                      </p:cBhvr>
                                      <p:tavLst>
                                        <p:tav tm="0" fmla="#ppt_h-(-#ppt_h)*((1.5-1.5*$)^2-(1.5-1.5*$)^3)">
                                          <p:val>
                                            <p:strVal val="0"/>
                                          </p:val>
                                        </p:tav>
                                        <p:tav tm="100000">
                                          <p:val>
                                            <p:strVal val="1"/>
                                          </p:val>
                                        </p:tav>
                                      </p:tavLst>
                                    </p:anim>
                                    <p:anim to="" calcmode="lin" valueType="num">
                                      <p:cBhvr>
                                        <p:cTn id="28" dur="700" fill="hold">
                                          <p:stCondLst>
                                            <p:cond delay="0"/>
                                          </p:stCondLst>
                                        </p:cTn>
                                        <p:tgtEl>
                                          <p:spTgt spid="80"/>
                                        </p:tgtEl>
                                        <p:attrNameLst>
                                          <p:attrName>ppt_w</p:attrName>
                                        </p:attrNameLst>
                                      </p:cBhvr>
                                      <p:tavLst>
                                        <p:tav tm="0" fmla="#ppt_w-(-#ppt_w)*((1.5-1.5*$)^2-(1.5-1.5*$)^3)">
                                          <p:val>
                                            <p:strVal val="0"/>
                                          </p:val>
                                        </p:tav>
                                        <p:tav tm="100000">
                                          <p:val>
                                            <p:strVal val="1"/>
                                          </p:val>
                                        </p:tav>
                                      </p:tavLst>
                                    </p:anim>
                                  </p:childTnLst>
                                </p:cTn>
                              </p:par>
                              <p:par>
                                <p:cTn id="29" presetID="0"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anim to="" calcmode="lin" valueType="num">
                                      <p:cBhvr>
                                        <p:cTn id="31" dur="700" fill="hold">
                                          <p:stCondLst>
                                            <p:cond delay="0"/>
                                          </p:stCondLst>
                                        </p:cTn>
                                        <p:tgtEl>
                                          <p:spTgt spid="83"/>
                                        </p:tgtEl>
                                        <p:attrNameLst>
                                          <p:attrName>ppt_x</p:attrName>
                                        </p:attrNameLst>
                                      </p:cBhvr>
                                      <p:tavLst>
                                        <p:tav tm="0" fmla="#ppt_x-(-#ppt_w/2*cos(ppt_r/180*pi))*((1.5-1.5*$)^2-(1.5-1.5*$)^3)">
                                          <p:val>
                                            <p:strVal val="0"/>
                                          </p:val>
                                        </p:tav>
                                        <p:tav tm="100000">
                                          <p:val>
                                            <p:strVal val="1"/>
                                          </p:val>
                                        </p:tav>
                                      </p:tavLst>
                                    </p:anim>
                                    <p:anim to="" calcmode="lin" valueType="num">
                                      <p:cBhvr>
                                        <p:cTn id="32" dur="700" fill="hold">
                                          <p:stCondLst>
                                            <p:cond delay="0"/>
                                          </p:stCondLst>
                                        </p:cTn>
                                        <p:tgtEl>
                                          <p:spTgt spid="83"/>
                                        </p:tgtEl>
                                        <p:attrNameLst>
                                          <p:attrName>ppt_y</p:attrName>
                                        </p:attrNameLst>
                                      </p:cBhvr>
                                      <p:tavLst>
                                        <p:tav tm="0" fmla="#ppt_y+(-#ppt_h/2*cos(ppt_r/180*pi))*((1.5-1.5*$)^2-(1.5-1.5*$)^3)">
                                          <p:val>
                                            <p:strVal val="0"/>
                                          </p:val>
                                        </p:tav>
                                        <p:tav tm="100000">
                                          <p:val>
                                            <p:strVal val="1"/>
                                          </p:val>
                                        </p:tav>
                                      </p:tavLst>
                                    </p:anim>
                                    <p:anim to="" calcmode="lin" valueType="num">
                                      <p:cBhvr>
                                        <p:cTn id="33" dur="700" fill="hold">
                                          <p:stCondLst>
                                            <p:cond delay="0"/>
                                          </p:stCondLst>
                                        </p:cTn>
                                        <p:tgtEl>
                                          <p:spTgt spid="83"/>
                                        </p:tgtEl>
                                        <p:attrNameLst>
                                          <p:attrName>ppt_h</p:attrName>
                                        </p:attrNameLst>
                                      </p:cBhvr>
                                      <p:tavLst>
                                        <p:tav tm="0" fmla="#ppt_h-(-#ppt_h)*((1.5-1.5*$)^2-(1.5-1.5*$)^3)">
                                          <p:val>
                                            <p:strVal val="0"/>
                                          </p:val>
                                        </p:tav>
                                        <p:tav tm="100000">
                                          <p:val>
                                            <p:strVal val="1"/>
                                          </p:val>
                                        </p:tav>
                                      </p:tavLst>
                                    </p:anim>
                                    <p:anim to="" calcmode="lin" valueType="num">
                                      <p:cBhvr>
                                        <p:cTn id="34" dur="700" fill="hold">
                                          <p:stCondLst>
                                            <p:cond delay="0"/>
                                          </p:stCondLst>
                                        </p:cTn>
                                        <p:tgtEl>
                                          <p:spTgt spid="83"/>
                                        </p:tgtEl>
                                        <p:attrNameLst>
                                          <p:attrName>ppt_w</p:attrName>
                                        </p:attrNameLst>
                                      </p:cBhvr>
                                      <p:tavLst>
                                        <p:tav tm="0" fmla="#ppt_w-(-#ppt_w)*((1.5-1.5*$)^2-(1.5-1.5*$)^3)">
                                          <p:val>
                                            <p:strVal val="0"/>
                                          </p:val>
                                        </p:tav>
                                        <p:tav tm="100000">
                                          <p:val>
                                            <p:strVal val="1"/>
                                          </p:val>
                                        </p:tav>
                                      </p:tavLst>
                                    </p:anim>
                                  </p:childTnLst>
                                </p:cTn>
                              </p:par>
                              <p:par>
                                <p:cTn id="35" presetID="0"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 to="" calcmode="lin" valueType="num">
                                      <p:cBhvr>
                                        <p:cTn id="37" dur="700" fill="hold">
                                          <p:stCondLst>
                                            <p:cond delay="0"/>
                                          </p:stCondLst>
                                        </p:cTn>
                                        <p:tgtEl>
                                          <p:spTgt spid="62"/>
                                        </p:tgtEl>
                                        <p:attrNameLst>
                                          <p:attrName>ppt_x</p:attrName>
                                        </p:attrNameLst>
                                      </p:cBhvr>
                                      <p:tavLst>
                                        <p:tav tm="0" fmla="#ppt_x-(-#ppt_w/2*cos(ppt_r/180*pi))*((1.5-1.5*$)^2-(1.5-1.5*$)^3)">
                                          <p:val>
                                            <p:strVal val="0"/>
                                          </p:val>
                                        </p:tav>
                                        <p:tav tm="100000">
                                          <p:val>
                                            <p:strVal val="1"/>
                                          </p:val>
                                        </p:tav>
                                      </p:tavLst>
                                    </p:anim>
                                    <p:anim to="" calcmode="lin" valueType="num">
                                      <p:cBhvr>
                                        <p:cTn id="38" dur="700" fill="hold">
                                          <p:stCondLst>
                                            <p:cond delay="0"/>
                                          </p:stCondLst>
                                        </p:cTn>
                                        <p:tgtEl>
                                          <p:spTgt spid="62"/>
                                        </p:tgtEl>
                                        <p:attrNameLst>
                                          <p:attrName>ppt_y</p:attrName>
                                        </p:attrNameLst>
                                      </p:cBhvr>
                                      <p:tavLst>
                                        <p:tav tm="0" fmla="#ppt_y+(-#ppt_h/2*cos(ppt_r/180*pi))*((1.5-1.5*$)^2-(1.5-1.5*$)^3)">
                                          <p:val>
                                            <p:strVal val="0"/>
                                          </p:val>
                                        </p:tav>
                                        <p:tav tm="100000">
                                          <p:val>
                                            <p:strVal val="1"/>
                                          </p:val>
                                        </p:tav>
                                      </p:tavLst>
                                    </p:anim>
                                    <p:anim to="" calcmode="lin" valueType="num">
                                      <p:cBhvr>
                                        <p:cTn id="39" dur="700" fill="hold">
                                          <p:stCondLst>
                                            <p:cond delay="0"/>
                                          </p:stCondLst>
                                        </p:cTn>
                                        <p:tgtEl>
                                          <p:spTgt spid="62"/>
                                        </p:tgtEl>
                                        <p:attrNameLst>
                                          <p:attrName>ppt_h</p:attrName>
                                        </p:attrNameLst>
                                      </p:cBhvr>
                                      <p:tavLst>
                                        <p:tav tm="0" fmla="#ppt_h-(-#ppt_h)*((1.5-1.5*$)^2-(1.5-1.5*$)^3)">
                                          <p:val>
                                            <p:strVal val="0"/>
                                          </p:val>
                                        </p:tav>
                                        <p:tav tm="100000">
                                          <p:val>
                                            <p:strVal val="1"/>
                                          </p:val>
                                        </p:tav>
                                      </p:tavLst>
                                    </p:anim>
                                    <p:anim to="" calcmode="lin" valueType="num">
                                      <p:cBhvr>
                                        <p:cTn id="40" dur="700" fill="hold">
                                          <p:stCondLst>
                                            <p:cond delay="0"/>
                                          </p:stCondLst>
                                        </p:cTn>
                                        <p:tgtEl>
                                          <p:spTgt spid="62"/>
                                        </p:tgtEl>
                                        <p:attrNameLst>
                                          <p:attrName>ppt_w</p:attrName>
                                        </p:attrNameLst>
                                      </p:cBhvr>
                                      <p:tavLst>
                                        <p:tav tm="0" fmla="#ppt_w-(-#ppt_w)*((1.5-1.5*$)^2-(1.5-1.5*$)^3)">
                                          <p:val>
                                            <p:strVal val="0"/>
                                          </p:val>
                                        </p:tav>
                                        <p:tav tm="100000">
                                          <p:val>
                                            <p:str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63"/>
                                        </p:tgtEl>
                                        <p:attrNameLst>
                                          <p:attrName>style.visibility</p:attrName>
                                        </p:attrNameLst>
                                      </p:cBhvr>
                                      <p:to>
                                        <p:strVal val="visible"/>
                                      </p:to>
                                    </p:set>
                                    <p:anim to="" calcmode="lin" valueType="num">
                                      <p:cBhvr>
                                        <p:cTn id="43" dur="700" fill="hold">
                                          <p:stCondLst>
                                            <p:cond delay="0"/>
                                          </p:stCondLst>
                                        </p:cTn>
                                        <p:tgtEl>
                                          <p:spTgt spid="63"/>
                                        </p:tgtEl>
                                        <p:attrNameLst>
                                          <p:attrName>ppt_x</p:attrName>
                                        </p:attrNameLst>
                                      </p:cBhvr>
                                      <p:tavLst>
                                        <p:tav tm="0" fmla="#ppt_x-(-#ppt_w/2*cos(ppt_r/180*pi))*((1.5-1.5*$)^2-(1.5-1.5*$)^3)">
                                          <p:val>
                                            <p:strVal val="0"/>
                                          </p:val>
                                        </p:tav>
                                        <p:tav tm="100000">
                                          <p:val>
                                            <p:strVal val="1"/>
                                          </p:val>
                                        </p:tav>
                                      </p:tavLst>
                                    </p:anim>
                                    <p:anim to="" calcmode="lin" valueType="num">
                                      <p:cBhvr>
                                        <p:cTn id="44" dur="700" fill="hold">
                                          <p:stCondLst>
                                            <p:cond delay="0"/>
                                          </p:stCondLst>
                                        </p:cTn>
                                        <p:tgtEl>
                                          <p:spTgt spid="63"/>
                                        </p:tgtEl>
                                        <p:attrNameLst>
                                          <p:attrName>ppt_y</p:attrName>
                                        </p:attrNameLst>
                                      </p:cBhvr>
                                      <p:tavLst>
                                        <p:tav tm="0" fmla="#ppt_y+(-#ppt_h/2*cos(ppt_r/180*pi))*((1.5-1.5*$)^2-(1.5-1.5*$)^3)">
                                          <p:val>
                                            <p:strVal val="0"/>
                                          </p:val>
                                        </p:tav>
                                        <p:tav tm="100000">
                                          <p:val>
                                            <p:strVal val="1"/>
                                          </p:val>
                                        </p:tav>
                                      </p:tavLst>
                                    </p:anim>
                                    <p:anim to="" calcmode="lin" valueType="num">
                                      <p:cBhvr>
                                        <p:cTn id="45" dur="700" fill="hold">
                                          <p:stCondLst>
                                            <p:cond delay="0"/>
                                          </p:stCondLst>
                                        </p:cTn>
                                        <p:tgtEl>
                                          <p:spTgt spid="63"/>
                                        </p:tgtEl>
                                        <p:attrNameLst>
                                          <p:attrName>ppt_h</p:attrName>
                                        </p:attrNameLst>
                                      </p:cBhvr>
                                      <p:tavLst>
                                        <p:tav tm="0" fmla="#ppt_h-(-#ppt_h)*((1.5-1.5*$)^2-(1.5-1.5*$)^3)">
                                          <p:val>
                                            <p:strVal val="0"/>
                                          </p:val>
                                        </p:tav>
                                        <p:tav tm="100000">
                                          <p:val>
                                            <p:strVal val="1"/>
                                          </p:val>
                                        </p:tav>
                                      </p:tavLst>
                                    </p:anim>
                                    <p:anim to="" calcmode="lin" valueType="num">
                                      <p:cBhvr>
                                        <p:cTn id="46" dur="700" fill="hold">
                                          <p:stCondLst>
                                            <p:cond delay="0"/>
                                          </p:stCondLst>
                                        </p:cTn>
                                        <p:tgtEl>
                                          <p:spTgt spid="63"/>
                                        </p:tgtEl>
                                        <p:attrNameLst>
                                          <p:attrName>ppt_w</p:attrName>
                                        </p:attrNameLst>
                                      </p:cBhvr>
                                      <p:tavLst>
                                        <p:tav tm="0" fmla="#ppt_w-(-#ppt_w)*((1.5-1.5*$)^2-(1.5-1.5*$)^3)">
                                          <p:val>
                                            <p:strVal val="0"/>
                                          </p:val>
                                        </p:tav>
                                        <p:tav tm="100000">
                                          <p:val>
                                            <p:strVal val="1"/>
                                          </p:val>
                                        </p:tav>
                                      </p:tavLst>
                                    </p:anim>
                                  </p:childTnLst>
                                </p:cTn>
                              </p:par>
                              <p:par>
                                <p:cTn id="47" presetID="0"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anim to="" calcmode="lin" valueType="num">
                                      <p:cBhvr>
                                        <p:cTn id="49" dur="700" fill="hold">
                                          <p:stCondLst>
                                            <p:cond delay="0"/>
                                          </p:stCondLst>
                                        </p:cTn>
                                        <p:tgtEl>
                                          <p:spTgt spid="67"/>
                                        </p:tgtEl>
                                        <p:attrNameLst>
                                          <p:attrName>ppt_x</p:attrName>
                                        </p:attrNameLst>
                                      </p:cBhvr>
                                      <p:tavLst>
                                        <p:tav tm="0" fmla="#ppt_x-(-#ppt_w/2*cos(ppt_r/180*pi))*((1.5-1.5*$)^2-(1.5-1.5*$)^3)">
                                          <p:val>
                                            <p:strVal val="0"/>
                                          </p:val>
                                        </p:tav>
                                        <p:tav tm="100000">
                                          <p:val>
                                            <p:strVal val="1"/>
                                          </p:val>
                                        </p:tav>
                                      </p:tavLst>
                                    </p:anim>
                                    <p:anim to="" calcmode="lin" valueType="num">
                                      <p:cBhvr>
                                        <p:cTn id="50" dur="700" fill="hold">
                                          <p:stCondLst>
                                            <p:cond delay="0"/>
                                          </p:stCondLst>
                                        </p:cTn>
                                        <p:tgtEl>
                                          <p:spTgt spid="67"/>
                                        </p:tgtEl>
                                        <p:attrNameLst>
                                          <p:attrName>ppt_y</p:attrName>
                                        </p:attrNameLst>
                                      </p:cBhvr>
                                      <p:tavLst>
                                        <p:tav tm="0" fmla="#ppt_y+(-#ppt_h/2*cos(ppt_r/180*pi))*((1.5-1.5*$)^2-(1.5-1.5*$)^3)">
                                          <p:val>
                                            <p:strVal val="0"/>
                                          </p:val>
                                        </p:tav>
                                        <p:tav tm="100000">
                                          <p:val>
                                            <p:strVal val="1"/>
                                          </p:val>
                                        </p:tav>
                                      </p:tavLst>
                                    </p:anim>
                                    <p:anim to="" calcmode="lin" valueType="num">
                                      <p:cBhvr>
                                        <p:cTn id="51" dur="700" fill="hold">
                                          <p:stCondLst>
                                            <p:cond delay="0"/>
                                          </p:stCondLst>
                                        </p:cTn>
                                        <p:tgtEl>
                                          <p:spTgt spid="67"/>
                                        </p:tgtEl>
                                        <p:attrNameLst>
                                          <p:attrName>ppt_h</p:attrName>
                                        </p:attrNameLst>
                                      </p:cBhvr>
                                      <p:tavLst>
                                        <p:tav tm="0" fmla="#ppt_h-(-#ppt_h)*((1.5-1.5*$)^2-(1.5-1.5*$)^3)">
                                          <p:val>
                                            <p:strVal val="0"/>
                                          </p:val>
                                        </p:tav>
                                        <p:tav tm="100000">
                                          <p:val>
                                            <p:strVal val="1"/>
                                          </p:val>
                                        </p:tav>
                                      </p:tavLst>
                                    </p:anim>
                                    <p:anim to="" calcmode="lin" valueType="num">
                                      <p:cBhvr>
                                        <p:cTn id="52" dur="700" fill="hold">
                                          <p:stCondLst>
                                            <p:cond delay="0"/>
                                          </p:stCondLst>
                                        </p:cTn>
                                        <p:tgtEl>
                                          <p:spTgt spid="67"/>
                                        </p:tgtEl>
                                        <p:attrNameLst>
                                          <p:attrName>ppt_w</p:attrName>
                                        </p:attrNameLst>
                                      </p:cBhvr>
                                      <p:tavLst>
                                        <p:tav tm="0" fmla="#ppt_w-(-#ppt_w)*((1.5-1.5*$)^2-(1.5-1.5*$)^3)">
                                          <p:val>
                                            <p:strVal val="0"/>
                                          </p:val>
                                        </p:tav>
                                        <p:tav tm="100000">
                                          <p:val>
                                            <p:str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68"/>
                                        </p:tgtEl>
                                        <p:attrNameLst>
                                          <p:attrName>style.visibility</p:attrName>
                                        </p:attrNameLst>
                                      </p:cBhvr>
                                      <p:to>
                                        <p:strVal val="visible"/>
                                      </p:to>
                                    </p:set>
                                    <p:anim to="" calcmode="lin" valueType="num">
                                      <p:cBhvr>
                                        <p:cTn id="55" dur="700" fill="hold">
                                          <p:stCondLst>
                                            <p:cond delay="0"/>
                                          </p:stCondLst>
                                        </p:cTn>
                                        <p:tgtEl>
                                          <p:spTgt spid="68"/>
                                        </p:tgtEl>
                                        <p:attrNameLst>
                                          <p:attrName>ppt_x</p:attrName>
                                        </p:attrNameLst>
                                      </p:cBhvr>
                                      <p:tavLst>
                                        <p:tav tm="0" fmla="#ppt_x-(-#ppt_w/2*cos(ppt_r/180*pi))*((1.5-1.5*$)^2-(1.5-1.5*$)^3)">
                                          <p:val>
                                            <p:strVal val="0"/>
                                          </p:val>
                                        </p:tav>
                                        <p:tav tm="100000">
                                          <p:val>
                                            <p:strVal val="1"/>
                                          </p:val>
                                        </p:tav>
                                      </p:tavLst>
                                    </p:anim>
                                    <p:anim to="" calcmode="lin" valueType="num">
                                      <p:cBhvr>
                                        <p:cTn id="56" dur="700" fill="hold">
                                          <p:stCondLst>
                                            <p:cond delay="0"/>
                                          </p:stCondLst>
                                        </p:cTn>
                                        <p:tgtEl>
                                          <p:spTgt spid="68"/>
                                        </p:tgtEl>
                                        <p:attrNameLst>
                                          <p:attrName>ppt_y</p:attrName>
                                        </p:attrNameLst>
                                      </p:cBhvr>
                                      <p:tavLst>
                                        <p:tav tm="0" fmla="#ppt_y+(-#ppt_h/2*cos(ppt_r/180*pi))*((1.5-1.5*$)^2-(1.5-1.5*$)^3)">
                                          <p:val>
                                            <p:strVal val="0"/>
                                          </p:val>
                                        </p:tav>
                                        <p:tav tm="100000">
                                          <p:val>
                                            <p:strVal val="1"/>
                                          </p:val>
                                        </p:tav>
                                      </p:tavLst>
                                    </p:anim>
                                    <p:anim to="" calcmode="lin" valueType="num">
                                      <p:cBhvr>
                                        <p:cTn id="57" dur="700" fill="hold">
                                          <p:stCondLst>
                                            <p:cond delay="0"/>
                                          </p:stCondLst>
                                        </p:cTn>
                                        <p:tgtEl>
                                          <p:spTgt spid="68"/>
                                        </p:tgtEl>
                                        <p:attrNameLst>
                                          <p:attrName>ppt_h</p:attrName>
                                        </p:attrNameLst>
                                      </p:cBhvr>
                                      <p:tavLst>
                                        <p:tav tm="0" fmla="#ppt_h-(-#ppt_h)*((1.5-1.5*$)^2-(1.5-1.5*$)^3)">
                                          <p:val>
                                            <p:strVal val="0"/>
                                          </p:val>
                                        </p:tav>
                                        <p:tav tm="100000">
                                          <p:val>
                                            <p:strVal val="1"/>
                                          </p:val>
                                        </p:tav>
                                      </p:tavLst>
                                    </p:anim>
                                    <p:anim to="" calcmode="lin" valueType="num">
                                      <p:cBhvr>
                                        <p:cTn id="58" dur="700" fill="hold">
                                          <p:stCondLst>
                                            <p:cond delay="0"/>
                                          </p:stCondLst>
                                        </p:cTn>
                                        <p:tgtEl>
                                          <p:spTgt spid="68"/>
                                        </p:tgtEl>
                                        <p:attrNameLst>
                                          <p:attrName>ppt_w</p:attrName>
                                        </p:attrNameLst>
                                      </p:cBhvr>
                                      <p:tavLst>
                                        <p:tav tm="0" fmla="#ppt_w-(-#ppt_w)*((1.5-1.5*$)^2-(1.5-1.5*$)^3)">
                                          <p:val>
                                            <p:strVal val="0"/>
                                          </p:val>
                                        </p:tav>
                                        <p:tav tm="100000">
                                          <p:val>
                                            <p:strVal val="1"/>
                                          </p:val>
                                        </p:tav>
                                      </p:tavLst>
                                    </p:anim>
                                  </p:childTnLst>
                                </p:cTn>
                              </p:par>
                              <p:par>
                                <p:cTn id="59" presetID="0" presetClass="entr" presetSubtype="0" fill="hold" nodeType="withEffect">
                                  <p:stCondLst>
                                    <p:cond delay="0"/>
                                  </p:stCondLst>
                                  <p:iterate type="lt">
                                    <p:tmPct val="10000"/>
                                  </p:iterate>
                                  <p:childTnLst>
                                    <p:set>
                                      <p:cBhvr>
                                        <p:cTn id="60" dur="1" fill="hold">
                                          <p:stCondLst>
                                            <p:cond delay="0"/>
                                          </p:stCondLst>
                                        </p:cTn>
                                        <p:tgtEl>
                                          <p:spTgt spid="47"/>
                                        </p:tgtEl>
                                        <p:attrNameLst>
                                          <p:attrName>style.visibility</p:attrName>
                                        </p:attrNameLst>
                                      </p:cBhvr>
                                      <p:to>
                                        <p:strVal val="visible"/>
                                      </p:to>
                                    </p:set>
                                    <p:anim to="" calcmode="lin" valueType="num">
                                      <p:cBhvr>
                                        <p:cTn id="61"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62"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63"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64"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50"/>
                                        </p:tgtEl>
                                        <p:attrNameLst>
                                          <p:attrName>style.visibility</p:attrName>
                                        </p:attrNameLst>
                                      </p:cBhvr>
                                      <p:to>
                                        <p:strVal val="visible"/>
                                      </p:to>
                                    </p:set>
                                    <p:anim to="" calcmode="lin" valueType="num">
                                      <p:cBhvr>
                                        <p:cTn id="67" dur="700" fill="hold">
                                          <p:stCondLst>
                                            <p:cond delay="0"/>
                                          </p:stCondLst>
                                        </p:cTn>
                                        <p:tgtEl>
                                          <p:spTgt spid="50"/>
                                        </p:tgtEl>
                                        <p:attrNameLst>
                                          <p:attrName>ppt_x</p:attrName>
                                        </p:attrNameLst>
                                      </p:cBhvr>
                                      <p:tavLst>
                                        <p:tav tm="0" fmla="#ppt_x-(-#ppt_w/2*cos(ppt_r/180*pi))*((1.5-1.5*$)^2-(1.5-1.5*$)^3)">
                                          <p:val>
                                            <p:strVal val="0"/>
                                          </p:val>
                                        </p:tav>
                                        <p:tav tm="100000">
                                          <p:val>
                                            <p:strVal val="1"/>
                                          </p:val>
                                        </p:tav>
                                      </p:tavLst>
                                    </p:anim>
                                    <p:anim to="" calcmode="lin" valueType="num">
                                      <p:cBhvr>
                                        <p:cTn id="68" dur="700" fill="hold">
                                          <p:stCondLst>
                                            <p:cond delay="0"/>
                                          </p:stCondLst>
                                        </p:cTn>
                                        <p:tgtEl>
                                          <p:spTgt spid="50"/>
                                        </p:tgtEl>
                                        <p:attrNameLst>
                                          <p:attrName>ppt_y</p:attrName>
                                        </p:attrNameLst>
                                      </p:cBhvr>
                                      <p:tavLst>
                                        <p:tav tm="0" fmla="#ppt_y+(-#ppt_h/2*cos(ppt_r/180*pi))*((1.5-1.5*$)^2-(1.5-1.5*$)^3)">
                                          <p:val>
                                            <p:strVal val="0"/>
                                          </p:val>
                                        </p:tav>
                                        <p:tav tm="100000">
                                          <p:val>
                                            <p:strVal val="1"/>
                                          </p:val>
                                        </p:tav>
                                      </p:tavLst>
                                    </p:anim>
                                    <p:anim to="" calcmode="lin" valueType="num">
                                      <p:cBhvr>
                                        <p:cTn id="69" dur="700" fill="hold">
                                          <p:stCondLst>
                                            <p:cond delay="0"/>
                                          </p:stCondLst>
                                        </p:cTn>
                                        <p:tgtEl>
                                          <p:spTgt spid="50"/>
                                        </p:tgtEl>
                                        <p:attrNameLst>
                                          <p:attrName>ppt_h</p:attrName>
                                        </p:attrNameLst>
                                      </p:cBhvr>
                                      <p:tavLst>
                                        <p:tav tm="0" fmla="#ppt_h-(-#ppt_h)*((1.5-1.5*$)^2-(1.5-1.5*$)^3)">
                                          <p:val>
                                            <p:strVal val="0"/>
                                          </p:val>
                                        </p:tav>
                                        <p:tav tm="100000">
                                          <p:val>
                                            <p:strVal val="1"/>
                                          </p:val>
                                        </p:tav>
                                      </p:tavLst>
                                    </p:anim>
                                    <p:anim to="" calcmode="lin" valueType="num">
                                      <p:cBhvr>
                                        <p:cTn id="70" dur="700" fill="hold">
                                          <p:stCondLst>
                                            <p:cond delay="0"/>
                                          </p:stCondLst>
                                        </p:cTn>
                                        <p:tgtEl>
                                          <p:spTgt spid="50"/>
                                        </p:tgtEl>
                                        <p:attrNameLst>
                                          <p:attrName>ppt_w</p:attrName>
                                        </p:attrNameLst>
                                      </p:cBhvr>
                                      <p:tavLst>
                                        <p:tav tm="0" fmla="#ppt_w-(-#ppt_w)*((1.5-1.5*$)^2-(1.5-1.5*$)^3)">
                                          <p:val>
                                            <p:strVal val="0"/>
                                          </p:val>
                                        </p:tav>
                                        <p:tav tm="100000">
                                          <p:val>
                                            <p:strVal val="1"/>
                                          </p:val>
                                        </p:tav>
                                      </p:tavLst>
                                    </p:anim>
                                  </p:childTnLst>
                                </p:cTn>
                              </p:par>
                              <p:par>
                                <p:cTn id="71" presetID="0" presetClass="entr" presetSubtype="0" fill="hold" grpId="0" nodeType="withEffect">
                                  <p:stCondLst>
                                    <p:cond delay="0"/>
                                  </p:stCondLst>
                                  <p:iterate type="lt">
                                    <p:tmPct val="10000"/>
                                  </p:iterate>
                                  <p:childTnLst>
                                    <p:set>
                                      <p:cBhvr>
                                        <p:cTn id="72" dur="1" fill="hold">
                                          <p:stCondLst>
                                            <p:cond delay="0"/>
                                          </p:stCondLst>
                                        </p:cTn>
                                        <p:tgtEl>
                                          <p:spTgt spid="51"/>
                                        </p:tgtEl>
                                        <p:attrNameLst>
                                          <p:attrName>style.visibility</p:attrName>
                                        </p:attrNameLst>
                                      </p:cBhvr>
                                      <p:to>
                                        <p:strVal val="visible"/>
                                      </p:to>
                                    </p:set>
                                    <p:anim to="" calcmode="lin" valueType="num">
                                      <p:cBhvr>
                                        <p:cTn id="73" dur="700" fill="hold">
                                          <p:stCondLst>
                                            <p:cond delay="0"/>
                                          </p:stCondLst>
                                        </p:cTn>
                                        <p:tgtEl>
                                          <p:spTgt spid="51"/>
                                        </p:tgtEl>
                                        <p:attrNameLst>
                                          <p:attrName>ppt_x</p:attrName>
                                        </p:attrNameLst>
                                      </p:cBhvr>
                                      <p:tavLst>
                                        <p:tav tm="0" fmla="#ppt_x-(-#ppt_w/2*cos(ppt_r/180*pi))*((1.5-1.5*$)^2-(1.5-1.5*$)^3)">
                                          <p:val>
                                            <p:strVal val="0"/>
                                          </p:val>
                                        </p:tav>
                                        <p:tav tm="100000">
                                          <p:val>
                                            <p:strVal val="1"/>
                                          </p:val>
                                        </p:tav>
                                      </p:tavLst>
                                    </p:anim>
                                    <p:anim to="" calcmode="lin" valueType="num">
                                      <p:cBhvr>
                                        <p:cTn id="74" dur="700" fill="hold">
                                          <p:stCondLst>
                                            <p:cond delay="0"/>
                                          </p:stCondLst>
                                        </p:cTn>
                                        <p:tgtEl>
                                          <p:spTgt spid="51"/>
                                        </p:tgtEl>
                                        <p:attrNameLst>
                                          <p:attrName>ppt_y</p:attrName>
                                        </p:attrNameLst>
                                      </p:cBhvr>
                                      <p:tavLst>
                                        <p:tav tm="0" fmla="#ppt_y+(-#ppt_h/2*cos(ppt_r/180*pi))*((1.5-1.5*$)^2-(1.5-1.5*$)^3)">
                                          <p:val>
                                            <p:strVal val="0"/>
                                          </p:val>
                                        </p:tav>
                                        <p:tav tm="100000">
                                          <p:val>
                                            <p:strVal val="1"/>
                                          </p:val>
                                        </p:tav>
                                      </p:tavLst>
                                    </p:anim>
                                    <p:anim to="" calcmode="lin" valueType="num">
                                      <p:cBhvr>
                                        <p:cTn id="75" dur="700" fill="hold">
                                          <p:stCondLst>
                                            <p:cond delay="0"/>
                                          </p:stCondLst>
                                        </p:cTn>
                                        <p:tgtEl>
                                          <p:spTgt spid="51"/>
                                        </p:tgtEl>
                                        <p:attrNameLst>
                                          <p:attrName>ppt_h</p:attrName>
                                        </p:attrNameLst>
                                      </p:cBhvr>
                                      <p:tavLst>
                                        <p:tav tm="0" fmla="#ppt_h-(-#ppt_h)*((1.5-1.5*$)^2-(1.5-1.5*$)^3)">
                                          <p:val>
                                            <p:strVal val="0"/>
                                          </p:val>
                                        </p:tav>
                                        <p:tav tm="100000">
                                          <p:val>
                                            <p:strVal val="1"/>
                                          </p:val>
                                        </p:tav>
                                      </p:tavLst>
                                    </p:anim>
                                    <p:anim to="" calcmode="lin" valueType="num">
                                      <p:cBhvr>
                                        <p:cTn id="76" dur="700" fill="hold">
                                          <p:stCondLst>
                                            <p:cond delay="0"/>
                                          </p:stCondLst>
                                        </p:cTn>
                                        <p:tgtEl>
                                          <p:spTgt spid="51"/>
                                        </p:tgtEl>
                                        <p:attrNameLst>
                                          <p:attrName>ppt_w</p:attrName>
                                        </p:attrNameLst>
                                      </p:cBhvr>
                                      <p:tavLst>
                                        <p:tav tm="0" fmla="#ppt_w-(-#ppt_w)*((1.5-1.5*$)^2-(1.5-1.5*$)^3)">
                                          <p:val>
                                            <p:strVal val="0"/>
                                          </p:val>
                                        </p:tav>
                                        <p:tav tm="100000">
                                          <p:val>
                                            <p:strVal val="1"/>
                                          </p:val>
                                        </p:tav>
                                      </p:tavLst>
                                    </p:anim>
                                  </p:childTnLst>
                                </p:cTn>
                              </p:par>
                              <p:par>
                                <p:cTn id="77" presetID="0" presetClass="entr" presetSubtype="0"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anim to="" calcmode="lin" valueType="num">
                                      <p:cBhvr>
                                        <p:cTn id="79" dur="700" fill="hold">
                                          <p:stCondLst>
                                            <p:cond delay="0"/>
                                          </p:stCondLst>
                                        </p:cTn>
                                        <p:tgtEl>
                                          <p:spTgt spid="52"/>
                                        </p:tgtEl>
                                        <p:attrNameLst>
                                          <p:attrName>ppt_x</p:attrName>
                                        </p:attrNameLst>
                                      </p:cBhvr>
                                      <p:tavLst>
                                        <p:tav tm="0" fmla="#ppt_x-(-#ppt_w/2*cos(ppt_r/180*pi))*((1.5-1.5*$)^2-(1.5-1.5*$)^3)">
                                          <p:val>
                                            <p:strVal val="0"/>
                                          </p:val>
                                        </p:tav>
                                        <p:tav tm="100000">
                                          <p:val>
                                            <p:strVal val="1"/>
                                          </p:val>
                                        </p:tav>
                                      </p:tavLst>
                                    </p:anim>
                                    <p:anim to="" calcmode="lin" valueType="num">
                                      <p:cBhvr>
                                        <p:cTn id="80" dur="700" fill="hold">
                                          <p:stCondLst>
                                            <p:cond delay="0"/>
                                          </p:stCondLst>
                                        </p:cTn>
                                        <p:tgtEl>
                                          <p:spTgt spid="52"/>
                                        </p:tgtEl>
                                        <p:attrNameLst>
                                          <p:attrName>ppt_y</p:attrName>
                                        </p:attrNameLst>
                                      </p:cBhvr>
                                      <p:tavLst>
                                        <p:tav tm="0" fmla="#ppt_y+(-#ppt_h/2*cos(ppt_r/180*pi))*((1.5-1.5*$)^2-(1.5-1.5*$)^3)">
                                          <p:val>
                                            <p:strVal val="0"/>
                                          </p:val>
                                        </p:tav>
                                        <p:tav tm="100000">
                                          <p:val>
                                            <p:strVal val="1"/>
                                          </p:val>
                                        </p:tav>
                                      </p:tavLst>
                                    </p:anim>
                                    <p:anim to="" calcmode="lin" valueType="num">
                                      <p:cBhvr>
                                        <p:cTn id="81" dur="700" fill="hold">
                                          <p:stCondLst>
                                            <p:cond delay="0"/>
                                          </p:stCondLst>
                                        </p:cTn>
                                        <p:tgtEl>
                                          <p:spTgt spid="52"/>
                                        </p:tgtEl>
                                        <p:attrNameLst>
                                          <p:attrName>ppt_h</p:attrName>
                                        </p:attrNameLst>
                                      </p:cBhvr>
                                      <p:tavLst>
                                        <p:tav tm="0" fmla="#ppt_h-(-#ppt_h)*((1.5-1.5*$)^2-(1.5-1.5*$)^3)">
                                          <p:val>
                                            <p:strVal val="0"/>
                                          </p:val>
                                        </p:tav>
                                        <p:tav tm="100000">
                                          <p:val>
                                            <p:strVal val="1"/>
                                          </p:val>
                                        </p:tav>
                                      </p:tavLst>
                                    </p:anim>
                                    <p:anim to="" calcmode="lin" valueType="num">
                                      <p:cBhvr>
                                        <p:cTn id="82" dur="700" fill="hold">
                                          <p:stCondLst>
                                            <p:cond delay="0"/>
                                          </p:stCondLst>
                                        </p:cTn>
                                        <p:tgtEl>
                                          <p:spTgt spid="52"/>
                                        </p:tgtEl>
                                        <p:attrNameLst>
                                          <p:attrName>ppt_w</p:attrName>
                                        </p:attrNameLst>
                                      </p:cBhvr>
                                      <p:tavLst>
                                        <p:tav tm="0" fmla="#ppt_w-(-#ppt_w)*((1.5-1.5*$)^2-(1.5-1.5*$)^3)">
                                          <p:val>
                                            <p:strVal val="0"/>
                                          </p:val>
                                        </p:tav>
                                        <p:tav tm="100000">
                                          <p:val>
                                            <p:strVal val="1"/>
                                          </p:val>
                                        </p:tav>
                                      </p:tavLst>
                                    </p:anim>
                                  </p:childTnLst>
                                </p:cTn>
                              </p:par>
                              <p:par>
                                <p:cTn id="83" presetID="0" presetClass="entr" presetSubtype="0" fill="hold" grpId="0" nodeType="withEffect">
                                  <p:stCondLst>
                                    <p:cond delay="0"/>
                                  </p:stCondLst>
                                  <p:iterate type="lt">
                                    <p:tmPct val="10000"/>
                                  </p:iterate>
                                  <p:childTnLst>
                                    <p:set>
                                      <p:cBhvr>
                                        <p:cTn id="84" dur="1" fill="hold">
                                          <p:stCondLst>
                                            <p:cond delay="0"/>
                                          </p:stCondLst>
                                        </p:cTn>
                                        <p:tgtEl>
                                          <p:spTgt spid="56"/>
                                        </p:tgtEl>
                                        <p:attrNameLst>
                                          <p:attrName>style.visibility</p:attrName>
                                        </p:attrNameLst>
                                      </p:cBhvr>
                                      <p:to>
                                        <p:strVal val="visible"/>
                                      </p:to>
                                    </p:set>
                                    <p:anim to="" calcmode="lin" valueType="num">
                                      <p:cBhvr>
                                        <p:cTn id="85" dur="700" fill="hold">
                                          <p:stCondLst>
                                            <p:cond delay="0"/>
                                          </p:stCondLst>
                                        </p:cTn>
                                        <p:tgtEl>
                                          <p:spTgt spid="56"/>
                                        </p:tgtEl>
                                        <p:attrNameLst>
                                          <p:attrName>ppt_x</p:attrName>
                                        </p:attrNameLst>
                                      </p:cBhvr>
                                      <p:tavLst>
                                        <p:tav tm="0" fmla="#ppt_x-(-#ppt_w/2*cos(ppt_r/180*pi))*((1.5-1.5*$)^2-(1.5-1.5*$)^3)">
                                          <p:val>
                                            <p:strVal val="0"/>
                                          </p:val>
                                        </p:tav>
                                        <p:tav tm="100000">
                                          <p:val>
                                            <p:strVal val="1"/>
                                          </p:val>
                                        </p:tav>
                                      </p:tavLst>
                                    </p:anim>
                                    <p:anim to="" calcmode="lin" valueType="num">
                                      <p:cBhvr>
                                        <p:cTn id="86" dur="700" fill="hold">
                                          <p:stCondLst>
                                            <p:cond delay="0"/>
                                          </p:stCondLst>
                                        </p:cTn>
                                        <p:tgtEl>
                                          <p:spTgt spid="56"/>
                                        </p:tgtEl>
                                        <p:attrNameLst>
                                          <p:attrName>ppt_y</p:attrName>
                                        </p:attrNameLst>
                                      </p:cBhvr>
                                      <p:tavLst>
                                        <p:tav tm="0" fmla="#ppt_y+(-#ppt_h/2*cos(ppt_r/180*pi))*((1.5-1.5*$)^2-(1.5-1.5*$)^3)">
                                          <p:val>
                                            <p:strVal val="0"/>
                                          </p:val>
                                        </p:tav>
                                        <p:tav tm="100000">
                                          <p:val>
                                            <p:strVal val="1"/>
                                          </p:val>
                                        </p:tav>
                                      </p:tavLst>
                                    </p:anim>
                                    <p:anim to="" calcmode="lin" valueType="num">
                                      <p:cBhvr>
                                        <p:cTn id="87" dur="700" fill="hold">
                                          <p:stCondLst>
                                            <p:cond delay="0"/>
                                          </p:stCondLst>
                                        </p:cTn>
                                        <p:tgtEl>
                                          <p:spTgt spid="56"/>
                                        </p:tgtEl>
                                        <p:attrNameLst>
                                          <p:attrName>ppt_h</p:attrName>
                                        </p:attrNameLst>
                                      </p:cBhvr>
                                      <p:tavLst>
                                        <p:tav tm="0" fmla="#ppt_h-(-#ppt_h)*((1.5-1.5*$)^2-(1.5-1.5*$)^3)">
                                          <p:val>
                                            <p:strVal val="0"/>
                                          </p:val>
                                        </p:tav>
                                        <p:tav tm="100000">
                                          <p:val>
                                            <p:strVal val="1"/>
                                          </p:val>
                                        </p:tav>
                                      </p:tavLst>
                                    </p:anim>
                                    <p:anim to="" calcmode="lin" valueType="num">
                                      <p:cBhvr>
                                        <p:cTn id="88" dur="700" fill="hold">
                                          <p:stCondLst>
                                            <p:cond delay="0"/>
                                          </p:stCondLst>
                                        </p:cTn>
                                        <p:tgtEl>
                                          <p:spTgt spid="56"/>
                                        </p:tgtEl>
                                        <p:attrNameLst>
                                          <p:attrName>ppt_w</p:attrName>
                                        </p:attrNameLst>
                                      </p:cBhvr>
                                      <p:tavLst>
                                        <p:tav tm="0" fmla="#ppt_w-(-#ppt_w)*((1.5-1.5*$)^2-(1.5-1.5*$)^3)">
                                          <p:val>
                                            <p:strVal val="0"/>
                                          </p:val>
                                        </p:tav>
                                        <p:tav tm="100000">
                                          <p:val>
                                            <p:strVal val="1"/>
                                          </p:val>
                                        </p:tav>
                                      </p:tavLst>
                                    </p:anim>
                                  </p:childTnLst>
                                </p:cTn>
                              </p:par>
                              <p:par>
                                <p:cTn id="89" presetID="0" presetClass="entr" presetSubtype="0" fill="hold" nodeType="withEffect">
                                  <p:stCondLst>
                                    <p:cond delay="0"/>
                                  </p:stCondLst>
                                  <p:iterate type="lt">
                                    <p:tmPct val="10000"/>
                                  </p:iterate>
                                  <p:childTnLst>
                                    <p:set>
                                      <p:cBhvr>
                                        <p:cTn id="90" dur="1" fill="hold">
                                          <p:stCondLst>
                                            <p:cond delay="0"/>
                                          </p:stCondLst>
                                        </p:cTn>
                                        <p:tgtEl>
                                          <p:spTgt spid="40"/>
                                        </p:tgtEl>
                                        <p:attrNameLst>
                                          <p:attrName>style.visibility</p:attrName>
                                        </p:attrNameLst>
                                      </p:cBhvr>
                                      <p:to>
                                        <p:strVal val="visible"/>
                                      </p:to>
                                    </p:set>
                                    <p:anim to="" calcmode="lin" valueType="num">
                                      <p:cBhvr>
                                        <p:cTn id="91" dur="700" fill="hold">
                                          <p:stCondLst>
                                            <p:cond delay="0"/>
                                          </p:stCondLst>
                                        </p:cTn>
                                        <p:tgtEl>
                                          <p:spTgt spid="40"/>
                                        </p:tgtEl>
                                        <p:attrNameLst>
                                          <p:attrName>ppt_x</p:attrName>
                                        </p:attrNameLst>
                                      </p:cBhvr>
                                      <p:tavLst>
                                        <p:tav tm="0" fmla="#ppt_x-(-#ppt_w/2*cos(ppt_r/180*pi))*((1.5-1.5*$)^2-(1.5-1.5*$)^3)">
                                          <p:val>
                                            <p:strVal val="0"/>
                                          </p:val>
                                        </p:tav>
                                        <p:tav tm="100000">
                                          <p:val>
                                            <p:strVal val="1"/>
                                          </p:val>
                                        </p:tav>
                                      </p:tavLst>
                                    </p:anim>
                                    <p:anim to="" calcmode="lin" valueType="num">
                                      <p:cBhvr>
                                        <p:cTn id="92" dur="700" fill="hold">
                                          <p:stCondLst>
                                            <p:cond delay="0"/>
                                          </p:stCondLst>
                                        </p:cTn>
                                        <p:tgtEl>
                                          <p:spTgt spid="40"/>
                                        </p:tgtEl>
                                        <p:attrNameLst>
                                          <p:attrName>ppt_y</p:attrName>
                                        </p:attrNameLst>
                                      </p:cBhvr>
                                      <p:tavLst>
                                        <p:tav tm="0" fmla="#ppt_y+(-#ppt_h/2*cos(ppt_r/180*pi))*((1.5-1.5*$)^2-(1.5-1.5*$)^3)">
                                          <p:val>
                                            <p:strVal val="0"/>
                                          </p:val>
                                        </p:tav>
                                        <p:tav tm="100000">
                                          <p:val>
                                            <p:strVal val="1"/>
                                          </p:val>
                                        </p:tav>
                                      </p:tavLst>
                                    </p:anim>
                                    <p:anim to="" calcmode="lin" valueType="num">
                                      <p:cBhvr>
                                        <p:cTn id="93" dur="700" fill="hold">
                                          <p:stCondLst>
                                            <p:cond delay="0"/>
                                          </p:stCondLst>
                                        </p:cTn>
                                        <p:tgtEl>
                                          <p:spTgt spid="40"/>
                                        </p:tgtEl>
                                        <p:attrNameLst>
                                          <p:attrName>ppt_h</p:attrName>
                                        </p:attrNameLst>
                                      </p:cBhvr>
                                      <p:tavLst>
                                        <p:tav tm="0" fmla="#ppt_h-(-#ppt_h)*((1.5-1.5*$)^2-(1.5-1.5*$)^3)">
                                          <p:val>
                                            <p:strVal val="0"/>
                                          </p:val>
                                        </p:tav>
                                        <p:tav tm="100000">
                                          <p:val>
                                            <p:strVal val="1"/>
                                          </p:val>
                                        </p:tav>
                                      </p:tavLst>
                                    </p:anim>
                                    <p:anim to="" calcmode="lin" valueType="num">
                                      <p:cBhvr>
                                        <p:cTn id="94" dur="700" fill="hold">
                                          <p:stCondLst>
                                            <p:cond delay="0"/>
                                          </p:stCondLst>
                                        </p:cTn>
                                        <p:tgtEl>
                                          <p:spTgt spid="40"/>
                                        </p:tgtEl>
                                        <p:attrNameLst>
                                          <p:attrName>ppt_w</p:attrName>
                                        </p:attrNameLst>
                                      </p:cBhvr>
                                      <p:tavLst>
                                        <p:tav tm="0" fmla="#ppt_w-(-#ppt_w)*((1.5-1.5*$)^2-(1.5-1.5*$)^3)">
                                          <p:val>
                                            <p:strVal val="0"/>
                                          </p:val>
                                        </p:tav>
                                        <p:tav tm="100000">
                                          <p:val>
                                            <p:strVal val="1"/>
                                          </p:val>
                                        </p:tav>
                                      </p:tavLst>
                                    </p:anim>
                                  </p:childTnLst>
                                </p:cTn>
                              </p:par>
                              <p:par>
                                <p:cTn id="95" presetID="0" presetClass="entr" presetSubtype="0" fill="hold" grpId="0" nodeType="withEffect">
                                  <p:stCondLst>
                                    <p:cond delay="0"/>
                                  </p:stCondLst>
                                  <p:iterate type="lt">
                                    <p:tmPct val="10000"/>
                                  </p:iterate>
                                  <p:childTnLst>
                                    <p:set>
                                      <p:cBhvr>
                                        <p:cTn id="96" dur="1" fill="hold">
                                          <p:stCondLst>
                                            <p:cond delay="0"/>
                                          </p:stCondLst>
                                        </p:cTn>
                                        <p:tgtEl>
                                          <p:spTgt spid="57"/>
                                        </p:tgtEl>
                                        <p:attrNameLst>
                                          <p:attrName>style.visibility</p:attrName>
                                        </p:attrNameLst>
                                      </p:cBhvr>
                                      <p:to>
                                        <p:strVal val="visible"/>
                                      </p:to>
                                    </p:set>
                                    <p:anim to="" calcmode="lin" valueType="num">
                                      <p:cBhvr>
                                        <p:cTn id="97" dur="700" fill="hold">
                                          <p:stCondLst>
                                            <p:cond delay="0"/>
                                          </p:stCondLst>
                                        </p:cTn>
                                        <p:tgtEl>
                                          <p:spTgt spid="57"/>
                                        </p:tgtEl>
                                        <p:attrNameLst>
                                          <p:attrName>ppt_x</p:attrName>
                                        </p:attrNameLst>
                                      </p:cBhvr>
                                      <p:tavLst>
                                        <p:tav tm="0" fmla="#ppt_x-(-#ppt_w/2*cos(ppt_r/180*pi))*((1.5-1.5*$)^2-(1.5-1.5*$)^3)">
                                          <p:val>
                                            <p:strVal val="0"/>
                                          </p:val>
                                        </p:tav>
                                        <p:tav tm="100000">
                                          <p:val>
                                            <p:strVal val="1"/>
                                          </p:val>
                                        </p:tav>
                                      </p:tavLst>
                                    </p:anim>
                                    <p:anim to="" calcmode="lin" valueType="num">
                                      <p:cBhvr>
                                        <p:cTn id="98" dur="700" fill="hold">
                                          <p:stCondLst>
                                            <p:cond delay="0"/>
                                          </p:stCondLst>
                                        </p:cTn>
                                        <p:tgtEl>
                                          <p:spTgt spid="57"/>
                                        </p:tgtEl>
                                        <p:attrNameLst>
                                          <p:attrName>ppt_y</p:attrName>
                                        </p:attrNameLst>
                                      </p:cBhvr>
                                      <p:tavLst>
                                        <p:tav tm="0" fmla="#ppt_y+(-#ppt_h/2*cos(ppt_r/180*pi))*((1.5-1.5*$)^2-(1.5-1.5*$)^3)">
                                          <p:val>
                                            <p:strVal val="0"/>
                                          </p:val>
                                        </p:tav>
                                        <p:tav tm="100000">
                                          <p:val>
                                            <p:strVal val="1"/>
                                          </p:val>
                                        </p:tav>
                                      </p:tavLst>
                                    </p:anim>
                                    <p:anim to="" calcmode="lin" valueType="num">
                                      <p:cBhvr>
                                        <p:cTn id="99" dur="700" fill="hold">
                                          <p:stCondLst>
                                            <p:cond delay="0"/>
                                          </p:stCondLst>
                                        </p:cTn>
                                        <p:tgtEl>
                                          <p:spTgt spid="57"/>
                                        </p:tgtEl>
                                        <p:attrNameLst>
                                          <p:attrName>ppt_h</p:attrName>
                                        </p:attrNameLst>
                                      </p:cBhvr>
                                      <p:tavLst>
                                        <p:tav tm="0" fmla="#ppt_h-(-#ppt_h)*((1.5-1.5*$)^2-(1.5-1.5*$)^3)">
                                          <p:val>
                                            <p:strVal val="0"/>
                                          </p:val>
                                        </p:tav>
                                        <p:tav tm="100000">
                                          <p:val>
                                            <p:strVal val="1"/>
                                          </p:val>
                                        </p:tav>
                                      </p:tavLst>
                                    </p:anim>
                                    <p:anim to="" calcmode="lin" valueType="num">
                                      <p:cBhvr>
                                        <p:cTn id="100" dur="700" fill="hold">
                                          <p:stCondLst>
                                            <p:cond delay="0"/>
                                          </p:stCondLst>
                                        </p:cTn>
                                        <p:tgtEl>
                                          <p:spTgt spid="57"/>
                                        </p:tgtEl>
                                        <p:attrNameLst>
                                          <p:attrName>ppt_w</p:attrName>
                                        </p:attrNameLst>
                                      </p:cBhvr>
                                      <p:tavLst>
                                        <p:tav tm="0" fmla="#ppt_w-(-#ppt_w)*((1.5-1.5*$)^2-(1.5-1.5*$)^3)">
                                          <p:val>
                                            <p:strVal val="0"/>
                                          </p:val>
                                        </p:tav>
                                        <p:tav tm="100000">
                                          <p:val>
                                            <p:str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58"/>
                                        </p:tgtEl>
                                        <p:attrNameLst>
                                          <p:attrName>style.visibility</p:attrName>
                                        </p:attrNameLst>
                                      </p:cBhvr>
                                      <p:to>
                                        <p:strVal val="visible"/>
                                      </p:to>
                                    </p:set>
                                    <p:anim to="" calcmode="lin" valueType="num">
                                      <p:cBhvr>
                                        <p:cTn id="103" dur="700" fill="hold">
                                          <p:stCondLst>
                                            <p:cond delay="0"/>
                                          </p:stCondLst>
                                        </p:cTn>
                                        <p:tgtEl>
                                          <p:spTgt spid="58"/>
                                        </p:tgtEl>
                                        <p:attrNameLst>
                                          <p:attrName>ppt_x</p:attrName>
                                        </p:attrNameLst>
                                      </p:cBhvr>
                                      <p:tavLst>
                                        <p:tav tm="0" fmla="#ppt_x-(-#ppt_w/2*cos(ppt_r/180*pi))*((1.5-1.5*$)^2-(1.5-1.5*$)^3)">
                                          <p:val>
                                            <p:strVal val="0"/>
                                          </p:val>
                                        </p:tav>
                                        <p:tav tm="100000">
                                          <p:val>
                                            <p:strVal val="1"/>
                                          </p:val>
                                        </p:tav>
                                      </p:tavLst>
                                    </p:anim>
                                    <p:anim to="" calcmode="lin" valueType="num">
                                      <p:cBhvr>
                                        <p:cTn id="104" dur="700" fill="hold">
                                          <p:stCondLst>
                                            <p:cond delay="0"/>
                                          </p:stCondLst>
                                        </p:cTn>
                                        <p:tgtEl>
                                          <p:spTgt spid="58"/>
                                        </p:tgtEl>
                                        <p:attrNameLst>
                                          <p:attrName>ppt_y</p:attrName>
                                        </p:attrNameLst>
                                      </p:cBhvr>
                                      <p:tavLst>
                                        <p:tav tm="0" fmla="#ppt_y+(-#ppt_h/2*cos(ppt_r/180*pi))*((1.5-1.5*$)^2-(1.5-1.5*$)^3)">
                                          <p:val>
                                            <p:strVal val="0"/>
                                          </p:val>
                                        </p:tav>
                                        <p:tav tm="100000">
                                          <p:val>
                                            <p:strVal val="1"/>
                                          </p:val>
                                        </p:tav>
                                      </p:tavLst>
                                    </p:anim>
                                    <p:anim to="" calcmode="lin" valueType="num">
                                      <p:cBhvr>
                                        <p:cTn id="105" dur="700" fill="hold">
                                          <p:stCondLst>
                                            <p:cond delay="0"/>
                                          </p:stCondLst>
                                        </p:cTn>
                                        <p:tgtEl>
                                          <p:spTgt spid="58"/>
                                        </p:tgtEl>
                                        <p:attrNameLst>
                                          <p:attrName>ppt_h</p:attrName>
                                        </p:attrNameLst>
                                      </p:cBhvr>
                                      <p:tavLst>
                                        <p:tav tm="0" fmla="#ppt_h-(-#ppt_h)*((1.5-1.5*$)^2-(1.5-1.5*$)^3)">
                                          <p:val>
                                            <p:strVal val="0"/>
                                          </p:val>
                                        </p:tav>
                                        <p:tav tm="100000">
                                          <p:val>
                                            <p:strVal val="1"/>
                                          </p:val>
                                        </p:tav>
                                      </p:tavLst>
                                    </p:anim>
                                    <p:anim to="" calcmode="lin" valueType="num">
                                      <p:cBhvr>
                                        <p:cTn id="106" dur="700" fill="hold">
                                          <p:stCondLst>
                                            <p:cond delay="0"/>
                                          </p:stCondLst>
                                        </p:cTn>
                                        <p:tgtEl>
                                          <p:spTgt spid="58"/>
                                        </p:tgtEl>
                                        <p:attrNameLst>
                                          <p:attrName>ppt_w</p:attrName>
                                        </p:attrNameLst>
                                      </p:cBhvr>
                                      <p:tavLst>
                                        <p:tav tm="0" fmla="#ppt_w-(-#ppt_w)*((1.5-1.5*$)^2-(1.5-1.5*$)^3)">
                                          <p:val>
                                            <p:strVal val="0"/>
                                          </p:val>
                                        </p:tav>
                                        <p:tav tm="100000">
                                          <p:val>
                                            <p:strVal val="1"/>
                                          </p:val>
                                        </p:tav>
                                      </p:tavLst>
                                    </p:anim>
                                  </p:childTnLst>
                                </p:cTn>
                              </p:par>
                              <p:par>
                                <p:cTn id="107" presetID="0"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anim to="" calcmode="lin" valueType="num">
                                      <p:cBhvr>
                                        <p:cTn id="109" dur="700" fill="hold">
                                          <p:stCondLst>
                                            <p:cond delay="0"/>
                                          </p:stCondLst>
                                        </p:cTn>
                                        <p:tgtEl>
                                          <p:spTgt spid="59"/>
                                        </p:tgtEl>
                                        <p:attrNameLst>
                                          <p:attrName>ppt_x</p:attrName>
                                        </p:attrNameLst>
                                      </p:cBhvr>
                                      <p:tavLst>
                                        <p:tav tm="0" fmla="#ppt_x-(-#ppt_w/2*cos(ppt_r/180*pi))*((1.5-1.5*$)^2-(1.5-1.5*$)^3)">
                                          <p:val>
                                            <p:strVal val="0"/>
                                          </p:val>
                                        </p:tav>
                                        <p:tav tm="100000">
                                          <p:val>
                                            <p:strVal val="1"/>
                                          </p:val>
                                        </p:tav>
                                      </p:tavLst>
                                    </p:anim>
                                    <p:anim to="" calcmode="lin" valueType="num">
                                      <p:cBhvr>
                                        <p:cTn id="110" dur="700" fill="hold">
                                          <p:stCondLst>
                                            <p:cond delay="0"/>
                                          </p:stCondLst>
                                        </p:cTn>
                                        <p:tgtEl>
                                          <p:spTgt spid="59"/>
                                        </p:tgtEl>
                                        <p:attrNameLst>
                                          <p:attrName>ppt_y</p:attrName>
                                        </p:attrNameLst>
                                      </p:cBhvr>
                                      <p:tavLst>
                                        <p:tav tm="0" fmla="#ppt_y+(-#ppt_h/2*cos(ppt_r/180*pi))*((1.5-1.5*$)^2-(1.5-1.5*$)^3)">
                                          <p:val>
                                            <p:strVal val="0"/>
                                          </p:val>
                                        </p:tav>
                                        <p:tav tm="100000">
                                          <p:val>
                                            <p:strVal val="1"/>
                                          </p:val>
                                        </p:tav>
                                      </p:tavLst>
                                    </p:anim>
                                    <p:anim to="" calcmode="lin" valueType="num">
                                      <p:cBhvr>
                                        <p:cTn id="111" dur="700" fill="hold">
                                          <p:stCondLst>
                                            <p:cond delay="0"/>
                                          </p:stCondLst>
                                        </p:cTn>
                                        <p:tgtEl>
                                          <p:spTgt spid="59"/>
                                        </p:tgtEl>
                                        <p:attrNameLst>
                                          <p:attrName>ppt_h</p:attrName>
                                        </p:attrNameLst>
                                      </p:cBhvr>
                                      <p:tavLst>
                                        <p:tav tm="0" fmla="#ppt_h-(-#ppt_h)*((1.5-1.5*$)^2-(1.5-1.5*$)^3)">
                                          <p:val>
                                            <p:strVal val="0"/>
                                          </p:val>
                                        </p:tav>
                                        <p:tav tm="100000">
                                          <p:val>
                                            <p:strVal val="1"/>
                                          </p:val>
                                        </p:tav>
                                      </p:tavLst>
                                    </p:anim>
                                    <p:anim to="" calcmode="lin" valueType="num">
                                      <p:cBhvr>
                                        <p:cTn id="112" dur="700" fill="hold">
                                          <p:stCondLst>
                                            <p:cond delay="0"/>
                                          </p:stCondLst>
                                        </p:cTn>
                                        <p:tgtEl>
                                          <p:spTgt spid="59"/>
                                        </p:tgtEl>
                                        <p:attrNameLst>
                                          <p:attrName>ppt_w</p:attrName>
                                        </p:attrNameLst>
                                      </p:cBhvr>
                                      <p:tavLst>
                                        <p:tav tm="0" fmla="#ppt_w-(-#ppt_w)*((1.5-1.5*$)^2-(1.5-1.5*$)^3)">
                                          <p:val>
                                            <p:strVal val="0"/>
                                          </p:val>
                                        </p:tav>
                                        <p:tav tm="100000">
                                          <p:val>
                                            <p:strVal val="1"/>
                                          </p:val>
                                        </p:tav>
                                      </p:tavLst>
                                    </p:anim>
                                  </p:childTnLst>
                                </p:cTn>
                              </p:par>
                              <p:par>
                                <p:cTn id="113" presetID="0" presetClass="entr" presetSubtype="0" fill="hold" nodeType="withEffect">
                                  <p:stCondLst>
                                    <p:cond delay="0"/>
                                  </p:stCondLst>
                                  <p:iterate type="lt">
                                    <p:tmPct val="10000"/>
                                  </p:iterate>
                                  <p:childTnLst>
                                    <p:set>
                                      <p:cBhvr>
                                        <p:cTn id="114" dur="1" fill="hold">
                                          <p:stCondLst>
                                            <p:cond delay="0"/>
                                          </p:stCondLst>
                                        </p:cTn>
                                        <p:tgtEl>
                                          <p:spTgt spid="60"/>
                                        </p:tgtEl>
                                        <p:attrNameLst>
                                          <p:attrName>style.visibility</p:attrName>
                                        </p:attrNameLst>
                                      </p:cBhvr>
                                      <p:to>
                                        <p:strVal val="visible"/>
                                      </p:to>
                                    </p:set>
                                    <p:anim to="" calcmode="lin" valueType="num">
                                      <p:cBhvr>
                                        <p:cTn id="115" dur="700" fill="hold">
                                          <p:stCondLst>
                                            <p:cond delay="0"/>
                                          </p:stCondLst>
                                        </p:cTn>
                                        <p:tgtEl>
                                          <p:spTgt spid="60"/>
                                        </p:tgtEl>
                                        <p:attrNameLst>
                                          <p:attrName>ppt_x</p:attrName>
                                        </p:attrNameLst>
                                      </p:cBhvr>
                                      <p:tavLst>
                                        <p:tav tm="0" fmla="#ppt_x-(-#ppt_w/2*cos(ppt_r/180*pi))*((1.5-1.5*$)^2-(1.5-1.5*$)^3)">
                                          <p:val>
                                            <p:strVal val="0"/>
                                          </p:val>
                                        </p:tav>
                                        <p:tav tm="100000">
                                          <p:val>
                                            <p:strVal val="1"/>
                                          </p:val>
                                        </p:tav>
                                      </p:tavLst>
                                    </p:anim>
                                    <p:anim to="" calcmode="lin" valueType="num">
                                      <p:cBhvr>
                                        <p:cTn id="116" dur="700" fill="hold">
                                          <p:stCondLst>
                                            <p:cond delay="0"/>
                                          </p:stCondLst>
                                        </p:cTn>
                                        <p:tgtEl>
                                          <p:spTgt spid="60"/>
                                        </p:tgtEl>
                                        <p:attrNameLst>
                                          <p:attrName>ppt_y</p:attrName>
                                        </p:attrNameLst>
                                      </p:cBhvr>
                                      <p:tavLst>
                                        <p:tav tm="0" fmla="#ppt_y+(-#ppt_h/2*cos(ppt_r/180*pi))*((1.5-1.5*$)^2-(1.5-1.5*$)^3)">
                                          <p:val>
                                            <p:strVal val="0"/>
                                          </p:val>
                                        </p:tav>
                                        <p:tav tm="100000">
                                          <p:val>
                                            <p:strVal val="1"/>
                                          </p:val>
                                        </p:tav>
                                      </p:tavLst>
                                    </p:anim>
                                    <p:anim to="" calcmode="lin" valueType="num">
                                      <p:cBhvr>
                                        <p:cTn id="117" dur="700" fill="hold">
                                          <p:stCondLst>
                                            <p:cond delay="0"/>
                                          </p:stCondLst>
                                        </p:cTn>
                                        <p:tgtEl>
                                          <p:spTgt spid="60"/>
                                        </p:tgtEl>
                                        <p:attrNameLst>
                                          <p:attrName>ppt_h</p:attrName>
                                        </p:attrNameLst>
                                      </p:cBhvr>
                                      <p:tavLst>
                                        <p:tav tm="0" fmla="#ppt_h-(-#ppt_h)*((1.5-1.5*$)^2-(1.5-1.5*$)^3)">
                                          <p:val>
                                            <p:strVal val="0"/>
                                          </p:val>
                                        </p:tav>
                                        <p:tav tm="100000">
                                          <p:val>
                                            <p:strVal val="1"/>
                                          </p:val>
                                        </p:tav>
                                      </p:tavLst>
                                    </p:anim>
                                    <p:anim to="" calcmode="lin" valueType="num">
                                      <p:cBhvr>
                                        <p:cTn id="118" dur="700" fill="hold">
                                          <p:stCondLst>
                                            <p:cond delay="0"/>
                                          </p:stCondLst>
                                        </p:cTn>
                                        <p:tgtEl>
                                          <p:spTgt spid="60"/>
                                        </p:tgtEl>
                                        <p:attrNameLst>
                                          <p:attrName>ppt_w</p:attrName>
                                        </p:attrNameLst>
                                      </p:cBhvr>
                                      <p:tavLst>
                                        <p:tav tm="0" fmla="#ppt_w-(-#ppt_w)*((1.5-1.5*$)^2-(1.5-1.5*$)^3)">
                                          <p:val>
                                            <p:strVal val="0"/>
                                          </p:val>
                                        </p:tav>
                                        <p:tav tm="100000">
                                          <p:val>
                                            <p:strVal val="1"/>
                                          </p:val>
                                        </p:tav>
                                      </p:tavLst>
                                    </p:anim>
                                  </p:childTnLst>
                                </p:cTn>
                              </p:par>
                              <p:par>
                                <p:cTn id="119" presetID="0" presetClass="entr" presetSubtype="0" fill="hold" grpId="0" nodeType="withEffect">
                                  <p:stCondLst>
                                    <p:cond delay="0"/>
                                  </p:stCondLst>
                                  <p:iterate type="lt">
                                    <p:tmPct val="10000"/>
                                  </p:iterate>
                                  <p:childTnLst>
                                    <p:set>
                                      <p:cBhvr>
                                        <p:cTn id="120" dur="1" fill="hold">
                                          <p:stCondLst>
                                            <p:cond delay="0"/>
                                          </p:stCondLst>
                                        </p:cTn>
                                        <p:tgtEl>
                                          <p:spTgt spid="65"/>
                                        </p:tgtEl>
                                        <p:attrNameLst>
                                          <p:attrName>style.visibility</p:attrName>
                                        </p:attrNameLst>
                                      </p:cBhvr>
                                      <p:to>
                                        <p:strVal val="visible"/>
                                      </p:to>
                                    </p:set>
                                    <p:anim to="" calcmode="lin" valueType="num">
                                      <p:cBhvr>
                                        <p:cTn id="121" dur="700" fill="hold">
                                          <p:stCondLst>
                                            <p:cond delay="0"/>
                                          </p:stCondLst>
                                        </p:cTn>
                                        <p:tgtEl>
                                          <p:spTgt spid="65"/>
                                        </p:tgtEl>
                                        <p:attrNameLst>
                                          <p:attrName>ppt_x</p:attrName>
                                        </p:attrNameLst>
                                      </p:cBhvr>
                                      <p:tavLst>
                                        <p:tav tm="0" fmla="#ppt_x-(-#ppt_w/2*cos(ppt_r/180*pi))*((1.5-1.5*$)^2-(1.5-1.5*$)^3)">
                                          <p:val>
                                            <p:strVal val="0"/>
                                          </p:val>
                                        </p:tav>
                                        <p:tav tm="100000">
                                          <p:val>
                                            <p:strVal val="1"/>
                                          </p:val>
                                        </p:tav>
                                      </p:tavLst>
                                    </p:anim>
                                    <p:anim to="" calcmode="lin" valueType="num">
                                      <p:cBhvr>
                                        <p:cTn id="122" dur="700" fill="hold">
                                          <p:stCondLst>
                                            <p:cond delay="0"/>
                                          </p:stCondLst>
                                        </p:cTn>
                                        <p:tgtEl>
                                          <p:spTgt spid="65"/>
                                        </p:tgtEl>
                                        <p:attrNameLst>
                                          <p:attrName>ppt_y</p:attrName>
                                        </p:attrNameLst>
                                      </p:cBhvr>
                                      <p:tavLst>
                                        <p:tav tm="0" fmla="#ppt_y+(-#ppt_h/2*cos(ppt_r/180*pi))*((1.5-1.5*$)^2-(1.5-1.5*$)^3)">
                                          <p:val>
                                            <p:strVal val="0"/>
                                          </p:val>
                                        </p:tav>
                                        <p:tav tm="100000">
                                          <p:val>
                                            <p:strVal val="1"/>
                                          </p:val>
                                        </p:tav>
                                      </p:tavLst>
                                    </p:anim>
                                    <p:anim to="" calcmode="lin" valueType="num">
                                      <p:cBhvr>
                                        <p:cTn id="123" dur="700" fill="hold">
                                          <p:stCondLst>
                                            <p:cond delay="0"/>
                                          </p:stCondLst>
                                        </p:cTn>
                                        <p:tgtEl>
                                          <p:spTgt spid="65"/>
                                        </p:tgtEl>
                                        <p:attrNameLst>
                                          <p:attrName>ppt_h</p:attrName>
                                        </p:attrNameLst>
                                      </p:cBhvr>
                                      <p:tavLst>
                                        <p:tav tm="0" fmla="#ppt_h-(-#ppt_h)*((1.5-1.5*$)^2-(1.5-1.5*$)^3)">
                                          <p:val>
                                            <p:strVal val="0"/>
                                          </p:val>
                                        </p:tav>
                                        <p:tav tm="100000">
                                          <p:val>
                                            <p:strVal val="1"/>
                                          </p:val>
                                        </p:tav>
                                      </p:tavLst>
                                    </p:anim>
                                    <p:anim to="" calcmode="lin" valueType="num">
                                      <p:cBhvr>
                                        <p:cTn id="124" dur="700" fill="hold">
                                          <p:stCondLst>
                                            <p:cond delay="0"/>
                                          </p:stCondLst>
                                        </p:cTn>
                                        <p:tgtEl>
                                          <p:spTgt spid="65"/>
                                        </p:tgtEl>
                                        <p:attrNameLst>
                                          <p:attrName>ppt_w</p:attrName>
                                        </p:attrNameLst>
                                      </p:cBhvr>
                                      <p:tavLst>
                                        <p:tav tm="0" fmla="#ppt_w-(-#ppt_w)*((1.5-1.5*$)^2-(1.5-1.5*$)^3)">
                                          <p:val>
                                            <p:strVal val="0"/>
                                          </p:val>
                                        </p:tav>
                                        <p:tav tm="100000">
                                          <p:val>
                                            <p:strVal val="1"/>
                                          </p:val>
                                        </p:tav>
                                      </p:tavLst>
                                    </p:anim>
                                  </p:childTnLst>
                                </p:cTn>
                              </p:par>
                              <p:par>
                                <p:cTn id="125" presetID="0" presetClass="entr" presetSubtype="0" fill="hold" grpId="0" nodeType="withEffect">
                                  <p:stCondLst>
                                    <p:cond delay="0"/>
                                  </p:stCondLst>
                                  <p:iterate type="lt">
                                    <p:tmPct val="10000"/>
                                  </p:iterate>
                                  <p:childTnLst>
                                    <p:set>
                                      <p:cBhvr>
                                        <p:cTn id="126" dur="1" fill="hold">
                                          <p:stCondLst>
                                            <p:cond delay="0"/>
                                          </p:stCondLst>
                                        </p:cTn>
                                        <p:tgtEl>
                                          <p:spTgt spid="66"/>
                                        </p:tgtEl>
                                        <p:attrNameLst>
                                          <p:attrName>style.visibility</p:attrName>
                                        </p:attrNameLst>
                                      </p:cBhvr>
                                      <p:to>
                                        <p:strVal val="visible"/>
                                      </p:to>
                                    </p:set>
                                    <p:anim to="" calcmode="lin" valueType="num">
                                      <p:cBhvr>
                                        <p:cTn id="127" dur="700" fill="hold">
                                          <p:stCondLst>
                                            <p:cond delay="0"/>
                                          </p:stCondLst>
                                        </p:cTn>
                                        <p:tgtEl>
                                          <p:spTgt spid="66"/>
                                        </p:tgtEl>
                                        <p:attrNameLst>
                                          <p:attrName>ppt_x</p:attrName>
                                        </p:attrNameLst>
                                      </p:cBhvr>
                                      <p:tavLst>
                                        <p:tav tm="0" fmla="#ppt_x-(-#ppt_w/2*cos(ppt_r/180*pi))*((1.5-1.5*$)^2-(1.5-1.5*$)^3)">
                                          <p:val>
                                            <p:strVal val="0"/>
                                          </p:val>
                                        </p:tav>
                                        <p:tav tm="100000">
                                          <p:val>
                                            <p:strVal val="1"/>
                                          </p:val>
                                        </p:tav>
                                      </p:tavLst>
                                    </p:anim>
                                    <p:anim to="" calcmode="lin" valueType="num">
                                      <p:cBhvr>
                                        <p:cTn id="128" dur="700" fill="hold">
                                          <p:stCondLst>
                                            <p:cond delay="0"/>
                                          </p:stCondLst>
                                        </p:cTn>
                                        <p:tgtEl>
                                          <p:spTgt spid="66"/>
                                        </p:tgtEl>
                                        <p:attrNameLst>
                                          <p:attrName>ppt_y</p:attrName>
                                        </p:attrNameLst>
                                      </p:cBhvr>
                                      <p:tavLst>
                                        <p:tav tm="0" fmla="#ppt_y+(-#ppt_h/2*cos(ppt_r/180*pi))*((1.5-1.5*$)^2-(1.5-1.5*$)^3)">
                                          <p:val>
                                            <p:strVal val="0"/>
                                          </p:val>
                                        </p:tav>
                                        <p:tav tm="100000">
                                          <p:val>
                                            <p:strVal val="1"/>
                                          </p:val>
                                        </p:tav>
                                      </p:tavLst>
                                    </p:anim>
                                    <p:anim to="" calcmode="lin" valueType="num">
                                      <p:cBhvr>
                                        <p:cTn id="129" dur="700" fill="hold">
                                          <p:stCondLst>
                                            <p:cond delay="0"/>
                                          </p:stCondLst>
                                        </p:cTn>
                                        <p:tgtEl>
                                          <p:spTgt spid="66"/>
                                        </p:tgtEl>
                                        <p:attrNameLst>
                                          <p:attrName>ppt_h</p:attrName>
                                        </p:attrNameLst>
                                      </p:cBhvr>
                                      <p:tavLst>
                                        <p:tav tm="0" fmla="#ppt_h-(-#ppt_h)*((1.5-1.5*$)^2-(1.5-1.5*$)^3)">
                                          <p:val>
                                            <p:strVal val="0"/>
                                          </p:val>
                                        </p:tav>
                                        <p:tav tm="100000">
                                          <p:val>
                                            <p:strVal val="1"/>
                                          </p:val>
                                        </p:tav>
                                      </p:tavLst>
                                    </p:anim>
                                    <p:anim to="" calcmode="lin" valueType="num">
                                      <p:cBhvr>
                                        <p:cTn id="130" dur="700" fill="hold">
                                          <p:stCondLst>
                                            <p:cond delay="0"/>
                                          </p:stCondLst>
                                        </p:cTn>
                                        <p:tgtEl>
                                          <p:spTgt spid="66"/>
                                        </p:tgtEl>
                                        <p:attrNameLst>
                                          <p:attrName>ppt_w</p:attrName>
                                        </p:attrNameLst>
                                      </p:cBhvr>
                                      <p:tavLst>
                                        <p:tav tm="0" fmla="#ppt_w-(-#ppt_w)*((1.5-1.5*$)^2-(1.5-1.5*$)^3)">
                                          <p:val>
                                            <p:strVal val="0"/>
                                          </p:val>
                                        </p:tav>
                                        <p:tav tm="100000">
                                          <p:val>
                                            <p:strVal val="1"/>
                                          </p:val>
                                        </p:tav>
                                      </p:tavLst>
                                    </p:anim>
                                  </p:childTnLst>
                                </p:cTn>
                              </p:par>
                              <p:par>
                                <p:cTn id="131" presetID="0" presetClass="entr" presetSubtype="0" fill="hold" grpId="0" nodeType="withEffect">
                                  <p:stCondLst>
                                    <p:cond delay="0"/>
                                  </p:stCondLst>
                                  <p:childTnLst>
                                    <p:set>
                                      <p:cBhvr>
                                        <p:cTn id="132" dur="1" fill="hold">
                                          <p:stCondLst>
                                            <p:cond delay="0"/>
                                          </p:stCondLst>
                                        </p:cTn>
                                        <p:tgtEl>
                                          <p:spTgt spid="70"/>
                                        </p:tgtEl>
                                        <p:attrNameLst>
                                          <p:attrName>style.visibility</p:attrName>
                                        </p:attrNameLst>
                                      </p:cBhvr>
                                      <p:to>
                                        <p:strVal val="visible"/>
                                      </p:to>
                                    </p:set>
                                    <p:anim to="" calcmode="lin" valueType="num">
                                      <p:cBhvr>
                                        <p:cTn id="133" dur="700" fill="hold">
                                          <p:stCondLst>
                                            <p:cond delay="0"/>
                                          </p:stCondLst>
                                        </p:cTn>
                                        <p:tgtEl>
                                          <p:spTgt spid="70"/>
                                        </p:tgtEl>
                                        <p:attrNameLst>
                                          <p:attrName>ppt_x</p:attrName>
                                        </p:attrNameLst>
                                      </p:cBhvr>
                                      <p:tavLst>
                                        <p:tav tm="0" fmla="#ppt_x-(-#ppt_w/2*cos(ppt_r/180*pi))*((1.5-1.5*$)^2-(1.5-1.5*$)^3)">
                                          <p:val>
                                            <p:strVal val="0"/>
                                          </p:val>
                                        </p:tav>
                                        <p:tav tm="100000">
                                          <p:val>
                                            <p:strVal val="1"/>
                                          </p:val>
                                        </p:tav>
                                      </p:tavLst>
                                    </p:anim>
                                    <p:anim to="" calcmode="lin" valueType="num">
                                      <p:cBhvr>
                                        <p:cTn id="134" dur="700" fill="hold">
                                          <p:stCondLst>
                                            <p:cond delay="0"/>
                                          </p:stCondLst>
                                        </p:cTn>
                                        <p:tgtEl>
                                          <p:spTgt spid="70"/>
                                        </p:tgtEl>
                                        <p:attrNameLst>
                                          <p:attrName>ppt_y</p:attrName>
                                        </p:attrNameLst>
                                      </p:cBhvr>
                                      <p:tavLst>
                                        <p:tav tm="0" fmla="#ppt_y+(-#ppt_h/2*cos(ppt_r/180*pi))*((1.5-1.5*$)^2-(1.5-1.5*$)^3)">
                                          <p:val>
                                            <p:strVal val="0"/>
                                          </p:val>
                                        </p:tav>
                                        <p:tav tm="100000">
                                          <p:val>
                                            <p:strVal val="1"/>
                                          </p:val>
                                        </p:tav>
                                      </p:tavLst>
                                    </p:anim>
                                    <p:anim to="" calcmode="lin" valueType="num">
                                      <p:cBhvr>
                                        <p:cTn id="135" dur="700" fill="hold">
                                          <p:stCondLst>
                                            <p:cond delay="0"/>
                                          </p:stCondLst>
                                        </p:cTn>
                                        <p:tgtEl>
                                          <p:spTgt spid="70"/>
                                        </p:tgtEl>
                                        <p:attrNameLst>
                                          <p:attrName>ppt_h</p:attrName>
                                        </p:attrNameLst>
                                      </p:cBhvr>
                                      <p:tavLst>
                                        <p:tav tm="0" fmla="#ppt_h-(-#ppt_h)*((1.5-1.5*$)^2-(1.5-1.5*$)^3)">
                                          <p:val>
                                            <p:strVal val="0"/>
                                          </p:val>
                                        </p:tav>
                                        <p:tav tm="100000">
                                          <p:val>
                                            <p:strVal val="1"/>
                                          </p:val>
                                        </p:tav>
                                      </p:tavLst>
                                    </p:anim>
                                    <p:anim to="" calcmode="lin" valueType="num">
                                      <p:cBhvr>
                                        <p:cTn id="136" dur="700" fill="hold">
                                          <p:stCondLst>
                                            <p:cond delay="0"/>
                                          </p:stCondLst>
                                        </p:cTn>
                                        <p:tgtEl>
                                          <p:spTgt spid="70"/>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69" grpId="0" animBg="1"/>
      <p:bldP spid="62" grpId="0"/>
      <p:bldP spid="63" grpId="0" animBg="1" autoUpdateAnimBg="0"/>
      <p:bldP spid="67" grpId="0"/>
      <p:bldP spid="68" grpId="0"/>
      <p:bldP spid="50" grpId="0" animBg="1" autoUpdateAnimBg="0"/>
      <p:bldP spid="51" grpId="0"/>
      <p:bldP spid="52" grpId="0" animBg="1"/>
      <p:bldP spid="56" grpId="0" animBg="1"/>
      <p:bldP spid="57" grpId="0" animBg="1" autoUpdateAnimBg="0"/>
      <p:bldP spid="58" grpId="0"/>
      <p:bldP spid="59" grpId="0" animBg="1"/>
      <p:bldP spid="65" grpId="0" animBg="1" autoUpdateAnimBg="0"/>
      <p:bldP spid="66" grpId="0"/>
      <p:bldP spid="7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创建</a:t>
            </a:r>
            <a:r>
              <a:rPr lang="en-US" altLang="zh-CN" sz="2667" smtClean="0">
                <a:solidFill>
                  <a:srgbClr val="1D69A3"/>
                </a:solidFill>
                <a:latin typeface="微软雅黑" pitchFamily="34" charset="-122"/>
                <a:ea typeface="微软雅黑" pitchFamily="34" charset="-122"/>
              </a:rPr>
              <a:t>SqlSession   </a:t>
            </a:r>
            <a:r>
              <a:rPr lang="zh-CN" altLang="en-US" sz="2667" smtClean="0">
                <a:solidFill>
                  <a:srgbClr val="1D69A3"/>
                </a:solidFill>
                <a:latin typeface="微软雅黑" pitchFamily="34" charset="-122"/>
                <a:ea typeface="微软雅黑" pitchFamily="34" charset="-122"/>
              </a:rPr>
              <a:t>策略模式</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矩形 3"/>
          <p:cNvSpPr/>
          <p:nvPr/>
        </p:nvSpPr>
        <p:spPr>
          <a:xfrm>
            <a:off x="273675" y="1052810"/>
            <a:ext cx="11203950" cy="646331"/>
          </a:xfrm>
          <a:prstGeom prst="rect">
            <a:avLst/>
          </a:prstGeom>
        </p:spPr>
        <p:txBody>
          <a:bodyPr wrap="square">
            <a:spAutoFit/>
          </a:bodyPr>
          <a:lstStyle/>
          <a:p>
            <a:pPr marL="285750" indent="-285750">
              <a:buClr>
                <a:schemeClr val="accent4"/>
              </a:buClr>
              <a:buFont typeface="Wingdings" panose="05000000000000000000" pitchFamily="2" charset="2"/>
              <a:buChar char="n"/>
            </a:pPr>
            <a:r>
              <a:rPr lang="zh-CN" altLang="en-US" b="1" smtClean="0">
                <a:latin typeface="微软雅黑" panose="020B0503020204020204" pitchFamily="34" charset="-122"/>
                <a:ea typeface="微软雅黑" panose="020B0503020204020204" pitchFamily="34" charset="-122"/>
              </a:rPr>
              <a:t>策略模式（</a:t>
            </a:r>
            <a:r>
              <a:rPr lang="en-US" altLang="zh-CN" b="1">
                <a:latin typeface="微软雅黑" panose="020B0503020204020204" pitchFamily="34" charset="-122"/>
                <a:ea typeface="微软雅黑" panose="020B0503020204020204" pitchFamily="34" charset="-122"/>
              </a:rPr>
              <a:t>Strategy Pattern</a:t>
            </a:r>
            <a:r>
              <a:rPr lang="zh-CN" altLang="en-US" b="1">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策略模式定义了一系列的算法，并将每一个算法封装起来，而且使他们可以相互替换，让算法独立于使用它的客户而独立变化</a:t>
            </a:r>
            <a:r>
              <a:rPr lang="zh-CN" altLang="en-US" smtClean="0">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39" y="1638181"/>
            <a:ext cx="7340283" cy="2904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91439" y="4298454"/>
            <a:ext cx="8728710" cy="1338828"/>
          </a:xfrm>
          <a:prstGeom prst="rect">
            <a:avLst/>
          </a:prstGeom>
        </p:spPr>
        <p:txBody>
          <a:bodyPr wrap="square">
            <a:spAutoFit/>
          </a:bodyPr>
          <a:lstStyle/>
          <a:p>
            <a:pPr marL="285750" indent="-285750">
              <a:lnSpc>
                <a:spcPct val="150000"/>
              </a:lnSpc>
              <a:spcBef>
                <a:spcPct val="0"/>
              </a:spcBef>
              <a:buClr>
                <a:srgbClr val="92D050"/>
              </a:buClr>
              <a:buFont typeface="Wingdings" pitchFamily="2" charset="2"/>
              <a:buChar char="ü"/>
            </a:pPr>
            <a:r>
              <a:rPr lang="en-US" altLang="zh-CN" b="1" smtClean="0">
                <a:latin typeface="微软雅黑" pitchFamily="34" charset="-122"/>
                <a:ea typeface="微软雅黑" pitchFamily="34" charset="-122"/>
              </a:rPr>
              <a:t>Context</a:t>
            </a:r>
            <a:r>
              <a:rPr lang="zh-CN" altLang="en-US" b="1" smtClean="0">
                <a:latin typeface="微软雅黑" pitchFamily="34" charset="-122"/>
                <a:ea typeface="微软雅黑" pitchFamily="34" charset="-122"/>
              </a:rPr>
              <a:t>：</a:t>
            </a:r>
            <a:r>
              <a:rPr lang="zh-CN" altLang="en-US" smtClean="0">
                <a:latin typeface="微软雅黑" pitchFamily="34" charset="-122"/>
                <a:ea typeface="微软雅黑" pitchFamily="34" charset="-122"/>
              </a:rPr>
              <a:t>算法调用者，使用</a:t>
            </a:r>
            <a:r>
              <a:rPr lang="en-US" altLang="zh-CN" smtClean="0">
                <a:latin typeface="微软雅黑" pitchFamily="34" charset="-122"/>
                <a:ea typeface="微软雅黑" pitchFamily="34" charset="-122"/>
              </a:rPr>
              <a:t>setStrategy</a:t>
            </a:r>
            <a:r>
              <a:rPr lang="zh-CN" altLang="en-US" smtClean="0">
                <a:latin typeface="微软雅黑" pitchFamily="34" charset="-122"/>
                <a:ea typeface="微软雅黑" pitchFamily="34" charset="-122"/>
              </a:rPr>
              <a:t>方法灵活的选择策略（</a:t>
            </a:r>
            <a:r>
              <a:rPr lang="en-US" altLang="zh-CN" smtClean="0">
                <a:latin typeface="微软雅黑" pitchFamily="34" charset="-122"/>
                <a:ea typeface="微软雅黑" pitchFamily="34" charset="-122"/>
              </a:rPr>
              <a:t>strategy</a:t>
            </a:r>
            <a:r>
              <a:rPr lang="zh-CN" altLang="en-US" smtClean="0">
                <a:latin typeface="微软雅黑" pitchFamily="34" charset="-122"/>
                <a:ea typeface="微软雅黑" pitchFamily="34" charset="-122"/>
              </a:rPr>
              <a:t>）；</a:t>
            </a:r>
            <a:endParaRPr lang="en-US" altLang="zh-CN">
              <a:latin typeface="微软雅黑" pitchFamily="34" charset="-122"/>
              <a:ea typeface="微软雅黑" pitchFamily="34" charset="-122"/>
            </a:endParaRPr>
          </a:p>
          <a:p>
            <a:pPr marL="285750" indent="-285750">
              <a:lnSpc>
                <a:spcPct val="150000"/>
              </a:lnSpc>
              <a:spcBef>
                <a:spcPct val="0"/>
              </a:spcBef>
              <a:buClr>
                <a:srgbClr val="92D050"/>
              </a:buClr>
              <a:buFont typeface="Wingdings" pitchFamily="2" charset="2"/>
              <a:buChar char="ü"/>
            </a:pPr>
            <a:r>
              <a:rPr lang="en-US" altLang="zh-CN" b="1" smtClean="0">
                <a:latin typeface="微软雅黑" pitchFamily="34" charset="-122"/>
                <a:ea typeface="微软雅黑" pitchFamily="34" charset="-122"/>
              </a:rPr>
              <a:t>Strategy</a:t>
            </a:r>
            <a:r>
              <a:rPr lang="zh-CN" altLang="en-US" b="1" smtClean="0">
                <a:latin typeface="微软雅黑" pitchFamily="34" charset="-122"/>
                <a:ea typeface="微软雅黑" pitchFamily="34" charset="-122"/>
              </a:rPr>
              <a:t>：</a:t>
            </a:r>
            <a:r>
              <a:rPr lang="zh-CN" altLang="en-US" smtClean="0">
                <a:latin typeface="微软雅黑" pitchFamily="34" charset="-122"/>
                <a:ea typeface="微软雅黑" pitchFamily="34" charset="-122"/>
              </a:rPr>
              <a:t>算法的统一接口；</a:t>
            </a:r>
            <a:endParaRPr lang="en-US" altLang="zh-CN">
              <a:latin typeface="微软雅黑" pitchFamily="34" charset="-122"/>
              <a:ea typeface="微软雅黑" pitchFamily="34" charset="-122"/>
            </a:endParaRPr>
          </a:p>
          <a:p>
            <a:pPr marL="285750" indent="-285750">
              <a:lnSpc>
                <a:spcPct val="150000"/>
              </a:lnSpc>
              <a:spcBef>
                <a:spcPct val="0"/>
              </a:spcBef>
              <a:buClr>
                <a:srgbClr val="92D050"/>
              </a:buClr>
              <a:buFont typeface="Wingdings" pitchFamily="2" charset="2"/>
              <a:buChar char="ü"/>
            </a:pPr>
            <a:r>
              <a:rPr lang="en-US" altLang="zh-CN" b="1" smtClean="0">
                <a:latin typeface="微软雅黑" pitchFamily="34" charset="-122"/>
                <a:ea typeface="微软雅黑" pitchFamily="34" charset="-122"/>
              </a:rPr>
              <a:t>ConcreteStrategy</a:t>
            </a:r>
            <a:r>
              <a:rPr lang="zh-CN" altLang="en-US" b="1">
                <a:latin typeface="微软雅黑" pitchFamily="34" charset="-122"/>
                <a:ea typeface="微软雅黑" pitchFamily="34" charset="-122"/>
              </a:rPr>
              <a:t>：</a:t>
            </a:r>
            <a:r>
              <a:rPr lang="zh-CN" altLang="en-US">
                <a:latin typeface="微软雅黑" pitchFamily="34" charset="-122"/>
                <a:ea typeface="微软雅黑" pitchFamily="34" charset="-122"/>
              </a:rPr>
              <a:t>算法</a:t>
            </a:r>
            <a:r>
              <a:rPr lang="zh-CN" altLang="en-US" smtClean="0">
                <a:latin typeface="微软雅黑" pitchFamily="34" charset="-122"/>
                <a:ea typeface="微软雅黑" pitchFamily="34" charset="-122"/>
              </a:rPr>
              <a:t>的具体实现；</a:t>
            </a:r>
            <a:endParaRPr lang="en-US" altLang="zh-CN">
              <a:latin typeface="微软雅黑" pitchFamily="34" charset="-122"/>
              <a:ea typeface="微软雅黑" pitchFamily="34" charset="-122"/>
            </a:endParaRPr>
          </a:p>
        </p:txBody>
      </p:sp>
      <p:sp>
        <p:nvSpPr>
          <p:cNvPr id="5" name="矩形 4"/>
          <p:cNvSpPr/>
          <p:nvPr/>
        </p:nvSpPr>
        <p:spPr>
          <a:xfrm>
            <a:off x="7277100" y="1729621"/>
            <a:ext cx="4716780" cy="2031325"/>
          </a:xfrm>
          <a:prstGeom prst="rect">
            <a:avLst/>
          </a:prstGeom>
        </p:spPr>
        <p:txBody>
          <a:bodyPr wrap="square">
            <a:spAutoFit/>
          </a:bodyPr>
          <a:lstStyle/>
          <a:p>
            <a:r>
              <a:rPr lang="zh-CN" altLang="en-US" b="1">
                <a:latin typeface="微软雅黑" pitchFamily="34" charset="-122"/>
                <a:ea typeface="微软雅黑" pitchFamily="34" charset="-122"/>
              </a:rPr>
              <a:t>策略模式的使用场景：</a:t>
            </a:r>
          </a:p>
          <a:p>
            <a:endParaRPr lang="zh-CN" altLang="en-US">
              <a:latin typeface="微软雅黑" pitchFamily="34" charset="-122"/>
              <a:ea typeface="微软雅黑" pitchFamily="34" charset="-122"/>
            </a:endParaRPr>
          </a:p>
          <a:p>
            <a:pPr marL="285750" indent="-285750">
              <a:buClr>
                <a:srgbClr val="FFC000"/>
              </a:buClr>
              <a:buFont typeface="Wingdings" panose="05000000000000000000" pitchFamily="2" charset="2"/>
              <a:buChar char="ü"/>
            </a:pPr>
            <a:r>
              <a:rPr lang="zh-CN" altLang="en-US" smtClean="0">
                <a:latin typeface="微软雅黑" pitchFamily="34" charset="-122"/>
                <a:ea typeface="微软雅黑" pitchFamily="34" charset="-122"/>
              </a:rPr>
              <a:t>针对</a:t>
            </a:r>
            <a:r>
              <a:rPr lang="zh-CN" altLang="en-US">
                <a:latin typeface="微软雅黑" pitchFamily="34" charset="-122"/>
                <a:ea typeface="微软雅黑" pitchFamily="34" charset="-122"/>
              </a:rPr>
              <a:t>同一类型问题的多种处理方式，仅仅是具体行为有差别时； </a:t>
            </a:r>
          </a:p>
          <a:p>
            <a:pPr marL="285750" indent="-285750">
              <a:buClr>
                <a:srgbClr val="FFC000"/>
              </a:buClr>
              <a:buFont typeface="Wingdings" panose="05000000000000000000" pitchFamily="2" charset="2"/>
              <a:buChar char="ü"/>
            </a:pPr>
            <a:r>
              <a:rPr lang="zh-CN" altLang="en-US" smtClean="0">
                <a:latin typeface="微软雅黑" pitchFamily="34" charset="-122"/>
                <a:ea typeface="微软雅黑" pitchFamily="34" charset="-122"/>
              </a:rPr>
              <a:t>出现</a:t>
            </a:r>
            <a:r>
              <a:rPr lang="zh-CN" altLang="en-US">
                <a:latin typeface="微软雅黑" pitchFamily="34" charset="-122"/>
                <a:ea typeface="微软雅黑" pitchFamily="34" charset="-122"/>
              </a:rPr>
              <a:t>同一抽象类有多个子类，而又需要使用 </a:t>
            </a:r>
            <a:r>
              <a:rPr lang="en-US" altLang="zh-CN">
                <a:latin typeface="微软雅黑" pitchFamily="34" charset="-122"/>
                <a:ea typeface="微软雅黑" pitchFamily="34" charset="-122"/>
              </a:rPr>
              <a:t>if-else </a:t>
            </a:r>
            <a:r>
              <a:rPr lang="zh-CN" altLang="en-US">
                <a:latin typeface="微软雅黑" pitchFamily="34" charset="-122"/>
                <a:ea typeface="微软雅黑" pitchFamily="34" charset="-122"/>
              </a:rPr>
              <a:t>或者 </a:t>
            </a:r>
            <a:r>
              <a:rPr lang="en-US" altLang="zh-CN">
                <a:latin typeface="微软雅黑" pitchFamily="34" charset="-122"/>
                <a:ea typeface="微软雅黑" pitchFamily="34" charset="-122"/>
              </a:rPr>
              <a:t>switch-case </a:t>
            </a:r>
            <a:r>
              <a:rPr lang="zh-CN" altLang="en-US">
                <a:latin typeface="微软雅黑" pitchFamily="34" charset="-122"/>
                <a:ea typeface="微软雅黑" pitchFamily="34" charset="-122"/>
              </a:rPr>
              <a:t>来选择具体子类时。</a:t>
            </a:r>
          </a:p>
        </p:txBody>
      </p:sp>
      <p:cxnSp>
        <p:nvCxnSpPr>
          <p:cNvPr id="7" name="直接连接符 6"/>
          <p:cNvCxnSpPr/>
          <p:nvPr/>
        </p:nvCxnSpPr>
        <p:spPr>
          <a:xfrm>
            <a:off x="91439" y="1699141"/>
            <a:ext cx="11986261" cy="0"/>
          </a:xfrm>
          <a:prstGeom prst="line">
            <a:avLst/>
          </a:prstGeom>
          <a:ln>
            <a:solidFill>
              <a:schemeClr val="bg2">
                <a:lumMod val="90000"/>
                <a:alpha val="4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987540" y="1699141"/>
            <a:ext cx="22860" cy="2061805"/>
          </a:xfrm>
          <a:prstGeom prst="line">
            <a:avLst/>
          </a:prstGeom>
          <a:ln>
            <a:solidFill>
              <a:schemeClr val="bg2">
                <a:lumMod val="90000"/>
                <a:alpha val="4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010400" y="3760946"/>
            <a:ext cx="4083050" cy="0"/>
          </a:xfrm>
          <a:prstGeom prst="line">
            <a:avLst/>
          </a:prstGeom>
          <a:ln>
            <a:solidFill>
              <a:schemeClr val="bg2">
                <a:lumMod val="90000"/>
                <a:alpha val="4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7879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SqlSession</a:t>
            </a:r>
            <a:r>
              <a:rPr lang="zh-CN" altLang="en-US" sz="2667" smtClean="0">
                <a:solidFill>
                  <a:srgbClr val="1D69A3"/>
                </a:solidFill>
                <a:latin typeface="微软雅黑" pitchFamily="34" charset="-122"/>
                <a:ea typeface="微软雅黑" pitchFamily="34" charset="-122"/>
              </a:rPr>
              <a:t>相关类</a:t>
            </a:r>
            <a:r>
              <a:rPr lang="en-US" altLang="zh-CN" sz="2667" smtClean="0">
                <a:solidFill>
                  <a:srgbClr val="1D69A3"/>
                </a:solidFill>
                <a:latin typeface="微软雅黑" pitchFamily="34" charset="-122"/>
                <a:ea typeface="微软雅黑" pitchFamily="34" charset="-122"/>
              </a:rPr>
              <a:t>UML</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4537" y="1946910"/>
            <a:ext cx="10161587"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259601" y="999410"/>
            <a:ext cx="11027523" cy="923330"/>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n"/>
            </a:pPr>
            <a:r>
              <a:rPr lang="en-US" altLang="zh-CN" b="1" smtClean="0">
                <a:latin typeface="微软雅黑" panose="020B0503020204020204" pitchFamily="34" charset="-122"/>
                <a:ea typeface="微软雅黑" panose="020B0503020204020204" pitchFamily="34" charset="-122"/>
              </a:rPr>
              <a:t>SqlSession</a:t>
            </a:r>
            <a:r>
              <a:rPr lang="zh-CN" altLang="en-US" smtClean="0">
                <a:latin typeface="微软雅黑" panose="020B0503020204020204" pitchFamily="34" charset="-122"/>
                <a:ea typeface="微软雅黑" panose="020B0503020204020204" pitchFamily="34" charset="-122"/>
              </a:rPr>
              <a:t>是</a:t>
            </a:r>
            <a:r>
              <a:rPr lang="en-US" altLang="zh-CN" smtClean="0">
                <a:latin typeface="微软雅黑" panose="020B0503020204020204" pitchFamily="34" charset="-122"/>
                <a:ea typeface="微软雅黑" panose="020B0503020204020204" pitchFamily="34" charset="-122"/>
              </a:rPr>
              <a:t>MyBaits</a:t>
            </a:r>
            <a:r>
              <a:rPr lang="zh-CN" altLang="en-US" smtClean="0">
                <a:latin typeface="微软雅黑" panose="020B0503020204020204" pitchFamily="34" charset="-122"/>
                <a:ea typeface="微软雅黑" panose="020B0503020204020204" pitchFamily="34" charset="-122"/>
              </a:rPr>
              <a:t>对外提供的最关键的核心接口，通过它可以执行数据库读写命令、获取映射器、管理事务等；</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3637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SqlSession</a:t>
            </a:r>
            <a:r>
              <a:rPr lang="zh-CN" altLang="en-US" sz="2667" smtClean="0">
                <a:solidFill>
                  <a:srgbClr val="1D69A3"/>
                </a:solidFill>
                <a:latin typeface="微软雅黑" pitchFamily="34" charset="-122"/>
                <a:ea typeface="微软雅黑" pitchFamily="34" charset="-122"/>
              </a:rPr>
              <a:t>查询接口嵌套关系</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pSp>
        <p:nvGrpSpPr>
          <p:cNvPr id="4" name="组合 3"/>
          <p:cNvGrpSpPr/>
          <p:nvPr/>
        </p:nvGrpSpPr>
        <p:grpSpPr>
          <a:xfrm>
            <a:off x="1223401" y="1228993"/>
            <a:ext cx="2495159" cy="338554"/>
            <a:chOff x="1223401" y="1228993"/>
            <a:chExt cx="2495159" cy="338554"/>
          </a:xfrm>
        </p:grpSpPr>
        <p:sp>
          <p:nvSpPr>
            <p:cNvPr id="2" name="矩形 1"/>
            <p:cNvSpPr/>
            <p:nvPr/>
          </p:nvSpPr>
          <p:spPr>
            <a:xfrm>
              <a:off x="1223401" y="1249680"/>
              <a:ext cx="2495159" cy="297180"/>
            </a:xfrm>
            <a:prstGeom prst="rect">
              <a:avLst/>
            </a:prstGeom>
            <a:solidFill>
              <a:schemeClr val="accent1">
                <a:lumMod val="20000"/>
                <a:lumOff val="80000"/>
              </a:schemeClr>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 name="TextBox 2"/>
            <p:cNvSpPr txBox="1"/>
            <p:nvPr/>
          </p:nvSpPr>
          <p:spPr>
            <a:xfrm>
              <a:off x="1623632" y="1228993"/>
              <a:ext cx="1694695" cy="338554"/>
            </a:xfrm>
            <a:prstGeom prst="rect">
              <a:avLst/>
            </a:prstGeom>
            <a:noFill/>
          </p:spPr>
          <p:txBody>
            <a:bodyPr wrap="none" rtlCol="0">
              <a:spAutoFit/>
            </a:bodyPr>
            <a:lstStyle/>
            <a:p>
              <a:pPr algn="ctr"/>
              <a:r>
                <a:rPr lang="en-US" altLang="zh-CN" sz="1600" smtClean="0"/>
                <a:t>selectOne(String)</a:t>
              </a:r>
              <a:endParaRPr lang="zh-CN" altLang="en-US" sz="1600"/>
            </a:p>
          </p:txBody>
        </p:sp>
      </p:grpSp>
      <p:grpSp>
        <p:nvGrpSpPr>
          <p:cNvPr id="12" name="组合 11"/>
          <p:cNvGrpSpPr/>
          <p:nvPr/>
        </p:nvGrpSpPr>
        <p:grpSpPr>
          <a:xfrm>
            <a:off x="1223399" y="1693813"/>
            <a:ext cx="2495159" cy="338554"/>
            <a:chOff x="1223401" y="1228993"/>
            <a:chExt cx="2495159" cy="338554"/>
          </a:xfrm>
        </p:grpSpPr>
        <p:sp>
          <p:nvSpPr>
            <p:cNvPr id="13" name="矩形 12"/>
            <p:cNvSpPr/>
            <p:nvPr/>
          </p:nvSpPr>
          <p:spPr>
            <a:xfrm>
              <a:off x="1223401" y="1249680"/>
              <a:ext cx="2495159" cy="297180"/>
            </a:xfrm>
            <a:prstGeom prst="rect">
              <a:avLst/>
            </a:prstGeom>
            <a:solidFill>
              <a:schemeClr val="accent1">
                <a:lumMod val="20000"/>
                <a:lumOff val="80000"/>
              </a:schemeClr>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4" name="TextBox 13"/>
            <p:cNvSpPr txBox="1"/>
            <p:nvPr/>
          </p:nvSpPr>
          <p:spPr>
            <a:xfrm>
              <a:off x="1309446" y="1228993"/>
              <a:ext cx="2323072" cy="338554"/>
            </a:xfrm>
            <a:prstGeom prst="rect">
              <a:avLst/>
            </a:prstGeom>
            <a:noFill/>
          </p:spPr>
          <p:txBody>
            <a:bodyPr wrap="none" rtlCol="0">
              <a:spAutoFit/>
            </a:bodyPr>
            <a:lstStyle/>
            <a:p>
              <a:pPr algn="ctr"/>
              <a:r>
                <a:rPr lang="en-US" altLang="zh-CN" sz="1600" smtClean="0"/>
                <a:t>selectOne(String,Object)</a:t>
              </a:r>
              <a:endParaRPr lang="zh-CN" altLang="en-US" sz="1600"/>
            </a:p>
          </p:txBody>
        </p:sp>
      </p:grpSp>
      <p:grpSp>
        <p:nvGrpSpPr>
          <p:cNvPr id="15" name="组合 14"/>
          <p:cNvGrpSpPr/>
          <p:nvPr/>
        </p:nvGrpSpPr>
        <p:grpSpPr>
          <a:xfrm>
            <a:off x="3684861" y="2849880"/>
            <a:ext cx="4110399" cy="338554"/>
            <a:chOff x="1223401" y="1228993"/>
            <a:chExt cx="2495159" cy="338554"/>
          </a:xfrm>
        </p:grpSpPr>
        <p:sp>
          <p:nvSpPr>
            <p:cNvPr id="16" name="矩形 15"/>
            <p:cNvSpPr/>
            <p:nvPr/>
          </p:nvSpPr>
          <p:spPr>
            <a:xfrm>
              <a:off x="1223401" y="1249680"/>
              <a:ext cx="2495159" cy="297180"/>
            </a:xfrm>
            <a:prstGeom prst="rect">
              <a:avLst/>
            </a:prstGeom>
            <a:solidFill>
              <a:schemeClr val="accent1">
                <a:lumMod val="20000"/>
                <a:lumOff val="80000"/>
              </a:schemeClr>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7" name="TextBox 16"/>
            <p:cNvSpPr txBox="1"/>
            <p:nvPr/>
          </p:nvSpPr>
          <p:spPr>
            <a:xfrm>
              <a:off x="1291023" y="1228993"/>
              <a:ext cx="2359914" cy="338554"/>
            </a:xfrm>
            <a:prstGeom prst="rect">
              <a:avLst/>
            </a:prstGeom>
            <a:noFill/>
          </p:spPr>
          <p:txBody>
            <a:bodyPr wrap="none" rtlCol="0">
              <a:spAutoFit/>
            </a:bodyPr>
            <a:lstStyle/>
            <a:p>
              <a:pPr algn="ctr"/>
              <a:r>
                <a:rPr lang="en-US" altLang="zh-CN" sz="1600" smtClean="0"/>
                <a:t>selectList(String,Object,String,RowBounds)</a:t>
              </a:r>
              <a:endParaRPr lang="zh-CN" altLang="en-US" sz="1600"/>
            </a:p>
          </p:txBody>
        </p:sp>
      </p:grpSp>
      <p:grpSp>
        <p:nvGrpSpPr>
          <p:cNvPr id="18" name="组合 17"/>
          <p:cNvGrpSpPr/>
          <p:nvPr/>
        </p:nvGrpSpPr>
        <p:grpSpPr>
          <a:xfrm>
            <a:off x="4538099" y="1373237"/>
            <a:ext cx="2495159" cy="338554"/>
            <a:chOff x="1223401" y="1228993"/>
            <a:chExt cx="2495159" cy="338554"/>
          </a:xfrm>
        </p:grpSpPr>
        <p:sp>
          <p:nvSpPr>
            <p:cNvPr id="19" name="矩形 18"/>
            <p:cNvSpPr/>
            <p:nvPr/>
          </p:nvSpPr>
          <p:spPr>
            <a:xfrm>
              <a:off x="1223401" y="1249680"/>
              <a:ext cx="2495159" cy="297180"/>
            </a:xfrm>
            <a:prstGeom prst="rect">
              <a:avLst/>
            </a:prstGeom>
            <a:solidFill>
              <a:schemeClr val="accent1">
                <a:lumMod val="20000"/>
                <a:lumOff val="80000"/>
              </a:schemeClr>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0" name="TextBox 19"/>
            <p:cNvSpPr txBox="1"/>
            <p:nvPr/>
          </p:nvSpPr>
          <p:spPr>
            <a:xfrm>
              <a:off x="1330284" y="1228993"/>
              <a:ext cx="2281394" cy="338554"/>
            </a:xfrm>
            <a:prstGeom prst="rect">
              <a:avLst/>
            </a:prstGeom>
            <a:noFill/>
          </p:spPr>
          <p:txBody>
            <a:bodyPr wrap="none" rtlCol="0">
              <a:spAutoFit/>
            </a:bodyPr>
            <a:lstStyle/>
            <a:p>
              <a:r>
                <a:rPr lang="en-US" altLang="zh-CN" sz="1600" smtClean="0"/>
                <a:t>selectMap(String,String)</a:t>
              </a:r>
              <a:endParaRPr lang="zh-CN" altLang="en-US" sz="1600"/>
            </a:p>
          </p:txBody>
        </p:sp>
      </p:grpSp>
      <p:grpSp>
        <p:nvGrpSpPr>
          <p:cNvPr id="21" name="组合 20"/>
          <p:cNvGrpSpPr/>
          <p:nvPr/>
        </p:nvGrpSpPr>
        <p:grpSpPr>
          <a:xfrm>
            <a:off x="7782654" y="1373237"/>
            <a:ext cx="3304446" cy="338554"/>
            <a:chOff x="1016096" y="1228993"/>
            <a:chExt cx="2909772" cy="338554"/>
          </a:xfrm>
        </p:grpSpPr>
        <p:sp>
          <p:nvSpPr>
            <p:cNvPr id="22" name="矩形 21"/>
            <p:cNvSpPr/>
            <p:nvPr/>
          </p:nvSpPr>
          <p:spPr>
            <a:xfrm>
              <a:off x="1223401" y="1249680"/>
              <a:ext cx="2495159" cy="297180"/>
            </a:xfrm>
            <a:prstGeom prst="rect">
              <a:avLst/>
            </a:prstGeom>
            <a:solidFill>
              <a:schemeClr val="accent1">
                <a:lumMod val="20000"/>
                <a:lumOff val="80000"/>
              </a:schemeClr>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3" name="TextBox 22"/>
            <p:cNvSpPr txBox="1"/>
            <p:nvPr/>
          </p:nvSpPr>
          <p:spPr>
            <a:xfrm>
              <a:off x="1016096" y="1228993"/>
              <a:ext cx="2909772" cy="338554"/>
            </a:xfrm>
            <a:prstGeom prst="rect">
              <a:avLst/>
            </a:prstGeom>
            <a:noFill/>
          </p:spPr>
          <p:txBody>
            <a:bodyPr wrap="none" rtlCol="0">
              <a:spAutoFit/>
            </a:bodyPr>
            <a:lstStyle/>
            <a:p>
              <a:pPr algn="ctr"/>
              <a:r>
                <a:rPr lang="en-US" altLang="zh-CN" sz="1600" smtClean="0"/>
                <a:t>selectMap(String,Object,String)</a:t>
              </a:r>
              <a:endParaRPr lang="zh-CN" altLang="en-US" sz="1600"/>
            </a:p>
          </p:txBody>
        </p:sp>
      </p:grpSp>
      <p:grpSp>
        <p:nvGrpSpPr>
          <p:cNvPr id="24" name="组合 23"/>
          <p:cNvGrpSpPr/>
          <p:nvPr/>
        </p:nvGrpSpPr>
        <p:grpSpPr>
          <a:xfrm>
            <a:off x="6168776" y="2097673"/>
            <a:ext cx="3952961" cy="338554"/>
            <a:chOff x="1223401" y="1228993"/>
            <a:chExt cx="2495159" cy="338554"/>
          </a:xfrm>
        </p:grpSpPr>
        <p:sp>
          <p:nvSpPr>
            <p:cNvPr id="25" name="矩形 24"/>
            <p:cNvSpPr/>
            <p:nvPr/>
          </p:nvSpPr>
          <p:spPr>
            <a:xfrm>
              <a:off x="1223401" y="1249680"/>
              <a:ext cx="2495159" cy="297180"/>
            </a:xfrm>
            <a:prstGeom prst="rect">
              <a:avLst/>
            </a:prstGeom>
            <a:solidFill>
              <a:schemeClr val="accent1">
                <a:lumMod val="20000"/>
                <a:lumOff val="80000"/>
              </a:schemeClr>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6" name="TextBox 25"/>
            <p:cNvSpPr txBox="1"/>
            <p:nvPr/>
          </p:nvSpPr>
          <p:spPr>
            <a:xfrm>
              <a:off x="1223402" y="1228993"/>
              <a:ext cx="2495157" cy="338554"/>
            </a:xfrm>
            <a:prstGeom prst="rect">
              <a:avLst/>
            </a:prstGeom>
            <a:noFill/>
          </p:spPr>
          <p:txBody>
            <a:bodyPr wrap="square" rtlCol="0">
              <a:spAutoFit/>
            </a:bodyPr>
            <a:lstStyle/>
            <a:p>
              <a:r>
                <a:rPr lang="en-US" altLang="zh-CN" sz="1600" smtClean="0"/>
                <a:t>selectMap(String,Object,String,RowBounds)</a:t>
              </a:r>
              <a:endParaRPr lang="zh-CN" altLang="en-US" sz="1600"/>
            </a:p>
          </p:txBody>
        </p:sp>
      </p:grpSp>
      <p:grpSp>
        <p:nvGrpSpPr>
          <p:cNvPr id="27" name="组合 26"/>
          <p:cNvGrpSpPr/>
          <p:nvPr/>
        </p:nvGrpSpPr>
        <p:grpSpPr>
          <a:xfrm>
            <a:off x="126117" y="2829193"/>
            <a:ext cx="2495159" cy="338554"/>
            <a:chOff x="1223401" y="1228993"/>
            <a:chExt cx="2495159" cy="338554"/>
          </a:xfrm>
        </p:grpSpPr>
        <p:sp>
          <p:nvSpPr>
            <p:cNvPr id="28" name="矩形 27"/>
            <p:cNvSpPr/>
            <p:nvPr/>
          </p:nvSpPr>
          <p:spPr>
            <a:xfrm>
              <a:off x="1223401" y="1249680"/>
              <a:ext cx="2495159" cy="297180"/>
            </a:xfrm>
            <a:prstGeom prst="rect">
              <a:avLst/>
            </a:prstGeom>
            <a:solidFill>
              <a:schemeClr val="accent1">
                <a:lumMod val="20000"/>
                <a:lumOff val="80000"/>
              </a:schemeClr>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9" name="TextBox 28"/>
            <p:cNvSpPr txBox="1"/>
            <p:nvPr/>
          </p:nvSpPr>
          <p:spPr>
            <a:xfrm>
              <a:off x="1642867" y="1228993"/>
              <a:ext cx="1656223" cy="338554"/>
            </a:xfrm>
            <a:prstGeom prst="rect">
              <a:avLst/>
            </a:prstGeom>
            <a:noFill/>
          </p:spPr>
          <p:txBody>
            <a:bodyPr wrap="none" rtlCol="0">
              <a:spAutoFit/>
            </a:bodyPr>
            <a:lstStyle/>
            <a:p>
              <a:pPr algn="ctr"/>
              <a:r>
                <a:rPr lang="en-US" altLang="zh-CN" sz="1600" smtClean="0"/>
                <a:t>selectList(String)</a:t>
              </a:r>
              <a:endParaRPr lang="zh-CN" altLang="en-US" sz="1600"/>
            </a:p>
          </p:txBody>
        </p:sp>
      </p:grpSp>
      <p:grpSp>
        <p:nvGrpSpPr>
          <p:cNvPr id="30" name="组合 29"/>
          <p:cNvGrpSpPr/>
          <p:nvPr/>
        </p:nvGrpSpPr>
        <p:grpSpPr>
          <a:xfrm>
            <a:off x="2837511" y="3604260"/>
            <a:ext cx="6276009" cy="338554"/>
            <a:chOff x="1223401" y="1228993"/>
            <a:chExt cx="2495159" cy="338554"/>
          </a:xfrm>
        </p:grpSpPr>
        <p:sp>
          <p:nvSpPr>
            <p:cNvPr id="31" name="矩形 30"/>
            <p:cNvSpPr/>
            <p:nvPr/>
          </p:nvSpPr>
          <p:spPr>
            <a:xfrm>
              <a:off x="1223401" y="1249680"/>
              <a:ext cx="2495159" cy="297180"/>
            </a:xfrm>
            <a:prstGeom prst="rect">
              <a:avLst/>
            </a:prstGeom>
            <a:solidFill>
              <a:schemeClr val="accent1">
                <a:lumMod val="20000"/>
                <a:lumOff val="80000"/>
              </a:schemeClr>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2" name="TextBox 31"/>
            <p:cNvSpPr txBox="1"/>
            <p:nvPr/>
          </p:nvSpPr>
          <p:spPr>
            <a:xfrm>
              <a:off x="1251753" y="1228993"/>
              <a:ext cx="2438466" cy="338554"/>
            </a:xfrm>
            <a:prstGeom prst="rect">
              <a:avLst/>
            </a:prstGeom>
            <a:noFill/>
          </p:spPr>
          <p:txBody>
            <a:bodyPr wrap="none" rtlCol="0">
              <a:spAutoFit/>
            </a:bodyPr>
            <a:lstStyle/>
            <a:p>
              <a:pPr algn="ctr"/>
              <a:r>
                <a:rPr lang="en-US" altLang="zh-CN" sz="1600" smtClean="0"/>
                <a:t>Executor.query(MappedStatment,Object,RowBounds,ResultHandler)</a:t>
              </a:r>
              <a:endParaRPr lang="zh-CN" altLang="en-US" sz="1600"/>
            </a:p>
          </p:txBody>
        </p:sp>
      </p:grpSp>
      <p:grpSp>
        <p:nvGrpSpPr>
          <p:cNvPr id="33" name="组合 32"/>
          <p:cNvGrpSpPr/>
          <p:nvPr/>
        </p:nvGrpSpPr>
        <p:grpSpPr>
          <a:xfrm>
            <a:off x="3584666" y="4137660"/>
            <a:ext cx="4310795" cy="338554"/>
            <a:chOff x="1162578" y="1228993"/>
            <a:chExt cx="2616806" cy="338554"/>
          </a:xfrm>
        </p:grpSpPr>
        <p:sp>
          <p:nvSpPr>
            <p:cNvPr id="34" name="矩形 33"/>
            <p:cNvSpPr/>
            <p:nvPr/>
          </p:nvSpPr>
          <p:spPr>
            <a:xfrm>
              <a:off x="1223401" y="1249680"/>
              <a:ext cx="2495159" cy="297180"/>
            </a:xfrm>
            <a:prstGeom prst="rect">
              <a:avLst/>
            </a:prstGeom>
            <a:solidFill>
              <a:schemeClr val="accent1">
                <a:lumMod val="20000"/>
                <a:lumOff val="80000"/>
              </a:schemeClr>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5" name="TextBox 34"/>
            <p:cNvSpPr txBox="1"/>
            <p:nvPr/>
          </p:nvSpPr>
          <p:spPr>
            <a:xfrm>
              <a:off x="1162578" y="1228993"/>
              <a:ext cx="2616806" cy="338554"/>
            </a:xfrm>
            <a:prstGeom prst="rect">
              <a:avLst/>
            </a:prstGeom>
            <a:noFill/>
          </p:spPr>
          <p:txBody>
            <a:bodyPr wrap="none" rtlCol="0">
              <a:spAutoFit/>
            </a:bodyPr>
            <a:lstStyle/>
            <a:p>
              <a:pPr algn="ctr"/>
              <a:r>
                <a:rPr lang="en-US" altLang="zh-CN" sz="1600" smtClean="0"/>
                <a:t>select(String,Object,RowBounds,ResultHandler)</a:t>
              </a:r>
              <a:endParaRPr lang="zh-CN" altLang="en-US" sz="1600"/>
            </a:p>
          </p:txBody>
        </p:sp>
      </p:grpSp>
      <p:grpSp>
        <p:nvGrpSpPr>
          <p:cNvPr id="36" name="组合 35"/>
          <p:cNvGrpSpPr/>
          <p:nvPr/>
        </p:nvGrpSpPr>
        <p:grpSpPr>
          <a:xfrm>
            <a:off x="3684861" y="4602480"/>
            <a:ext cx="4110399" cy="338554"/>
            <a:chOff x="1223401" y="1228993"/>
            <a:chExt cx="2495159" cy="338554"/>
          </a:xfrm>
        </p:grpSpPr>
        <p:sp>
          <p:nvSpPr>
            <p:cNvPr id="37" name="矩形 36"/>
            <p:cNvSpPr/>
            <p:nvPr/>
          </p:nvSpPr>
          <p:spPr>
            <a:xfrm>
              <a:off x="1223401" y="1249680"/>
              <a:ext cx="2495159" cy="297180"/>
            </a:xfrm>
            <a:prstGeom prst="rect">
              <a:avLst/>
            </a:prstGeom>
            <a:solidFill>
              <a:schemeClr val="accent1">
                <a:lumMod val="20000"/>
                <a:lumOff val="80000"/>
              </a:schemeClr>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8" name="TextBox 37"/>
            <p:cNvSpPr txBox="1"/>
            <p:nvPr/>
          </p:nvSpPr>
          <p:spPr>
            <a:xfrm>
              <a:off x="1474934" y="1228993"/>
              <a:ext cx="1992090" cy="338554"/>
            </a:xfrm>
            <a:prstGeom prst="rect">
              <a:avLst/>
            </a:prstGeom>
            <a:noFill/>
          </p:spPr>
          <p:txBody>
            <a:bodyPr wrap="none" rtlCol="0">
              <a:spAutoFit/>
            </a:bodyPr>
            <a:lstStyle/>
            <a:p>
              <a:pPr algn="ctr"/>
              <a:r>
                <a:rPr lang="en-US" altLang="zh-CN" sz="1600"/>
                <a:t>select(String,Object</a:t>
              </a:r>
              <a:r>
                <a:rPr lang="en-US" altLang="zh-CN" sz="1600" smtClean="0"/>
                <a:t>, ResultHandler)</a:t>
              </a:r>
              <a:endParaRPr lang="zh-CN" altLang="en-US" sz="1600"/>
            </a:p>
          </p:txBody>
        </p:sp>
      </p:grpSp>
      <p:grpSp>
        <p:nvGrpSpPr>
          <p:cNvPr id="39" name="组合 38"/>
          <p:cNvGrpSpPr/>
          <p:nvPr/>
        </p:nvGrpSpPr>
        <p:grpSpPr>
          <a:xfrm>
            <a:off x="3684858" y="5128260"/>
            <a:ext cx="4110399" cy="338554"/>
            <a:chOff x="1223401" y="1228993"/>
            <a:chExt cx="2495159" cy="338554"/>
          </a:xfrm>
        </p:grpSpPr>
        <p:sp>
          <p:nvSpPr>
            <p:cNvPr id="40" name="矩形 39"/>
            <p:cNvSpPr/>
            <p:nvPr/>
          </p:nvSpPr>
          <p:spPr>
            <a:xfrm>
              <a:off x="1223401" y="1249680"/>
              <a:ext cx="2495159" cy="297180"/>
            </a:xfrm>
            <a:prstGeom prst="rect">
              <a:avLst/>
            </a:prstGeom>
            <a:solidFill>
              <a:schemeClr val="accent1">
                <a:lumMod val="20000"/>
                <a:lumOff val="80000"/>
              </a:schemeClr>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1" name="TextBox 40"/>
            <p:cNvSpPr txBox="1"/>
            <p:nvPr/>
          </p:nvSpPr>
          <p:spPr>
            <a:xfrm>
              <a:off x="1682687" y="1228993"/>
              <a:ext cx="1576585" cy="338554"/>
            </a:xfrm>
            <a:prstGeom prst="rect">
              <a:avLst/>
            </a:prstGeom>
            <a:noFill/>
          </p:spPr>
          <p:txBody>
            <a:bodyPr wrap="none" rtlCol="0">
              <a:spAutoFit/>
            </a:bodyPr>
            <a:lstStyle/>
            <a:p>
              <a:pPr algn="ctr"/>
              <a:r>
                <a:rPr lang="en-US" altLang="zh-CN" sz="1600" smtClean="0"/>
                <a:t>select(String,ResultHandler</a:t>
              </a:r>
              <a:r>
                <a:rPr lang="en-US" altLang="zh-CN" sz="1600"/>
                <a:t>)</a:t>
              </a:r>
              <a:endParaRPr lang="zh-CN" altLang="en-US" sz="1600"/>
            </a:p>
          </p:txBody>
        </p:sp>
      </p:grpSp>
      <p:cxnSp>
        <p:nvCxnSpPr>
          <p:cNvPr id="6" name="直接箭头连接符 5"/>
          <p:cNvCxnSpPr>
            <a:stCxn id="2" idx="2"/>
            <a:endCxn id="14" idx="0"/>
          </p:cNvCxnSpPr>
          <p:nvPr/>
        </p:nvCxnSpPr>
        <p:spPr>
          <a:xfrm flipH="1">
            <a:off x="2470980" y="1546860"/>
            <a:ext cx="1" cy="146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1223397" y="2246263"/>
            <a:ext cx="2495159" cy="338554"/>
            <a:chOff x="1223401" y="1228993"/>
            <a:chExt cx="2495159" cy="338554"/>
          </a:xfrm>
        </p:grpSpPr>
        <p:sp>
          <p:nvSpPr>
            <p:cNvPr id="45" name="矩形 44"/>
            <p:cNvSpPr/>
            <p:nvPr/>
          </p:nvSpPr>
          <p:spPr>
            <a:xfrm>
              <a:off x="1223401" y="1249680"/>
              <a:ext cx="2495159" cy="297180"/>
            </a:xfrm>
            <a:prstGeom prst="rect">
              <a:avLst/>
            </a:prstGeom>
            <a:solidFill>
              <a:schemeClr val="accent1">
                <a:lumMod val="20000"/>
                <a:lumOff val="80000"/>
              </a:schemeClr>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6" name="TextBox 45"/>
            <p:cNvSpPr txBox="1"/>
            <p:nvPr/>
          </p:nvSpPr>
          <p:spPr>
            <a:xfrm>
              <a:off x="1351121" y="1228993"/>
              <a:ext cx="2239716" cy="338554"/>
            </a:xfrm>
            <a:prstGeom prst="rect">
              <a:avLst/>
            </a:prstGeom>
            <a:noFill/>
          </p:spPr>
          <p:txBody>
            <a:bodyPr wrap="none" rtlCol="0">
              <a:spAutoFit/>
            </a:bodyPr>
            <a:lstStyle/>
            <a:p>
              <a:pPr algn="ctr"/>
              <a:r>
                <a:rPr lang="en-US" altLang="zh-CN" sz="1600" smtClean="0"/>
                <a:t>selectList(String,Object)</a:t>
              </a:r>
              <a:endParaRPr lang="zh-CN" altLang="en-US" sz="1600"/>
            </a:p>
          </p:txBody>
        </p:sp>
      </p:grpSp>
      <p:cxnSp>
        <p:nvCxnSpPr>
          <p:cNvPr id="8" name="直接箭头连接符 7"/>
          <p:cNvCxnSpPr>
            <a:stCxn id="13" idx="2"/>
            <a:endCxn id="45" idx="0"/>
          </p:cNvCxnSpPr>
          <p:nvPr/>
        </p:nvCxnSpPr>
        <p:spPr>
          <a:xfrm flipH="1">
            <a:off x="2470977" y="2011680"/>
            <a:ext cx="2" cy="255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19" idx="2"/>
          </p:cNvCxnSpPr>
          <p:nvPr/>
        </p:nvCxnSpPr>
        <p:spPr>
          <a:xfrm>
            <a:off x="5785679" y="1691104"/>
            <a:ext cx="1247579" cy="42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H="1">
            <a:off x="7932420" y="1693813"/>
            <a:ext cx="1584960" cy="4245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H="1">
            <a:off x="6774180" y="2415540"/>
            <a:ext cx="495113" cy="45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28" idx="3"/>
            <a:endCxn id="16" idx="1"/>
          </p:cNvCxnSpPr>
          <p:nvPr/>
        </p:nvCxnSpPr>
        <p:spPr>
          <a:xfrm>
            <a:off x="2621276" y="2998470"/>
            <a:ext cx="1063585" cy="20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6" idx="2"/>
          </p:cNvCxnSpPr>
          <p:nvPr/>
        </p:nvCxnSpPr>
        <p:spPr>
          <a:xfrm>
            <a:off x="2470975" y="2584817"/>
            <a:ext cx="2210755"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41" idx="0"/>
            <a:endCxn id="38" idx="2"/>
          </p:cNvCxnSpPr>
          <p:nvPr/>
        </p:nvCxnSpPr>
        <p:spPr>
          <a:xfrm flipV="1">
            <a:off x="5740057" y="4941034"/>
            <a:ext cx="2" cy="1872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38" idx="0"/>
            <a:endCxn id="35" idx="2"/>
          </p:cNvCxnSpPr>
          <p:nvPr/>
        </p:nvCxnSpPr>
        <p:spPr>
          <a:xfrm flipV="1">
            <a:off x="5740059" y="4476214"/>
            <a:ext cx="5" cy="126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35" idx="0"/>
          </p:cNvCxnSpPr>
          <p:nvPr/>
        </p:nvCxnSpPr>
        <p:spPr>
          <a:xfrm flipH="1" flipV="1">
            <a:off x="5740062" y="3922128"/>
            <a:ext cx="2" cy="215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73" name="直接箭头连接符 3072"/>
          <p:cNvCxnSpPr>
            <a:stCxn id="17" idx="2"/>
          </p:cNvCxnSpPr>
          <p:nvPr/>
        </p:nvCxnSpPr>
        <p:spPr>
          <a:xfrm>
            <a:off x="5740060" y="3188434"/>
            <a:ext cx="0" cy="436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7435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170"/>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defTabSz="1219170"/>
            <a:r>
              <a:rPr lang="en-US" altLang="zh-CN" sz="2133" dirty="0">
                <a:ln w="6350">
                  <a:noFill/>
                </a:ln>
                <a:solidFill>
                  <a:srgbClr val="333333">
                    <a:lumMod val="50000"/>
                    <a:lumOff val="50000"/>
                  </a:srgbClr>
                </a:solidFill>
                <a:latin typeface="Arial"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itchFamily="34" charset="0"/>
              <a:ea typeface="微软雅黑" pitchFamily="34" charset="-122"/>
              <a:cs typeface="Arial" pitchFamily="34" charset="0"/>
            </a:endParaRPr>
          </a:p>
        </p:txBody>
      </p:sp>
      <p:sp>
        <p:nvSpPr>
          <p:cNvPr id="69" name="PA_任意多边形 9"/>
          <p:cNvSpPr>
            <a:spLocks noEditPoints="1"/>
          </p:cNvSpPr>
          <p:nvPr>
            <p:custDataLst>
              <p:tags r:id="rId3"/>
            </p:custDataLst>
          </p:nvPr>
        </p:nvSpPr>
        <p:spPr bwMode="auto">
          <a:xfrm>
            <a:off x="1554326" y="2773623"/>
            <a:ext cx="507312" cy="330552"/>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80" name="PA_组合 79"/>
          <p:cNvGrpSpPr/>
          <p:nvPr>
            <p:custDataLst>
              <p:tags r:id="rId4"/>
            </p:custDataLst>
          </p:nvPr>
        </p:nvGrpSpPr>
        <p:grpSpPr>
          <a:xfrm>
            <a:off x="2960407" y="3434710"/>
            <a:ext cx="2016723" cy="2527653"/>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3" name="PA_组合 82"/>
          <p:cNvGrpSpPr/>
          <p:nvPr>
            <p:custDataLst>
              <p:tags r:id="rId5"/>
            </p:custDataLst>
          </p:nvPr>
        </p:nvGrpSpPr>
        <p:grpSpPr>
          <a:xfrm>
            <a:off x="805970" y="3429000"/>
            <a:ext cx="2016723" cy="2527653"/>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2" name="PA_矩形 61"/>
          <p:cNvSpPr/>
          <p:nvPr>
            <p:custDataLst>
              <p:tags r:id="rId6"/>
            </p:custDataLst>
          </p:nvPr>
        </p:nvSpPr>
        <p:spPr>
          <a:xfrm>
            <a:off x="908949" y="4185090"/>
            <a:ext cx="1781664" cy="666336"/>
          </a:xfrm>
          <a:prstGeom prst="rect">
            <a:avLst/>
          </a:prstGeom>
        </p:spPr>
        <p:txBody>
          <a:bodyPr wrap="square">
            <a:spAutoFit/>
          </a:bodyPr>
          <a:lstStyle/>
          <a:p>
            <a:pPr algn="ctr" defTabSz="1219170">
              <a:lnSpc>
                <a:spcPct val="150000"/>
              </a:lnSpc>
            </a:pPr>
            <a:r>
              <a:rPr lang="en-US" altLang="zh-CN" sz="1333">
                <a:ln w="6350">
                  <a:noFill/>
                </a:ln>
                <a:solidFill>
                  <a:srgbClr val="FFFFFF">
                    <a:lumMod val="50000"/>
                  </a:srgbClr>
                </a:solidFill>
                <a:latin typeface="Impact" pitchFamily="34" charset="0"/>
                <a:ea typeface="微软雅黑" pitchFamily="34" charset="-122"/>
              </a:rPr>
              <a:t>MyBatis</a:t>
            </a:r>
            <a:r>
              <a:rPr lang="zh-CN" altLang="en-US" sz="1333">
                <a:ln w="6350">
                  <a:noFill/>
                </a:ln>
                <a:solidFill>
                  <a:srgbClr val="FFFFFF">
                    <a:lumMod val="50000"/>
                  </a:srgbClr>
                </a:solidFill>
                <a:latin typeface="Impact" pitchFamily="34" charset="0"/>
                <a:ea typeface="微软雅黑" pitchFamily="34" charset="-122"/>
              </a:rPr>
              <a:t>核心流程分析</a:t>
            </a:r>
          </a:p>
          <a:p>
            <a:pPr algn="ctr" defTabSz="1219170">
              <a:lnSpc>
                <a:spcPct val="150000"/>
              </a:lnSpc>
            </a:pPr>
            <a:endParaRPr lang="zh-CN" altLang="en-US" sz="1333" dirty="0">
              <a:ln w="6350">
                <a:noFill/>
              </a:ln>
              <a:solidFill>
                <a:srgbClr val="FFFFFF">
                  <a:lumMod val="50000"/>
                </a:srgbClr>
              </a:solidFill>
              <a:latin typeface="Impact" pitchFamily="34" charset="0"/>
              <a:ea typeface="微软雅黑" pitchFamily="34" charset="-122"/>
            </a:endParaRPr>
          </a:p>
        </p:txBody>
      </p:sp>
      <p:sp>
        <p:nvSpPr>
          <p:cNvPr id="63" name="PA_矩形 62"/>
          <p:cNvSpPr/>
          <p:nvPr>
            <p:custDataLst>
              <p:tags r:id="rId7"/>
            </p:custDataLst>
          </p:nvPr>
        </p:nvSpPr>
        <p:spPr>
          <a:xfrm>
            <a:off x="3166681" y="4154763"/>
            <a:ext cx="1603324"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建造者模式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mybatis</a:t>
            </a:r>
            <a:r>
              <a:rPr lang="zh-CN" altLang="en-US" sz="1333" smtClean="0">
                <a:ln w="6350">
                  <a:noFill/>
                </a:ln>
                <a:solidFill>
                  <a:srgbClr val="FFFFFF">
                    <a:lumMod val="50000"/>
                  </a:srgbClr>
                </a:solidFill>
                <a:latin typeface="Impact" pitchFamily="34" charset="0"/>
                <a:ea typeface="微软雅黑" pitchFamily="34" charset="-122"/>
              </a:rPr>
              <a:t>初始化过程</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67" name="PA_矩形 66"/>
          <p:cNvSpPr/>
          <p:nvPr>
            <p:custDataLst>
              <p:tags r:id="rId8"/>
            </p:custDataLst>
          </p:nvPr>
        </p:nvSpPr>
        <p:spPr>
          <a:xfrm>
            <a:off x="780916" y="3556386"/>
            <a:ext cx="2087431" cy="338554"/>
          </a:xfrm>
          <a:prstGeom prst="rect">
            <a:avLst/>
          </a:prstGeom>
        </p:spPr>
        <p:txBody>
          <a:bodyPr wrap="none">
            <a:spAutoFit/>
          </a:bodyPr>
          <a:lstStyle/>
          <a:p>
            <a:pPr algn="ctr" defTabSz="1219170"/>
            <a:r>
              <a:rPr lang="en-US" altLang="zh-CN" sz="1600" b="1">
                <a:ln w="6350">
                  <a:noFill/>
                </a:ln>
                <a:solidFill>
                  <a:srgbClr val="FFFFFF">
                    <a:lumMod val="50000"/>
                  </a:srgbClr>
                </a:solidFill>
                <a:latin typeface="Impact" pitchFamily="34" charset="0"/>
                <a:ea typeface="微软雅黑" pitchFamily="34" charset="-122"/>
              </a:rPr>
              <a:t>M</a:t>
            </a:r>
            <a:r>
              <a:rPr lang="en-US" altLang="zh-CN" sz="1600" b="1" smtClean="0">
                <a:ln w="6350">
                  <a:noFill/>
                </a:ln>
                <a:solidFill>
                  <a:srgbClr val="FFFFFF">
                    <a:lumMod val="50000"/>
                  </a:srgbClr>
                </a:solidFill>
                <a:latin typeface="Impact" pitchFamily="34" charset="0"/>
                <a:ea typeface="微软雅黑" pitchFamily="34" charset="-122"/>
              </a:rPr>
              <a:t>yBatis</a:t>
            </a:r>
            <a:r>
              <a:rPr lang="zh-CN" altLang="en-US" sz="1600" b="1" smtClean="0">
                <a:ln w="6350">
                  <a:noFill/>
                </a:ln>
                <a:solidFill>
                  <a:srgbClr val="FFFFFF">
                    <a:lumMod val="50000"/>
                  </a:srgbClr>
                </a:solidFill>
                <a:latin typeface="Impact" pitchFamily="34" charset="0"/>
                <a:ea typeface="微软雅黑" pitchFamily="34" charset="-122"/>
              </a:rPr>
              <a:t>核心流程分析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68" name="PA_矩形 67"/>
          <p:cNvSpPr/>
          <p:nvPr>
            <p:custDataLst>
              <p:tags r:id="rId9"/>
            </p:custDataLst>
          </p:nvPr>
        </p:nvSpPr>
        <p:spPr>
          <a:xfrm>
            <a:off x="3260458" y="3562096"/>
            <a:ext cx="1415773"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配置加载阶段</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39" name="矩形 38"/>
          <p:cNvSpPr/>
          <p:nvPr/>
        </p:nvSpPr>
        <p:spPr>
          <a:xfrm>
            <a:off x="9311795" y="2617365"/>
            <a:ext cx="2126179" cy="33392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PA_组合 79"/>
          <p:cNvGrpSpPr/>
          <p:nvPr>
            <p:custDataLst>
              <p:tags r:id="rId10"/>
            </p:custDataLst>
          </p:nvPr>
        </p:nvGrpSpPr>
        <p:grpSpPr>
          <a:xfrm>
            <a:off x="9356404" y="3438524"/>
            <a:ext cx="2016723" cy="2527653"/>
            <a:chOff x="522514" y="3027330"/>
            <a:chExt cx="1512542" cy="1440160"/>
          </a:xfrm>
        </p:grpSpPr>
        <p:sp>
          <p:nvSpPr>
            <p:cNvPr id="48" name="矩形 4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9" name="直接连接符 4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0" name="PA_矩形 62"/>
          <p:cNvSpPr/>
          <p:nvPr>
            <p:custDataLst>
              <p:tags r:id="rId11"/>
            </p:custDataLst>
          </p:nvPr>
        </p:nvSpPr>
        <p:spPr>
          <a:xfrm>
            <a:off x="9583516" y="4158577"/>
            <a:ext cx="1561646"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模板模式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Excutor</a:t>
            </a:r>
            <a:r>
              <a:rPr lang="zh-CN" altLang="en-US" sz="1333">
                <a:ln w="6350">
                  <a:noFill/>
                </a:ln>
                <a:solidFill>
                  <a:srgbClr val="FFFFFF">
                    <a:lumMod val="50000"/>
                  </a:srgbClr>
                </a:solidFill>
                <a:latin typeface="Impact" pitchFamily="34" charset="0"/>
                <a:ea typeface="微软雅黑" pitchFamily="34" charset="-122"/>
              </a:rPr>
              <a:t>组件</a:t>
            </a:r>
            <a:r>
              <a:rPr lang="zh-CN" altLang="en-US" sz="1333" smtClean="0">
                <a:ln w="6350">
                  <a:noFill/>
                </a:ln>
                <a:solidFill>
                  <a:srgbClr val="FFFFFF">
                    <a:lumMod val="50000"/>
                  </a:srgbClr>
                </a:solidFill>
                <a:latin typeface="Impact" pitchFamily="34" charset="0"/>
                <a:ea typeface="微软雅黑" pitchFamily="34" charset="-122"/>
              </a:rPr>
              <a:t>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Excutor</a:t>
            </a:r>
            <a:r>
              <a:rPr lang="zh-CN" altLang="en-US" sz="1333" smtClean="0">
                <a:ln w="6350">
                  <a:noFill/>
                </a:ln>
                <a:solidFill>
                  <a:srgbClr val="FFFFFF">
                    <a:lumMod val="50000"/>
                  </a:srgbClr>
                </a:solidFill>
                <a:latin typeface="Impact" pitchFamily="34" charset="0"/>
                <a:ea typeface="微软雅黑" pitchFamily="34" charset="-122"/>
              </a:rPr>
              <a:t>的三个小弟</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51" name="PA_矩形 67"/>
          <p:cNvSpPr/>
          <p:nvPr>
            <p:custDataLst>
              <p:tags r:id="rId12"/>
            </p:custDataLst>
          </p:nvPr>
        </p:nvSpPr>
        <p:spPr>
          <a:xfrm>
            <a:off x="9549051" y="3565910"/>
            <a:ext cx="1630576"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核心组件</a:t>
            </a:r>
            <a:r>
              <a:rPr lang="en-US" altLang="zh-CN" sz="1600" b="1" smtClean="0">
                <a:ln w="6350">
                  <a:noFill/>
                </a:ln>
                <a:solidFill>
                  <a:srgbClr val="FFFFFF">
                    <a:lumMod val="50000"/>
                  </a:srgbClr>
                </a:solidFill>
                <a:latin typeface="Impact" pitchFamily="34" charset="0"/>
                <a:ea typeface="微软雅黑" pitchFamily="34" charset="-122"/>
              </a:rPr>
              <a:t>Excutor</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2" name="PA_任意多边形 13"/>
          <p:cNvSpPr>
            <a:spLocks noEditPoints="1"/>
          </p:cNvSpPr>
          <p:nvPr>
            <p:custDataLst>
              <p:tags r:id="rId13"/>
            </p:custDataLst>
          </p:nvPr>
        </p:nvSpPr>
        <p:spPr bwMode="auto">
          <a:xfrm>
            <a:off x="3854777" y="2754125"/>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sp>
        <p:nvSpPr>
          <p:cNvPr id="56" name="PA_任意多边形 12"/>
          <p:cNvSpPr>
            <a:spLocks noEditPoints="1"/>
          </p:cNvSpPr>
          <p:nvPr>
            <p:custDataLst>
              <p:tags r:id="rId14"/>
            </p:custDataLst>
          </p:nvPr>
        </p:nvSpPr>
        <p:spPr bwMode="auto">
          <a:xfrm>
            <a:off x="10287206" y="2733676"/>
            <a:ext cx="285613"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40" name="PA_组合 79"/>
          <p:cNvGrpSpPr/>
          <p:nvPr>
            <p:custDataLst>
              <p:tags r:id="rId15"/>
            </p:custDataLst>
          </p:nvPr>
        </p:nvGrpSpPr>
        <p:grpSpPr>
          <a:xfrm>
            <a:off x="5083642" y="3444925"/>
            <a:ext cx="2016723" cy="2527653"/>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7" name="PA_矩形 62"/>
          <p:cNvSpPr/>
          <p:nvPr>
            <p:custDataLst>
              <p:tags r:id="rId16"/>
            </p:custDataLst>
          </p:nvPr>
        </p:nvSpPr>
        <p:spPr>
          <a:xfrm>
            <a:off x="5435324" y="4164978"/>
            <a:ext cx="1407757" cy="362856"/>
          </a:xfrm>
          <a:prstGeom prst="rect">
            <a:avLst/>
          </a:prstGeom>
        </p:spPr>
        <p:txBody>
          <a:bodyPr wrap="none">
            <a:spAutoFit/>
          </a:bodyPr>
          <a:lstStyle/>
          <a:p>
            <a:pPr algn="ctr" defTabSz="1219170">
              <a:lnSpc>
                <a:spcPct val="150000"/>
              </a:lnSpc>
            </a:pPr>
            <a:r>
              <a:rPr lang="en-US" altLang="zh-CN" sz="1333">
                <a:ln w="6350">
                  <a:noFill/>
                </a:ln>
                <a:solidFill>
                  <a:srgbClr val="FFFFFF">
                    <a:lumMod val="50000"/>
                  </a:srgbClr>
                </a:solidFill>
                <a:latin typeface="Impact" pitchFamily="34" charset="0"/>
                <a:ea typeface="微软雅黑" pitchFamily="34" charset="-122"/>
              </a:rPr>
              <a:t>binding</a:t>
            </a:r>
            <a:r>
              <a:rPr lang="zh-CN" altLang="en-US" sz="1333">
                <a:ln w="6350">
                  <a:noFill/>
                </a:ln>
                <a:solidFill>
                  <a:srgbClr val="FFFFFF">
                    <a:lumMod val="50000"/>
                  </a:srgbClr>
                </a:solidFill>
                <a:latin typeface="Impact" pitchFamily="34" charset="0"/>
                <a:ea typeface="微软雅黑" pitchFamily="34" charset="-122"/>
              </a:rPr>
              <a:t>模块</a:t>
            </a:r>
            <a:r>
              <a:rPr lang="zh-CN" altLang="en-US" sz="1333" smtClean="0">
                <a:ln w="6350">
                  <a:noFill/>
                </a:ln>
                <a:solidFill>
                  <a:srgbClr val="FFFFFF">
                    <a:lumMod val="50000"/>
                  </a:srgbClr>
                </a:solidFill>
                <a:latin typeface="Impact" pitchFamily="34" charset="0"/>
                <a:ea typeface="微软雅黑" pitchFamily="34" charset="-122"/>
              </a:rPr>
              <a:t>分析</a:t>
            </a:r>
            <a:endParaRPr lang="zh-CN" altLang="en-US" sz="1333">
              <a:ln w="6350">
                <a:noFill/>
              </a:ln>
              <a:solidFill>
                <a:srgbClr val="FFFFFF">
                  <a:lumMod val="50000"/>
                </a:srgbClr>
              </a:solidFill>
              <a:latin typeface="Impact" pitchFamily="34" charset="0"/>
              <a:ea typeface="微软雅黑" pitchFamily="34" charset="-122"/>
            </a:endParaRPr>
          </a:p>
        </p:txBody>
      </p:sp>
      <p:sp>
        <p:nvSpPr>
          <p:cNvPr id="58" name="PA_矩形 67"/>
          <p:cNvSpPr/>
          <p:nvPr>
            <p:custDataLst>
              <p:tags r:id="rId17"/>
            </p:custDataLst>
          </p:nvPr>
        </p:nvSpPr>
        <p:spPr>
          <a:xfrm>
            <a:off x="5312697" y="3572311"/>
            <a:ext cx="1653017" cy="338554"/>
          </a:xfrm>
          <a:prstGeom prst="rect">
            <a:avLst/>
          </a:prstGeom>
        </p:spPr>
        <p:txBody>
          <a:bodyPr wrap="none">
            <a:spAutoFit/>
          </a:bodyPr>
          <a:lstStyle/>
          <a:p>
            <a:pPr algn="ctr" defTabSz="1219170"/>
            <a:r>
              <a:rPr lang="en-US" altLang="zh-CN" sz="1600" b="1">
                <a:ln w="6350">
                  <a:noFill/>
                </a:ln>
                <a:solidFill>
                  <a:srgbClr val="FFFFFF">
                    <a:lumMod val="50000"/>
                  </a:srgbClr>
                </a:solidFill>
                <a:latin typeface="Impact" pitchFamily="34" charset="0"/>
                <a:ea typeface="微软雅黑" pitchFamily="34" charset="-122"/>
              </a:rPr>
              <a:t>binding</a:t>
            </a:r>
            <a:r>
              <a:rPr lang="zh-CN" altLang="en-US" sz="1600" b="1">
                <a:ln w="6350">
                  <a:noFill/>
                </a:ln>
                <a:solidFill>
                  <a:srgbClr val="FFFFFF">
                    <a:lumMod val="50000"/>
                  </a:srgbClr>
                </a:solidFill>
                <a:latin typeface="Impact" pitchFamily="34" charset="0"/>
                <a:ea typeface="微软雅黑" pitchFamily="34" charset="-122"/>
              </a:rPr>
              <a:t>模块</a:t>
            </a:r>
            <a:r>
              <a:rPr lang="zh-CN" altLang="en-US" sz="1600" b="1" smtClean="0">
                <a:ln w="6350">
                  <a:noFill/>
                </a:ln>
                <a:solidFill>
                  <a:srgbClr val="FFFFFF">
                    <a:lumMod val="50000"/>
                  </a:srgbClr>
                </a:solidFill>
                <a:latin typeface="Impact" pitchFamily="34" charset="0"/>
                <a:ea typeface="微软雅黑" pitchFamily="34" charset="-122"/>
              </a:rPr>
              <a:t>分析</a:t>
            </a:r>
            <a:endParaRPr lang="zh-CN" altLang="en-US" sz="1600" b="1">
              <a:ln w="6350">
                <a:noFill/>
              </a:ln>
              <a:solidFill>
                <a:srgbClr val="FFFFFF">
                  <a:lumMod val="50000"/>
                </a:srgbClr>
              </a:solidFill>
              <a:latin typeface="Impact" pitchFamily="34" charset="0"/>
              <a:ea typeface="微软雅黑" pitchFamily="34" charset="-122"/>
            </a:endParaRPr>
          </a:p>
        </p:txBody>
      </p:sp>
      <p:sp>
        <p:nvSpPr>
          <p:cNvPr id="59" name="PA_任意多边形 10"/>
          <p:cNvSpPr>
            <a:spLocks noEditPoints="1"/>
          </p:cNvSpPr>
          <p:nvPr>
            <p:custDataLst>
              <p:tags r:id="rId18"/>
            </p:custDataLst>
          </p:nvPr>
        </p:nvSpPr>
        <p:spPr bwMode="auto">
          <a:xfrm>
            <a:off x="5947959"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60" name="PA_组合 79"/>
          <p:cNvGrpSpPr/>
          <p:nvPr>
            <p:custDataLst>
              <p:tags r:id="rId19"/>
            </p:custDataLst>
          </p:nvPr>
        </p:nvGrpSpPr>
        <p:grpSpPr>
          <a:xfrm>
            <a:off x="7207717" y="3439642"/>
            <a:ext cx="2016723" cy="2527653"/>
            <a:chOff x="522514" y="3027330"/>
            <a:chExt cx="1512542" cy="1440160"/>
          </a:xfrm>
        </p:grpSpPr>
        <p:sp>
          <p:nvSpPr>
            <p:cNvPr id="61" name="矩形 6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64" name="直接连接符 63"/>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5" name="PA_矩形 62"/>
          <p:cNvSpPr/>
          <p:nvPr>
            <p:custDataLst>
              <p:tags r:id="rId20"/>
            </p:custDataLst>
          </p:nvPr>
        </p:nvSpPr>
        <p:spPr>
          <a:xfrm>
            <a:off x="7439975" y="4159695"/>
            <a:ext cx="1646605" cy="670568"/>
          </a:xfrm>
          <a:prstGeom prst="rect">
            <a:avLst/>
          </a:prstGeom>
        </p:spPr>
        <p:txBody>
          <a:bodyPr wrap="none">
            <a:spAutoFit/>
          </a:bodyPr>
          <a:lstStyle/>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策略模式</a:t>
            </a:r>
            <a:endParaRPr lang="en-US" altLang="zh-CN" sz="1333">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en-US" altLang="zh-CN" sz="1333">
                <a:ln w="6350">
                  <a:noFill/>
                </a:ln>
                <a:solidFill>
                  <a:srgbClr val="FFFFFF">
                    <a:lumMod val="50000"/>
                  </a:srgbClr>
                </a:solidFill>
                <a:latin typeface="Impact" pitchFamily="34" charset="0"/>
                <a:ea typeface="微软雅黑" pitchFamily="34" charset="-122"/>
              </a:rPr>
              <a:t>sqlSession</a:t>
            </a:r>
            <a:r>
              <a:rPr lang="zh-CN" altLang="en-US" sz="1333">
                <a:ln w="6350">
                  <a:noFill/>
                </a:ln>
                <a:solidFill>
                  <a:srgbClr val="FFFFFF">
                    <a:lumMod val="50000"/>
                  </a:srgbClr>
                </a:solidFill>
                <a:latin typeface="Impact" pitchFamily="34" charset="0"/>
                <a:ea typeface="微软雅黑" pitchFamily="34" charset="-122"/>
              </a:rPr>
              <a:t>相关的</a:t>
            </a:r>
            <a:r>
              <a:rPr lang="zh-CN" altLang="en-US" sz="1333" smtClean="0">
                <a:ln w="6350">
                  <a:noFill/>
                </a:ln>
                <a:solidFill>
                  <a:srgbClr val="FFFFFF">
                    <a:lumMod val="50000"/>
                  </a:srgbClr>
                </a:solidFill>
                <a:latin typeface="Impact" pitchFamily="34" charset="0"/>
                <a:ea typeface="微软雅黑" pitchFamily="34" charset="-122"/>
              </a:rPr>
              <a:t>类</a:t>
            </a:r>
            <a:endParaRPr lang="en-US" altLang="zh-CN" sz="1333">
              <a:ln w="6350">
                <a:noFill/>
              </a:ln>
              <a:solidFill>
                <a:srgbClr val="FFFFFF">
                  <a:lumMod val="50000"/>
                </a:srgbClr>
              </a:solidFill>
              <a:latin typeface="Impact" pitchFamily="34" charset="0"/>
              <a:ea typeface="微软雅黑" pitchFamily="34" charset="-122"/>
            </a:endParaRPr>
          </a:p>
        </p:txBody>
      </p:sp>
      <p:sp>
        <p:nvSpPr>
          <p:cNvPr id="66" name="PA_矩形 67"/>
          <p:cNvSpPr/>
          <p:nvPr>
            <p:custDataLst>
              <p:tags r:id="rId21"/>
            </p:custDataLst>
          </p:nvPr>
        </p:nvSpPr>
        <p:spPr>
          <a:xfrm>
            <a:off x="7427954" y="3567028"/>
            <a:ext cx="1670650" cy="338554"/>
          </a:xfrm>
          <a:prstGeom prst="rect">
            <a:avLst/>
          </a:prstGeom>
        </p:spPr>
        <p:txBody>
          <a:bodyPr wrap="none">
            <a:spAutoFit/>
          </a:bodyPr>
          <a:lstStyle/>
          <a:p>
            <a:pPr algn="ctr" defTabSz="1219170"/>
            <a:r>
              <a:rPr lang="en-US" altLang="zh-CN" sz="1600" b="1">
                <a:ln w="6350">
                  <a:noFill/>
                </a:ln>
                <a:solidFill>
                  <a:srgbClr val="FFFFFF">
                    <a:lumMod val="50000"/>
                  </a:srgbClr>
                </a:solidFill>
                <a:latin typeface="Impact" pitchFamily="34" charset="0"/>
                <a:ea typeface="微软雅黑" pitchFamily="34" charset="-122"/>
              </a:rPr>
              <a:t>Mybatis</a:t>
            </a:r>
            <a:r>
              <a:rPr lang="zh-CN" altLang="en-US" sz="1600" b="1">
                <a:ln w="6350">
                  <a:noFill/>
                </a:ln>
                <a:solidFill>
                  <a:srgbClr val="FFFFFF">
                    <a:lumMod val="50000"/>
                  </a:srgbClr>
                </a:solidFill>
                <a:latin typeface="Impact" pitchFamily="34" charset="0"/>
                <a:ea typeface="微软雅黑" pitchFamily="34" charset="-122"/>
              </a:rPr>
              <a:t>的接口层</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70" name="PA_任意多边形 9"/>
          <p:cNvSpPr>
            <a:spLocks noEditPoints="1"/>
          </p:cNvSpPr>
          <p:nvPr>
            <p:custDataLst>
              <p:tags r:id="rId22"/>
            </p:custDataLst>
          </p:nvPr>
        </p:nvSpPr>
        <p:spPr bwMode="auto">
          <a:xfrm>
            <a:off x="8009625" y="2763123"/>
            <a:ext cx="507312" cy="330552"/>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spTree>
    <p:extLst>
      <p:ext uri="{BB962C8B-B14F-4D97-AF65-F5344CB8AC3E}">
        <p14:creationId xmlns:p14="http://schemas.microsoft.com/office/powerpoint/2010/main" val="29909589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 to="" calcmode="lin" valueType="num">
                                      <p:cBhvr>
                                        <p:cTn id="19" dur="700" fill="hold">
                                          <p:stCondLst>
                                            <p:cond delay="0"/>
                                          </p:stCondLst>
                                        </p:cTn>
                                        <p:tgtEl>
                                          <p:spTgt spid="69"/>
                                        </p:tgtEl>
                                        <p:attrNameLst>
                                          <p:attrName>ppt_x</p:attrName>
                                        </p:attrNameLst>
                                      </p:cBhvr>
                                      <p:tavLst>
                                        <p:tav tm="0" fmla="#ppt_x-(-#ppt_w/2*cos(ppt_r/180*pi))*((1.5-1.5*$)^2-(1.5-1.5*$)^3)">
                                          <p:val>
                                            <p:strVal val="0"/>
                                          </p:val>
                                        </p:tav>
                                        <p:tav tm="100000">
                                          <p:val>
                                            <p:strVal val="1"/>
                                          </p:val>
                                        </p:tav>
                                      </p:tavLst>
                                    </p:anim>
                                    <p:anim to="" calcmode="lin" valueType="num">
                                      <p:cBhvr>
                                        <p:cTn id="20" dur="700" fill="hold">
                                          <p:stCondLst>
                                            <p:cond delay="0"/>
                                          </p:stCondLst>
                                        </p:cTn>
                                        <p:tgtEl>
                                          <p:spTgt spid="69"/>
                                        </p:tgtEl>
                                        <p:attrNameLst>
                                          <p:attrName>ppt_y</p:attrName>
                                        </p:attrNameLst>
                                      </p:cBhvr>
                                      <p:tavLst>
                                        <p:tav tm="0" fmla="#ppt_y+(-#ppt_h/2*cos(ppt_r/180*pi))*((1.5-1.5*$)^2-(1.5-1.5*$)^3)">
                                          <p:val>
                                            <p:strVal val="0"/>
                                          </p:val>
                                        </p:tav>
                                        <p:tav tm="100000">
                                          <p:val>
                                            <p:strVal val="1"/>
                                          </p:val>
                                        </p:tav>
                                      </p:tavLst>
                                    </p:anim>
                                    <p:anim to="" calcmode="lin" valueType="num">
                                      <p:cBhvr>
                                        <p:cTn id="21" dur="700" fill="hold">
                                          <p:stCondLst>
                                            <p:cond delay="0"/>
                                          </p:stCondLst>
                                        </p:cTn>
                                        <p:tgtEl>
                                          <p:spTgt spid="69"/>
                                        </p:tgtEl>
                                        <p:attrNameLst>
                                          <p:attrName>ppt_h</p:attrName>
                                        </p:attrNameLst>
                                      </p:cBhvr>
                                      <p:tavLst>
                                        <p:tav tm="0" fmla="#ppt_h-(-#ppt_h)*((1.5-1.5*$)^2-(1.5-1.5*$)^3)">
                                          <p:val>
                                            <p:strVal val="0"/>
                                          </p:val>
                                        </p:tav>
                                        <p:tav tm="100000">
                                          <p:val>
                                            <p:strVal val="1"/>
                                          </p:val>
                                        </p:tav>
                                      </p:tavLst>
                                    </p:anim>
                                    <p:anim to="" calcmode="lin" valueType="num">
                                      <p:cBhvr>
                                        <p:cTn id="22" dur="700" fill="hold">
                                          <p:stCondLst>
                                            <p:cond delay="0"/>
                                          </p:stCondLst>
                                        </p:cTn>
                                        <p:tgtEl>
                                          <p:spTgt spid="69"/>
                                        </p:tgtEl>
                                        <p:attrNameLst>
                                          <p:attrName>ppt_w</p:attrName>
                                        </p:attrNameLst>
                                      </p:cBhvr>
                                      <p:tavLst>
                                        <p:tav tm="0" fmla="#ppt_w-(-#ppt_w)*((1.5-1.5*$)^2-(1.5-1.5*$)^3)">
                                          <p:val>
                                            <p:strVal val="0"/>
                                          </p:val>
                                        </p:tav>
                                        <p:tav tm="100000">
                                          <p:val>
                                            <p:strVal val="1"/>
                                          </p:val>
                                        </p:tav>
                                      </p:tavLst>
                                    </p:anim>
                                  </p:childTnLst>
                                </p:cTn>
                              </p:par>
                              <p:par>
                                <p:cTn id="23" presetID="0" presetClass="entr" presetSubtype="0" fill="hold" nodeType="withEffect">
                                  <p:stCondLst>
                                    <p:cond delay="0"/>
                                  </p:stCondLst>
                                  <p:iterate type="lt">
                                    <p:tmPct val="10000"/>
                                  </p:iterate>
                                  <p:childTnLst>
                                    <p:set>
                                      <p:cBhvr>
                                        <p:cTn id="24" dur="1" fill="hold">
                                          <p:stCondLst>
                                            <p:cond delay="0"/>
                                          </p:stCondLst>
                                        </p:cTn>
                                        <p:tgtEl>
                                          <p:spTgt spid="80"/>
                                        </p:tgtEl>
                                        <p:attrNameLst>
                                          <p:attrName>style.visibility</p:attrName>
                                        </p:attrNameLst>
                                      </p:cBhvr>
                                      <p:to>
                                        <p:strVal val="visible"/>
                                      </p:to>
                                    </p:set>
                                    <p:anim to="" calcmode="lin" valueType="num">
                                      <p:cBhvr>
                                        <p:cTn id="25" dur="700" fill="hold">
                                          <p:stCondLst>
                                            <p:cond delay="0"/>
                                          </p:stCondLst>
                                        </p:cTn>
                                        <p:tgtEl>
                                          <p:spTgt spid="80"/>
                                        </p:tgtEl>
                                        <p:attrNameLst>
                                          <p:attrName>ppt_x</p:attrName>
                                        </p:attrNameLst>
                                      </p:cBhvr>
                                      <p:tavLst>
                                        <p:tav tm="0" fmla="#ppt_x-(-#ppt_w/2*cos(ppt_r/180*pi))*((1.5-1.5*$)^2-(1.5-1.5*$)^3)">
                                          <p:val>
                                            <p:strVal val="0"/>
                                          </p:val>
                                        </p:tav>
                                        <p:tav tm="100000">
                                          <p:val>
                                            <p:strVal val="1"/>
                                          </p:val>
                                        </p:tav>
                                      </p:tavLst>
                                    </p:anim>
                                    <p:anim to="" calcmode="lin" valueType="num">
                                      <p:cBhvr>
                                        <p:cTn id="26" dur="700" fill="hold">
                                          <p:stCondLst>
                                            <p:cond delay="0"/>
                                          </p:stCondLst>
                                        </p:cTn>
                                        <p:tgtEl>
                                          <p:spTgt spid="80"/>
                                        </p:tgtEl>
                                        <p:attrNameLst>
                                          <p:attrName>ppt_y</p:attrName>
                                        </p:attrNameLst>
                                      </p:cBhvr>
                                      <p:tavLst>
                                        <p:tav tm="0" fmla="#ppt_y+(-#ppt_h/2*cos(ppt_r/180*pi))*((1.5-1.5*$)^2-(1.5-1.5*$)^3)">
                                          <p:val>
                                            <p:strVal val="0"/>
                                          </p:val>
                                        </p:tav>
                                        <p:tav tm="100000">
                                          <p:val>
                                            <p:strVal val="1"/>
                                          </p:val>
                                        </p:tav>
                                      </p:tavLst>
                                    </p:anim>
                                    <p:anim to="" calcmode="lin" valueType="num">
                                      <p:cBhvr>
                                        <p:cTn id="27" dur="700" fill="hold">
                                          <p:stCondLst>
                                            <p:cond delay="0"/>
                                          </p:stCondLst>
                                        </p:cTn>
                                        <p:tgtEl>
                                          <p:spTgt spid="80"/>
                                        </p:tgtEl>
                                        <p:attrNameLst>
                                          <p:attrName>ppt_h</p:attrName>
                                        </p:attrNameLst>
                                      </p:cBhvr>
                                      <p:tavLst>
                                        <p:tav tm="0" fmla="#ppt_h-(-#ppt_h)*((1.5-1.5*$)^2-(1.5-1.5*$)^3)">
                                          <p:val>
                                            <p:strVal val="0"/>
                                          </p:val>
                                        </p:tav>
                                        <p:tav tm="100000">
                                          <p:val>
                                            <p:strVal val="1"/>
                                          </p:val>
                                        </p:tav>
                                      </p:tavLst>
                                    </p:anim>
                                    <p:anim to="" calcmode="lin" valueType="num">
                                      <p:cBhvr>
                                        <p:cTn id="28" dur="700" fill="hold">
                                          <p:stCondLst>
                                            <p:cond delay="0"/>
                                          </p:stCondLst>
                                        </p:cTn>
                                        <p:tgtEl>
                                          <p:spTgt spid="80"/>
                                        </p:tgtEl>
                                        <p:attrNameLst>
                                          <p:attrName>ppt_w</p:attrName>
                                        </p:attrNameLst>
                                      </p:cBhvr>
                                      <p:tavLst>
                                        <p:tav tm="0" fmla="#ppt_w-(-#ppt_w)*((1.5-1.5*$)^2-(1.5-1.5*$)^3)">
                                          <p:val>
                                            <p:strVal val="0"/>
                                          </p:val>
                                        </p:tav>
                                        <p:tav tm="100000">
                                          <p:val>
                                            <p:strVal val="1"/>
                                          </p:val>
                                        </p:tav>
                                      </p:tavLst>
                                    </p:anim>
                                  </p:childTnLst>
                                </p:cTn>
                              </p:par>
                              <p:par>
                                <p:cTn id="29" presetID="0"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anim to="" calcmode="lin" valueType="num">
                                      <p:cBhvr>
                                        <p:cTn id="31" dur="700" fill="hold">
                                          <p:stCondLst>
                                            <p:cond delay="0"/>
                                          </p:stCondLst>
                                        </p:cTn>
                                        <p:tgtEl>
                                          <p:spTgt spid="83"/>
                                        </p:tgtEl>
                                        <p:attrNameLst>
                                          <p:attrName>ppt_x</p:attrName>
                                        </p:attrNameLst>
                                      </p:cBhvr>
                                      <p:tavLst>
                                        <p:tav tm="0" fmla="#ppt_x-(-#ppt_w/2*cos(ppt_r/180*pi))*((1.5-1.5*$)^2-(1.5-1.5*$)^3)">
                                          <p:val>
                                            <p:strVal val="0"/>
                                          </p:val>
                                        </p:tav>
                                        <p:tav tm="100000">
                                          <p:val>
                                            <p:strVal val="1"/>
                                          </p:val>
                                        </p:tav>
                                      </p:tavLst>
                                    </p:anim>
                                    <p:anim to="" calcmode="lin" valueType="num">
                                      <p:cBhvr>
                                        <p:cTn id="32" dur="700" fill="hold">
                                          <p:stCondLst>
                                            <p:cond delay="0"/>
                                          </p:stCondLst>
                                        </p:cTn>
                                        <p:tgtEl>
                                          <p:spTgt spid="83"/>
                                        </p:tgtEl>
                                        <p:attrNameLst>
                                          <p:attrName>ppt_y</p:attrName>
                                        </p:attrNameLst>
                                      </p:cBhvr>
                                      <p:tavLst>
                                        <p:tav tm="0" fmla="#ppt_y+(-#ppt_h/2*cos(ppt_r/180*pi))*((1.5-1.5*$)^2-(1.5-1.5*$)^3)">
                                          <p:val>
                                            <p:strVal val="0"/>
                                          </p:val>
                                        </p:tav>
                                        <p:tav tm="100000">
                                          <p:val>
                                            <p:strVal val="1"/>
                                          </p:val>
                                        </p:tav>
                                      </p:tavLst>
                                    </p:anim>
                                    <p:anim to="" calcmode="lin" valueType="num">
                                      <p:cBhvr>
                                        <p:cTn id="33" dur="700" fill="hold">
                                          <p:stCondLst>
                                            <p:cond delay="0"/>
                                          </p:stCondLst>
                                        </p:cTn>
                                        <p:tgtEl>
                                          <p:spTgt spid="83"/>
                                        </p:tgtEl>
                                        <p:attrNameLst>
                                          <p:attrName>ppt_h</p:attrName>
                                        </p:attrNameLst>
                                      </p:cBhvr>
                                      <p:tavLst>
                                        <p:tav tm="0" fmla="#ppt_h-(-#ppt_h)*((1.5-1.5*$)^2-(1.5-1.5*$)^3)">
                                          <p:val>
                                            <p:strVal val="0"/>
                                          </p:val>
                                        </p:tav>
                                        <p:tav tm="100000">
                                          <p:val>
                                            <p:strVal val="1"/>
                                          </p:val>
                                        </p:tav>
                                      </p:tavLst>
                                    </p:anim>
                                    <p:anim to="" calcmode="lin" valueType="num">
                                      <p:cBhvr>
                                        <p:cTn id="34" dur="700" fill="hold">
                                          <p:stCondLst>
                                            <p:cond delay="0"/>
                                          </p:stCondLst>
                                        </p:cTn>
                                        <p:tgtEl>
                                          <p:spTgt spid="83"/>
                                        </p:tgtEl>
                                        <p:attrNameLst>
                                          <p:attrName>ppt_w</p:attrName>
                                        </p:attrNameLst>
                                      </p:cBhvr>
                                      <p:tavLst>
                                        <p:tav tm="0" fmla="#ppt_w-(-#ppt_w)*((1.5-1.5*$)^2-(1.5-1.5*$)^3)">
                                          <p:val>
                                            <p:strVal val="0"/>
                                          </p:val>
                                        </p:tav>
                                        <p:tav tm="100000">
                                          <p:val>
                                            <p:strVal val="1"/>
                                          </p:val>
                                        </p:tav>
                                      </p:tavLst>
                                    </p:anim>
                                  </p:childTnLst>
                                </p:cTn>
                              </p:par>
                              <p:par>
                                <p:cTn id="35" presetID="0"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 to="" calcmode="lin" valueType="num">
                                      <p:cBhvr>
                                        <p:cTn id="37" dur="700" fill="hold">
                                          <p:stCondLst>
                                            <p:cond delay="0"/>
                                          </p:stCondLst>
                                        </p:cTn>
                                        <p:tgtEl>
                                          <p:spTgt spid="62"/>
                                        </p:tgtEl>
                                        <p:attrNameLst>
                                          <p:attrName>ppt_x</p:attrName>
                                        </p:attrNameLst>
                                      </p:cBhvr>
                                      <p:tavLst>
                                        <p:tav tm="0" fmla="#ppt_x-(-#ppt_w/2*cos(ppt_r/180*pi))*((1.5-1.5*$)^2-(1.5-1.5*$)^3)">
                                          <p:val>
                                            <p:strVal val="0"/>
                                          </p:val>
                                        </p:tav>
                                        <p:tav tm="100000">
                                          <p:val>
                                            <p:strVal val="1"/>
                                          </p:val>
                                        </p:tav>
                                      </p:tavLst>
                                    </p:anim>
                                    <p:anim to="" calcmode="lin" valueType="num">
                                      <p:cBhvr>
                                        <p:cTn id="38" dur="700" fill="hold">
                                          <p:stCondLst>
                                            <p:cond delay="0"/>
                                          </p:stCondLst>
                                        </p:cTn>
                                        <p:tgtEl>
                                          <p:spTgt spid="62"/>
                                        </p:tgtEl>
                                        <p:attrNameLst>
                                          <p:attrName>ppt_y</p:attrName>
                                        </p:attrNameLst>
                                      </p:cBhvr>
                                      <p:tavLst>
                                        <p:tav tm="0" fmla="#ppt_y+(-#ppt_h/2*cos(ppt_r/180*pi))*((1.5-1.5*$)^2-(1.5-1.5*$)^3)">
                                          <p:val>
                                            <p:strVal val="0"/>
                                          </p:val>
                                        </p:tav>
                                        <p:tav tm="100000">
                                          <p:val>
                                            <p:strVal val="1"/>
                                          </p:val>
                                        </p:tav>
                                      </p:tavLst>
                                    </p:anim>
                                    <p:anim to="" calcmode="lin" valueType="num">
                                      <p:cBhvr>
                                        <p:cTn id="39" dur="700" fill="hold">
                                          <p:stCondLst>
                                            <p:cond delay="0"/>
                                          </p:stCondLst>
                                        </p:cTn>
                                        <p:tgtEl>
                                          <p:spTgt spid="62"/>
                                        </p:tgtEl>
                                        <p:attrNameLst>
                                          <p:attrName>ppt_h</p:attrName>
                                        </p:attrNameLst>
                                      </p:cBhvr>
                                      <p:tavLst>
                                        <p:tav tm="0" fmla="#ppt_h-(-#ppt_h)*((1.5-1.5*$)^2-(1.5-1.5*$)^3)">
                                          <p:val>
                                            <p:strVal val="0"/>
                                          </p:val>
                                        </p:tav>
                                        <p:tav tm="100000">
                                          <p:val>
                                            <p:strVal val="1"/>
                                          </p:val>
                                        </p:tav>
                                      </p:tavLst>
                                    </p:anim>
                                    <p:anim to="" calcmode="lin" valueType="num">
                                      <p:cBhvr>
                                        <p:cTn id="40" dur="700" fill="hold">
                                          <p:stCondLst>
                                            <p:cond delay="0"/>
                                          </p:stCondLst>
                                        </p:cTn>
                                        <p:tgtEl>
                                          <p:spTgt spid="62"/>
                                        </p:tgtEl>
                                        <p:attrNameLst>
                                          <p:attrName>ppt_w</p:attrName>
                                        </p:attrNameLst>
                                      </p:cBhvr>
                                      <p:tavLst>
                                        <p:tav tm="0" fmla="#ppt_w-(-#ppt_w)*((1.5-1.5*$)^2-(1.5-1.5*$)^3)">
                                          <p:val>
                                            <p:strVal val="0"/>
                                          </p:val>
                                        </p:tav>
                                        <p:tav tm="100000">
                                          <p:val>
                                            <p:str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63"/>
                                        </p:tgtEl>
                                        <p:attrNameLst>
                                          <p:attrName>style.visibility</p:attrName>
                                        </p:attrNameLst>
                                      </p:cBhvr>
                                      <p:to>
                                        <p:strVal val="visible"/>
                                      </p:to>
                                    </p:set>
                                    <p:anim to="" calcmode="lin" valueType="num">
                                      <p:cBhvr>
                                        <p:cTn id="43" dur="700" fill="hold">
                                          <p:stCondLst>
                                            <p:cond delay="0"/>
                                          </p:stCondLst>
                                        </p:cTn>
                                        <p:tgtEl>
                                          <p:spTgt spid="63"/>
                                        </p:tgtEl>
                                        <p:attrNameLst>
                                          <p:attrName>ppt_x</p:attrName>
                                        </p:attrNameLst>
                                      </p:cBhvr>
                                      <p:tavLst>
                                        <p:tav tm="0" fmla="#ppt_x-(-#ppt_w/2*cos(ppt_r/180*pi))*((1.5-1.5*$)^2-(1.5-1.5*$)^3)">
                                          <p:val>
                                            <p:strVal val="0"/>
                                          </p:val>
                                        </p:tav>
                                        <p:tav tm="100000">
                                          <p:val>
                                            <p:strVal val="1"/>
                                          </p:val>
                                        </p:tav>
                                      </p:tavLst>
                                    </p:anim>
                                    <p:anim to="" calcmode="lin" valueType="num">
                                      <p:cBhvr>
                                        <p:cTn id="44" dur="700" fill="hold">
                                          <p:stCondLst>
                                            <p:cond delay="0"/>
                                          </p:stCondLst>
                                        </p:cTn>
                                        <p:tgtEl>
                                          <p:spTgt spid="63"/>
                                        </p:tgtEl>
                                        <p:attrNameLst>
                                          <p:attrName>ppt_y</p:attrName>
                                        </p:attrNameLst>
                                      </p:cBhvr>
                                      <p:tavLst>
                                        <p:tav tm="0" fmla="#ppt_y+(-#ppt_h/2*cos(ppt_r/180*pi))*((1.5-1.5*$)^2-(1.5-1.5*$)^3)">
                                          <p:val>
                                            <p:strVal val="0"/>
                                          </p:val>
                                        </p:tav>
                                        <p:tav tm="100000">
                                          <p:val>
                                            <p:strVal val="1"/>
                                          </p:val>
                                        </p:tav>
                                      </p:tavLst>
                                    </p:anim>
                                    <p:anim to="" calcmode="lin" valueType="num">
                                      <p:cBhvr>
                                        <p:cTn id="45" dur="700" fill="hold">
                                          <p:stCondLst>
                                            <p:cond delay="0"/>
                                          </p:stCondLst>
                                        </p:cTn>
                                        <p:tgtEl>
                                          <p:spTgt spid="63"/>
                                        </p:tgtEl>
                                        <p:attrNameLst>
                                          <p:attrName>ppt_h</p:attrName>
                                        </p:attrNameLst>
                                      </p:cBhvr>
                                      <p:tavLst>
                                        <p:tav tm="0" fmla="#ppt_h-(-#ppt_h)*((1.5-1.5*$)^2-(1.5-1.5*$)^3)">
                                          <p:val>
                                            <p:strVal val="0"/>
                                          </p:val>
                                        </p:tav>
                                        <p:tav tm="100000">
                                          <p:val>
                                            <p:strVal val="1"/>
                                          </p:val>
                                        </p:tav>
                                      </p:tavLst>
                                    </p:anim>
                                    <p:anim to="" calcmode="lin" valueType="num">
                                      <p:cBhvr>
                                        <p:cTn id="46" dur="700" fill="hold">
                                          <p:stCondLst>
                                            <p:cond delay="0"/>
                                          </p:stCondLst>
                                        </p:cTn>
                                        <p:tgtEl>
                                          <p:spTgt spid="63"/>
                                        </p:tgtEl>
                                        <p:attrNameLst>
                                          <p:attrName>ppt_w</p:attrName>
                                        </p:attrNameLst>
                                      </p:cBhvr>
                                      <p:tavLst>
                                        <p:tav tm="0" fmla="#ppt_w-(-#ppt_w)*((1.5-1.5*$)^2-(1.5-1.5*$)^3)">
                                          <p:val>
                                            <p:strVal val="0"/>
                                          </p:val>
                                        </p:tav>
                                        <p:tav tm="100000">
                                          <p:val>
                                            <p:strVal val="1"/>
                                          </p:val>
                                        </p:tav>
                                      </p:tavLst>
                                    </p:anim>
                                  </p:childTnLst>
                                </p:cTn>
                              </p:par>
                              <p:par>
                                <p:cTn id="47" presetID="0"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anim to="" calcmode="lin" valueType="num">
                                      <p:cBhvr>
                                        <p:cTn id="49" dur="700" fill="hold">
                                          <p:stCondLst>
                                            <p:cond delay="0"/>
                                          </p:stCondLst>
                                        </p:cTn>
                                        <p:tgtEl>
                                          <p:spTgt spid="67"/>
                                        </p:tgtEl>
                                        <p:attrNameLst>
                                          <p:attrName>ppt_x</p:attrName>
                                        </p:attrNameLst>
                                      </p:cBhvr>
                                      <p:tavLst>
                                        <p:tav tm="0" fmla="#ppt_x-(-#ppt_w/2*cos(ppt_r/180*pi))*((1.5-1.5*$)^2-(1.5-1.5*$)^3)">
                                          <p:val>
                                            <p:strVal val="0"/>
                                          </p:val>
                                        </p:tav>
                                        <p:tav tm="100000">
                                          <p:val>
                                            <p:strVal val="1"/>
                                          </p:val>
                                        </p:tav>
                                      </p:tavLst>
                                    </p:anim>
                                    <p:anim to="" calcmode="lin" valueType="num">
                                      <p:cBhvr>
                                        <p:cTn id="50" dur="700" fill="hold">
                                          <p:stCondLst>
                                            <p:cond delay="0"/>
                                          </p:stCondLst>
                                        </p:cTn>
                                        <p:tgtEl>
                                          <p:spTgt spid="67"/>
                                        </p:tgtEl>
                                        <p:attrNameLst>
                                          <p:attrName>ppt_y</p:attrName>
                                        </p:attrNameLst>
                                      </p:cBhvr>
                                      <p:tavLst>
                                        <p:tav tm="0" fmla="#ppt_y+(-#ppt_h/2*cos(ppt_r/180*pi))*((1.5-1.5*$)^2-(1.5-1.5*$)^3)">
                                          <p:val>
                                            <p:strVal val="0"/>
                                          </p:val>
                                        </p:tav>
                                        <p:tav tm="100000">
                                          <p:val>
                                            <p:strVal val="1"/>
                                          </p:val>
                                        </p:tav>
                                      </p:tavLst>
                                    </p:anim>
                                    <p:anim to="" calcmode="lin" valueType="num">
                                      <p:cBhvr>
                                        <p:cTn id="51" dur="700" fill="hold">
                                          <p:stCondLst>
                                            <p:cond delay="0"/>
                                          </p:stCondLst>
                                        </p:cTn>
                                        <p:tgtEl>
                                          <p:spTgt spid="67"/>
                                        </p:tgtEl>
                                        <p:attrNameLst>
                                          <p:attrName>ppt_h</p:attrName>
                                        </p:attrNameLst>
                                      </p:cBhvr>
                                      <p:tavLst>
                                        <p:tav tm="0" fmla="#ppt_h-(-#ppt_h)*((1.5-1.5*$)^2-(1.5-1.5*$)^3)">
                                          <p:val>
                                            <p:strVal val="0"/>
                                          </p:val>
                                        </p:tav>
                                        <p:tav tm="100000">
                                          <p:val>
                                            <p:strVal val="1"/>
                                          </p:val>
                                        </p:tav>
                                      </p:tavLst>
                                    </p:anim>
                                    <p:anim to="" calcmode="lin" valueType="num">
                                      <p:cBhvr>
                                        <p:cTn id="52" dur="700" fill="hold">
                                          <p:stCondLst>
                                            <p:cond delay="0"/>
                                          </p:stCondLst>
                                        </p:cTn>
                                        <p:tgtEl>
                                          <p:spTgt spid="67"/>
                                        </p:tgtEl>
                                        <p:attrNameLst>
                                          <p:attrName>ppt_w</p:attrName>
                                        </p:attrNameLst>
                                      </p:cBhvr>
                                      <p:tavLst>
                                        <p:tav tm="0" fmla="#ppt_w-(-#ppt_w)*((1.5-1.5*$)^2-(1.5-1.5*$)^3)">
                                          <p:val>
                                            <p:strVal val="0"/>
                                          </p:val>
                                        </p:tav>
                                        <p:tav tm="100000">
                                          <p:val>
                                            <p:str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68"/>
                                        </p:tgtEl>
                                        <p:attrNameLst>
                                          <p:attrName>style.visibility</p:attrName>
                                        </p:attrNameLst>
                                      </p:cBhvr>
                                      <p:to>
                                        <p:strVal val="visible"/>
                                      </p:to>
                                    </p:set>
                                    <p:anim to="" calcmode="lin" valueType="num">
                                      <p:cBhvr>
                                        <p:cTn id="55" dur="700" fill="hold">
                                          <p:stCondLst>
                                            <p:cond delay="0"/>
                                          </p:stCondLst>
                                        </p:cTn>
                                        <p:tgtEl>
                                          <p:spTgt spid="68"/>
                                        </p:tgtEl>
                                        <p:attrNameLst>
                                          <p:attrName>ppt_x</p:attrName>
                                        </p:attrNameLst>
                                      </p:cBhvr>
                                      <p:tavLst>
                                        <p:tav tm="0" fmla="#ppt_x-(-#ppt_w/2*cos(ppt_r/180*pi))*((1.5-1.5*$)^2-(1.5-1.5*$)^3)">
                                          <p:val>
                                            <p:strVal val="0"/>
                                          </p:val>
                                        </p:tav>
                                        <p:tav tm="100000">
                                          <p:val>
                                            <p:strVal val="1"/>
                                          </p:val>
                                        </p:tav>
                                      </p:tavLst>
                                    </p:anim>
                                    <p:anim to="" calcmode="lin" valueType="num">
                                      <p:cBhvr>
                                        <p:cTn id="56" dur="700" fill="hold">
                                          <p:stCondLst>
                                            <p:cond delay="0"/>
                                          </p:stCondLst>
                                        </p:cTn>
                                        <p:tgtEl>
                                          <p:spTgt spid="68"/>
                                        </p:tgtEl>
                                        <p:attrNameLst>
                                          <p:attrName>ppt_y</p:attrName>
                                        </p:attrNameLst>
                                      </p:cBhvr>
                                      <p:tavLst>
                                        <p:tav tm="0" fmla="#ppt_y+(-#ppt_h/2*cos(ppt_r/180*pi))*((1.5-1.5*$)^2-(1.5-1.5*$)^3)">
                                          <p:val>
                                            <p:strVal val="0"/>
                                          </p:val>
                                        </p:tav>
                                        <p:tav tm="100000">
                                          <p:val>
                                            <p:strVal val="1"/>
                                          </p:val>
                                        </p:tav>
                                      </p:tavLst>
                                    </p:anim>
                                    <p:anim to="" calcmode="lin" valueType="num">
                                      <p:cBhvr>
                                        <p:cTn id="57" dur="700" fill="hold">
                                          <p:stCondLst>
                                            <p:cond delay="0"/>
                                          </p:stCondLst>
                                        </p:cTn>
                                        <p:tgtEl>
                                          <p:spTgt spid="68"/>
                                        </p:tgtEl>
                                        <p:attrNameLst>
                                          <p:attrName>ppt_h</p:attrName>
                                        </p:attrNameLst>
                                      </p:cBhvr>
                                      <p:tavLst>
                                        <p:tav tm="0" fmla="#ppt_h-(-#ppt_h)*((1.5-1.5*$)^2-(1.5-1.5*$)^3)">
                                          <p:val>
                                            <p:strVal val="0"/>
                                          </p:val>
                                        </p:tav>
                                        <p:tav tm="100000">
                                          <p:val>
                                            <p:strVal val="1"/>
                                          </p:val>
                                        </p:tav>
                                      </p:tavLst>
                                    </p:anim>
                                    <p:anim to="" calcmode="lin" valueType="num">
                                      <p:cBhvr>
                                        <p:cTn id="58" dur="700" fill="hold">
                                          <p:stCondLst>
                                            <p:cond delay="0"/>
                                          </p:stCondLst>
                                        </p:cTn>
                                        <p:tgtEl>
                                          <p:spTgt spid="68"/>
                                        </p:tgtEl>
                                        <p:attrNameLst>
                                          <p:attrName>ppt_w</p:attrName>
                                        </p:attrNameLst>
                                      </p:cBhvr>
                                      <p:tavLst>
                                        <p:tav tm="0" fmla="#ppt_w-(-#ppt_w)*((1.5-1.5*$)^2-(1.5-1.5*$)^3)">
                                          <p:val>
                                            <p:strVal val="0"/>
                                          </p:val>
                                        </p:tav>
                                        <p:tav tm="100000">
                                          <p:val>
                                            <p:strVal val="1"/>
                                          </p:val>
                                        </p:tav>
                                      </p:tavLst>
                                    </p:anim>
                                  </p:childTnLst>
                                </p:cTn>
                              </p:par>
                              <p:par>
                                <p:cTn id="59" presetID="0" presetClass="entr" presetSubtype="0" fill="hold" nodeType="withEffect">
                                  <p:stCondLst>
                                    <p:cond delay="0"/>
                                  </p:stCondLst>
                                  <p:iterate type="lt">
                                    <p:tmPct val="10000"/>
                                  </p:iterate>
                                  <p:childTnLst>
                                    <p:set>
                                      <p:cBhvr>
                                        <p:cTn id="60" dur="1" fill="hold">
                                          <p:stCondLst>
                                            <p:cond delay="0"/>
                                          </p:stCondLst>
                                        </p:cTn>
                                        <p:tgtEl>
                                          <p:spTgt spid="47"/>
                                        </p:tgtEl>
                                        <p:attrNameLst>
                                          <p:attrName>style.visibility</p:attrName>
                                        </p:attrNameLst>
                                      </p:cBhvr>
                                      <p:to>
                                        <p:strVal val="visible"/>
                                      </p:to>
                                    </p:set>
                                    <p:anim to="" calcmode="lin" valueType="num">
                                      <p:cBhvr>
                                        <p:cTn id="61"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62"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63"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64"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50"/>
                                        </p:tgtEl>
                                        <p:attrNameLst>
                                          <p:attrName>style.visibility</p:attrName>
                                        </p:attrNameLst>
                                      </p:cBhvr>
                                      <p:to>
                                        <p:strVal val="visible"/>
                                      </p:to>
                                    </p:set>
                                    <p:anim to="" calcmode="lin" valueType="num">
                                      <p:cBhvr>
                                        <p:cTn id="67" dur="700" fill="hold">
                                          <p:stCondLst>
                                            <p:cond delay="0"/>
                                          </p:stCondLst>
                                        </p:cTn>
                                        <p:tgtEl>
                                          <p:spTgt spid="50"/>
                                        </p:tgtEl>
                                        <p:attrNameLst>
                                          <p:attrName>ppt_x</p:attrName>
                                        </p:attrNameLst>
                                      </p:cBhvr>
                                      <p:tavLst>
                                        <p:tav tm="0" fmla="#ppt_x-(-#ppt_w/2*cos(ppt_r/180*pi))*((1.5-1.5*$)^2-(1.5-1.5*$)^3)">
                                          <p:val>
                                            <p:strVal val="0"/>
                                          </p:val>
                                        </p:tav>
                                        <p:tav tm="100000">
                                          <p:val>
                                            <p:strVal val="1"/>
                                          </p:val>
                                        </p:tav>
                                      </p:tavLst>
                                    </p:anim>
                                    <p:anim to="" calcmode="lin" valueType="num">
                                      <p:cBhvr>
                                        <p:cTn id="68" dur="700" fill="hold">
                                          <p:stCondLst>
                                            <p:cond delay="0"/>
                                          </p:stCondLst>
                                        </p:cTn>
                                        <p:tgtEl>
                                          <p:spTgt spid="50"/>
                                        </p:tgtEl>
                                        <p:attrNameLst>
                                          <p:attrName>ppt_y</p:attrName>
                                        </p:attrNameLst>
                                      </p:cBhvr>
                                      <p:tavLst>
                                        <p:tav tm="0" fmla="#ppt_y+(-#ppt_h/2*cos(ppt_r/180*pi))*((1.5-1.5*$)^2-(1.5-1.5*$)^3)">
                                          <p:val>
                                            <p:strVal val="0"/>
                                          </p:val>
                                        </p:tav>
                                        <p:tav tm="100000">
                                          <p:val>
                                            <p:strVal val="1"/>
                                          </p:val>
                                        </p:tav>
                                      </p:tavLst>
                                    </p:anim>
                                    <p:anim to="" calcmode="lin" valueType="num">
                                      <p:cBhvr>
                                        <p:cTn id="69" dur="700" fill="hold">
                                          <p:stCondLst>
                                            <p:cond delay="0"/>
                                          </p:stCondLst>
                                        </p:cTn>
                                        <p:tgtEl>
                                          <p:spTgt spid="50"/>
                                        </p:tgtEl>
                                        <p:attrNameLst>
                                          <p:attrName>ppt_h</p:attrName>
                                        </p:attrNameLst>
                                      </p:cBhvr>
                                      <p:tavLst>
                                        <p:tav tm="0" fmla="#ppt_h-(-#ppt_h)*((1.5-1.5*$)^2-(1.5-1.5*$)^3)">
                                          <p:val>
                                            <p:strVal val="0"/>
                                          </p:val>
                                        </p:tav>
                                        <p:tav tm="100000">
                                          <p:val>
                                            <p:strVal val="1"/>
                                          </p:val>
                                        </p:tav>
                                      </p:tavLst>
                                    </p:anim>
                                    <p:anim to="" calcmode="lin" valueType="num">
                                      <p:cBhvr>
                                        <p:cTn id="70" dur="700" fill="hold">
                                          <p:stCondLst>
                                            <p:cond delay="0"/>
                                          </p:stCondLst>
                                        </p:cTn>
                                        <p:tgtEl>
                                          <p:spTgt spid="50"/>
                                        </p:tgtEl>
                                        <p:attrNameLst>
                                          <p:attrName>ppt_w</p:attrName>
                                        </p:attrNameLst>
                                      </p:cBhvr>
                                      <p:tavLst>
                                        <p:tav tm="0" fmla="#ppt_w-(-#ppt_w)*((1.5-1.5*$)^2-(1.5-1.5*$)^3)">
                                          <p:val>
                                            <p:strVal val="0"/>
                                          </p:val>
                                        </p:tav>
                                        <p:tav tm="100000">
                                          <p:val>
                                            <p:strVal val="1"/>
                                          </p:val>
                                        </p:tav>
                                      </p:tavLst>
                                    </p:anim>
                                  </p:childTnLst>
                                </p:cTn>
                              </p:par>
                              <p:par>
                                <p:cTn id="71" presetID="0" presetClass="entr" presetSubtype="0" fill="hold" grpId="0" nodeType="withEffect">
                                  <p:stCondLst>
                                    <p:cond delay="0"/>
                                  </p:stCondLst>
                                  <p:iterate type="lt">
                                    <p:tmPct val="10000"/>
                                  </p:iterate>
                                  <p:childTnLst>
                                    <p:set>
                                      <p:cBhvr>
                                        <p:cTn id="72" dur="1" fill="hold">
                                          <p:stCondLst>
                                            <p:cond delay="0"/>
                                          </p:stCondLst>
                                        </p:cTn>
                                        <p:tgtEl>
                                          <p:spTgt spid="51"/>
                                        </p:tgtEl>
                                        <p:attrNameLst>
                                          <p:attrName>style.visibility</p:attrName>
                                        </p:attrNameLst>
                                      </p:cBhvr>
                                      <p:to>
                                        <p:strVal val="visible"/>
                                      </p:to>
                                    </p:set>
                                    <p:anim to="" calcmode="lin" valueType="num">
                                      <p:cBhvr>
                                        <p:cTn id="73" dur="700" fill="hold">
                                          <p:stCondLst>
                                            <p:cond delay="0"/>
                                          </p:stCondLst>
                                        </p:cTn>
                                        <p:tgtEl>
                                          <p:spTgt spid="51"/>
                                        </p:tgtEl>
                                        <p:attrNameLst>
                                          <p:attrName>ppt_x</p:attrName>
                                        </p:attrNameLst>
                                      </p:cBhvr>
                                      <p:tavLst>
                                        <p:tav tm="0" fmla="#ppt_x-(-#ppt_w/2*cos(ppt_r/180*pi))*((1.5-1.5*$)^2-(1.5-1.5*$)^3)">
                                          <p:val>
                                            <p:strVal val="0"/>
                                          </p:val>
                                        </p:tav>
                                        <p:tav tm="100000">
                                          <p:val>
                                            <p:strVal val="1"/>
                                          </p:val>
                                        </p:tav>
                                      </p:tavLst>
                                    </p:anim>
                                    <p:anim to="" calcmode="lin" valueType="num">
                                      <p:cBhvr>
                                        <p:cTn id="74" dur="700" fill="hold">
                                          <p:stCondLst>
                                            <p:cond delay="0"/>
                                          </p:stCondLst>
                                        </p:cTn>
                                        <p:tgtEl>
                                          <p:spTgt spid="51"/>
                                        </p:tgtEl>
                                        <p:attrNameLst>
                                          <p:attrName>ppt_y</p:attrName>
                                        </p:attrNameLst>
                                      </p:cBhvr>
                                      <p:tavLst>
                                        <p:tav tm="0" fmla="#ppt_y+(-#ppt_h/2*cos(ppt_r/180*pi))*((1.5-1.5*$)^2-(1.5-1.5*$)^3)">
                                          <p:val>
                                            <p:strVal val="0"/>
                                          </p:val>
                                        </p:tav>
                                        <p:tav tm="100000">
                                          <p:val>
                                            <p:strVal val="1"/>
                                          </p:val>
                                        </p:tav>
                                      </p:tavLst>
                                    </p:anim>
                                    <p:anim to="" calcmode="lin" valueType="num">
                                      <p:cBhvr>
                                        <p:cTn id="75" dur="700" fill="hold">
                                          <p:stCondLst>
                                            <p:cond delay="0"/>
                                          </p:stCondLst>
                                        </p:cTn>
                                        <p:tgtEl>
                                          <p:spTgt spid="51"/>
                                        </p:tgtEl>
                                        <p:attrNameLst>
                                          <p:attrName>ppt_h</p:attrName>
                                        </p:attrNameLst>
                                      </p:cBhvr>
                                      <p:tavLst>
                                        <p:tav tm="0" fmla="#ppt_h-(-#ppt_h)*((1.5-1.5*$)^2-(1.5-1.5*$)^3)">
                                          <p:val>
                                            <p:strVal val="0"/>
                                          </p:val>
                                        </p:tav>
                                        <p:tav tm="100000">
                                          <p:val>
                                            <p:strVal val="1"/>
                                          </p:val>
                                        </p:tav>
                                      </p:tavLst>
                                    </p:anim>
                                    <p:anim to="" calcmode="lin" valueType="num">
                                      <p:cBhvr>
                                        <p:cTn id="76" dur="700" fill="hold">
                                          <p:stCondLst>
                                            <p:cond delay="0"/>
                                          </p:stCondLst>
                                        </p:cTn>
                                        <p:tgtEl>
                                          <p:spTgt spid="51"/>
                                        </p:tgtEl>
                                        <p:attrNameLst>
                                          <p:attrName>ppt_w</p:attrName>
                                        </p:attrNameLst>
                                      </p:cBhvr>
                                      <p:tavLst>
                                        <p:tav tm="0" fmla="#ppt_w-(-#ppt_w)*((1.5-1.5*$)^2-(1.5-1.5*$)^3)">
                                          <p:val>
                                            <p:strVal val="0"/>
                                          </p:val>
                                        </p:tav>
                                        <p:tav tm="100000">
                                          <p:val>
                                            <p:strVal val="1"/>
                                          </p:val>
                                        </p:tav>
                                      </p:tavLst>
                                    </p:anim>
                                  </p:childTnLst>
                                </p:cTn>
                              </p:par>
                              <p:par>
                                <p:cTn id="77" presetID="0" presetClass="entr" presetSubtype="0"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anim to="" calcmode="lin" valueType="num">
                                      <p:cBhvr>
                                        <p:cTn id="79" dur="700" fill="hold">
                                          <p:stCondLst>
                                            <p:cond delay="0"/>
                                          </p:stCondLst>
                                        </p:cTn>
                                        <p:tgtEl>
                                          <p:spTgt spid="52"/>
                                        </p:tgtEl>
                                        <p:attrNameLst>
                                          <p:attrName>ppt_x</p:attrName>
                                        </p:attrNameLst>
                                      </p:cBhvr>
                                      <p:tavLst>
                                        <p:tav tm="0" fmla="#ppt_x-(-#ppt_w/2*cos(ppt_r/180*pi))*((1.5-1.5*$)^2-(1.5-1.5*$)^3)">
                                          <p:val>
                                            <p:strVal val="0"/>
                                          </p:val>
                                        </p:tav>
                                        <p:tav tm="100000">
                                          <p:val>
                                            <p:strVal val="1"/>
                                          </p:val>
                                        </p:tav>
                                      </p:tavLst>
                                    </p:anim>
                                    <p:anim to="" calcmode="lin" valueType="num">
                                      <p:cBhvr>
                                        <p:cTn id="80" dur="700" fill="hold">
                                          <p:stCondLst>
                                            <p:cond delay="0"/>
                                          </p:stCondLst>
                                        </p:cTn>
                                        <p:tgtEl>
                                          <p:spTgt spid="52"/>
                                        </p:tgtEl>
                                        <p:attrNameLst>
                                          <p:attrName>ppt_y</p:attrName>
                                        </p:attrNameLst>
                                      </p:cBhvr>
                                      <p:tavLst>
                                        <p:tav tm="0" fmla="#ppt_y+(-#ppt_h/2*cos(ppt_r/180*pi))*((1.5-1.5*$)^2-(1.5-1.5*$)^3)">
                                          <p:val>
                                            <p:strVal val="0"/>
                                          </p:val>
                                        </p:tav>
                                        <p:tav tm="100000">
                                          <p:val>
                                            <p:strVal val="1"/>
                                          </p:val>
                                        </p:tav>
                                      </p:tavLst>
                                    </p:anim>
                                    <p:anim to="" calcmode="lin" valueType="num">
                                      <p:cBhvr>
                                        <p:cTn id="81" dur="700" fill="hold">
                                          <p:stCondLst>
                                            <p:cond delay="0"/>
                                          </p:stCondLst>
                                        </p:cTn>
                                        <p:tgtEl>
                                          <p:spTgt spid="52"/>
                                        </p:tgtEl>
                                        <p:attrNameLst>
                                          <p:attrName>ppt_h</p:attrName>
                                        </p:attrNameLst>
                                      </p:cBhvr>
                                      <p:tavLst>
                                        <p:tav tm="0" fmla="#ppt_h-(-#ppt_h)*((1.5-1.5*$)^2-(1.5-1.5*$)^3)">
                                          <p:val>
                                            <p:strVal val="0"/>
                                          </p:val>
                                        </p:tav>
                                        <p:tav tm="100000">
                                          <p:val>
                                            <p:strVal val="1"/>
                                          </p:val>
                                        </p:tav>
                                      </p:tavLst>
                                    </p:anim>
                                    <p:anim to="" calcmode="lin" valueType="num">
                                      <p:cBhvr>
                                        <p:cTn id="82" dur="700" fill="hold">
                                          <p:stCondLst>
                                            <p:cond delay="0"/>
                                          </p:stCondLst>
                                        </p:cTn>
                                        <p:tgtEl>
                                          <p:spTgt spid="52"/>
                                        </p:tgtEl>
                                        <p:attrNameLst>
                                          <p:attrName>ppt_w</p:attrName>
                                        </p:attrNameLst>
                                      </p:cBhvr>
                                      <p:tavLst>
                                        <p:tav tm="0" fmla="#ppt_w-(-#ppt_w)*((1.5-1.5*$)^2-(1.5-1.5*$)^3)">
                                          <p:val>
                                            <p:strVal val="0"/>
                                          </p:val>
                                        </p:tav>
                                        <p:tav tm="100000">
                                          <p:val>
                                            <p:strVal val="1"/>
                                          </p:val>
                                        </p:tav>
                                      </p:tavLst>
                                    </p:anim>
                                  </p:childTnLst>
                                </p:cTn>
                              </p:par>
                              <p:par>
                                <p:cTn id="83" presetID="0" presetClass="entr" presetSubtype="0" fill="hold" grpId="0" nodeType="withEffect">
                                  <p:stCondLst>
                                    <p:cond delay="0"/>
                                  </p:stCondLst>
                                  <p:iterate type="lt">
                                    <p:tmPct val="10000"/>
                                  </p:iterate>
                                  <p:childTnLst>
                                    <p:set>
                                      <p:cBhvr>
                                        <p:cTn id="84" dur="1" fill="hold">
                                          <p:stCondLst>
                                            <p:cond delay="0"/>
                                          </p:stCondLst>
                                        </p:cTn>
                                        <p:tgtEl>
                                          <p:spTgt spid="56"/>
                                        </p:tgtEl>
                                        <p:attrNameLst>
                                          <p:attrName>style.visibility</p:attrName>
                                        </p:attrNameLst>
                                      </p:cBhvr>
                                      <p:to>
                                        <p:strVal val="visible"/>
                                      </p:to>
                                    </p:set>
                                    <p:anim to="" calcmode="lin" valueType="num">
                                      <p:cBhvr>
                                        <p:cTn id="85" dur="700" fill="hold">
                                          <p:stCondLst>
                                            <p:cond delay="0"/>
                                          </p:stCondLst>
                                        </p:cTn>
                                        <p:tgtEl>
                                          <p:spTgt spid="56"/>
                                        </p:tgtEl>
                                        <p:attrNameLst>
                                          <p:attrName>ppt_x</p:attrName>
                                        </p:attrNameLst>
                                      </p:cBhvr>
                                      <p:tavLst>
                                        <p:tav tm="0" fmla="#ppt_x-(-#ppt_w/2*cos(ppt_r/180*pi))*((1.5-1.5*$)^2-(1.5-1.5*$)^3)">
                                          <p:val>
                                            <p:strVal val="0"/>
                                          </p:val>
                                        </p:tav>
                                        <p:tav tm="100000">
                                          <p:val>
                                            <p:strVal val="1"/>
                                          </p:val>
                                        </p:tav>
                                      </p:tavLst>
                                    </p:anim>
                                    <p:anim to="" calcmode="lin" valueType="num">
                                      <p:cBhvr>
                                        <p:cTn id="86" dur="700" fill="hold">
                                          <p:stCondLst>
                                            <p:cond delay="0"/>
                                          </p:stCondLst>
                                        </p:cTn>
                                        <p:tgtEl>
                                          <p:spTgt spid="56"/>
                                        </p:tgtEl>
                                        <p:attrNameLst>
                                          <p:attrName>ppt_y</p:attrName>
                                        </p:attrNameLst>
                                      </p:cBhvr>
                                      <p:tavLst>
                                        <p:tav tm="0" fmla="#ppt_y+(-#ppt_h/2*cos(ppt_r/180*pi))*((1.5-1.5*$)^2-(1.5-1.5*$)^3)">
                                          <p:val>
                                            <p:strVal val="0"/>
                                          </p:val>
                                        </p:tav>
                                        <p:tav tm="100000">
                                          <p:val>
                                            <p:strVal val="1"/>
                                          </p:val>
                                        </p:tav>
                                      </p:tavLst>
                                    </p:anim>
                                    <p:anim to="" calcmode="lin" valueType="num">
                                      <p:cBhvr>
                                        <p:cTn id="87" dur="700" fill="hold">
                                          <p:stCondLst>
                                            <p:cond delay="0"/>
                                          </p:stCondLst>
                                        </p:cTn>
                                        <p:tgtEl>
                                          <p:spTgt spid="56"/>
                                        </p:tgtEl>
                                        <p:attrNameLst>
                                          <p:attrName>ppt_h</p:attrName>
                                        </p:attrNameLst>
                                      </p:cBhvr>
                                      <p:tavLst>
                                        <p:tav tm="0" fmla="#ppt_h-(-#ppt_h)*((1.5-1.5*$)^2-(1.5-1.5*$)^3)">
                                          <p:val>
                                            <p:strVal val="0"/>
                                          </p:val>
                                        </p:tav>
                                        <p:tav tm="100000">
                                          <p:val>
                                            <p:strVal val="1"/>
                                          </p:val>
                                        </p:tav>
                                      </p:tavLst>
                                    </p:anim>
                                    <p:anim to="" calcmode="lin" valueType="num">
                                      <p:cBhvr>
                                        <p:cTn id="88" dur="700" fill="hold">
                                          <p:stCondLst>
                                            <p:cond delay="0"/>
                                          </p:stCondLst>
                                        </p:cTn>
                                        <p:tgtEl>
                                          <p:spTgt spid="56"/>
                                        </p:tgtEl>
                                        <p:attrNameLst>
                                          <p:attrName>ppt_w</p:attrName>
                                        </p:attrNameLst>
                                      </p:cBhvr>
                                      <p:tavLst>
                                        <p:tav tm="0" fmla="#ppt_w-(-#ppt_w)*((1.5-1.5*$)^2-(1.5-1.5*$)^3)">
                                          <p:val>
                                            <p:strVal val="0"/>
                                          </p:val>
                                        </p:tav>
                                        <p:tav tm="100000">
                                          <p:val>
                                            <p:strVal val="1"/>
                                          </p:val>
                                        </p:tav>
                                      </p:tavLst>
                                    </p:anim>
                                  </p:childTnLst>
                                </p:cTn>
                              </p:par>
                              <p:par>
                                <p:cTn id="89" presetID="0" presetClass="entr" presetSubtype="0" fill="hold" nodeType="withEffect">
                                  <p:stCondLst>
                                    <p:cond delay="0"/>
                                  </p:stCondLst>
                                  <p:iterate type="lt">
                                    <p:tmPct val="10000"/>
                                  </p:iterate>
                                  <p:childTnLst>
                                    <p:set>
                                      <p:cBhvr>
                                        <p:cTn id="90" dur="1" fill="hold">
                                          <p:stCondLst>
                                            <p:cond delay="0"/>
                                          </p:stCondLst>
                                        </p:cTn>
                                        <p:tgtEl>
                                          <p:spTgt spid="40"/>
                                        </p:tgtEl>
                                        <p:attrNameLst>
                                          <p:attrName>style.visibility</p:attrName>
                                        </p:attrNameLst>
                                      </p:cBhvr>
                                      <p:to>
                                        <p:strVal val="visible"/>
                                      </p:to>
                                    </p:set>
                                    <p:anim to="" calcmode="lin" valueType="num">
                                      <p:cBhvr>
                                        <p:cTn id="91" dur="700" fill="hold">
                                          <p:stCondLst>
                                            <p:cond delay="0"/>
                                          </p:stCondLst>
                                        </p:cTn>
                                        <p:tgtEl>
                                          <p:spTgt spid="40"/>
                                        </p:tgtEl>
                                        <p:attrNameLst>
                                          <p:attrName>ppt_x</p:attrName>
                                        </p:attrNameLst>
                                      </p:cBhvr>
                                      <p:tavLst>
                                        <p:tav tm="0" fmla="#ppt_x-(-#ppt_w/2*cos(ppt_r/180*pi))*((1.5-1.5*$)^2-(1.5-1.5*$)^3)">
                                          <p:val>
                                            <p:strVal val="0"/>
                                          </p:val>
                                        </p:tav>
                                        <p:tav tm="100000">
                                          <p:val>
                                            <p:strVal val="1"/>
                                          </p:val>
                                        </p:tav>
                                      </p:tavLst>
                                    </p:anim>
                                    <p:anim to="" calcmode="lin" valueType="num">
                                      <p:cBhvr>
                                        <p:cTn id="92" dur="700" fill="hold">
                                          <p:stCondLst>
                                            <p:cond delay="0"/>
                                          </p:stCondLst>
                                        </p:cTn>
                                        <p:tgtEl>
                                          <p:spTgt spid="40"/>
                                        </p:tgtEl>
                                        <p:attrNameLst>
                                          <p:attrName>ppt_y</p:attrName>
                                        </p:attrNameLst>
                                      </p:cBhvr>
                                      <p:tavLst>
                                        <p:tav tm="0" fmla="#ppt_y+(-#ppt_h/2*cos(ppt_r/180*pi))*((1.5-1.5*$)^2-(1.5-1.5*$)^3)">
                                          <p:val>
                                            <p:strVal val="0"/>
                                          </p:val>
                                        </p:tav>
                                        <p:tav tm="100000">
                                          <p:val>
                                            <p:strVal val="1"/>
                                          </p:val>
                                        </p:tav>
                                      </p:tavLst>
                                    </p:anim>
                                    <p:anim to="" calcmode="lin" valueType="num">
                                      <p:cBhvr>
                                        <p:cTn id="93" dur="700" fill="hold">
                                          <p:stCondLst>
                                            <p:cond delay="0"/>
                                          </p:stCondLst>
                                        </p:cTn>
                                        <p:tgtEl>
                                          <p:spTgt spid="40"/>
                                        </p:tgtEl>
                                        <p:attrNameLst>
                                          <p:attrName>ppt_h</p:attrName>
                                        </p:attrNameLst>
                                      </p:cBhvr>
                                      <p:tavLst>
                                        <p:tav tm="0" fmla="#ppt_h-(-#ppt_h)*((1.5-1.5*$)^2-(1.5-1.5*$)^3)">
                                          <p:val>
                                            <p:strVal val="0"/>
                                          </p:val>
                                        </p:tav>
                                        <p:tav tm="100000">
                                          <p:val>
                                            <p:strVal val="1"/>
                                          </p:val>
                                        </p:tav>
                                      </p:tavLst>
                                    </p:anim>
                                    <p:anim to="" calcmode="lin" valueType="num">
                                      <p:cBhvr>
                                        <p:cTn id="94" dur="700" fill="hold">
                                          <p:stCondLst>
                                            <p:cond delay="0"/>
                                          </p:stCondLst>
                                        </p:cTn>
                                        <p:tgtEl>
                                          <p:spTgt spid="40"/>
                                        </p:tgtEl>
                                        <p:attrNameLst>
                                          <p:attrName>ppt_w</p:attrName>
                                        </p:attrNameLst>
                                      </p:cBhvr>
                                      <p:tavLst>
                                        <p:tav tm="0" fmla="#ppt_w-(-#ppt_w)*((1.5-1.5*$)^2-(1.5-1.5*$)^3)">
                                          <p:val>
                                            <p:strVal val="0"/>
                                          </p:val>
                                        </p:tav>
                                        <p:tav tm="100000">
                                          <p:val>
                                            <p:strVal val="1"/>
                                          </p:val>
                                        </p:tav>
                                      </p:tavLst>
                                    </p:anim>
                                  </p:childTnLst>
                                </p:cTn>
                              </p:par>
                              <p:par>
                                <p:cTn id="95" presetID="0" presetClass="entr" presetSubtype="0" fill="hold" grpId="0" nodeType="withEffect">
                                  <p:stCondLst>
                                    <p:cond delay="0"/>
                                  </p:stCondLst>
                                  <p:iterate type="lt">
                                    <p:tmPct val="10000"/>
                                  </p:iterate>
                                  <p:childTnLst>
                                    <p:set>
                                      <p:cBhvr>
                                        <p:cTn id="96" dur="1" fill="hold">
                                          <p:stCondLst>
                                            <p:cond delay="0"/>
                                          </p:stCondLst>
                                        </p:cTn>
                                        <p:tgtEl>
                                          <p:spTgt spid="57"/>
                                        </p:tgtEl>
                                        <p:attrNameLst>
                                          <p:attrName>style.visibility</p:attrName>
                                        </p:attrNameLst>
                                      </p:cBhvr>
                                      <p:to>
                                        <p:strVal val="visible"/>
                                      </p:to>
                                    </p:set>
                                    <p:anim to="" calcmode="lin" valueType="num">
                                      <p:cBhvr>
                                        <p:cTn id="97" dur="700" fill="hold">
                                          <p:stCondLst>
                                            <p:cond delay="0"/>
                                          </p:stCondLst>
                                        </p:cTn>
                                        <p:tgtEl>
                                          <p:spTgt spid="57"/>
                                        </p:tgtEl>
                                        <p:attrNameLst>
                                          <p:attrName>ppt_x</p:attrName>
                                        </p:attrNameLst>
                                      </p:cBhvr>
                                      <p:tavLst>
                                        <p:tav tm="0" fmla="#ppt_x-(-#ppt_w/2*cos(ppt_r/180*pi))*((1.5-1.5*$)^2-(1.5-1.5*$)^3)">
                                          <p:val>
                                            <p:strVal val="0"/>
                                          </p:val>
                                        </p:tav>
                                        <p:tav tm="100000">
                                          <p:val>
                                            <p:strVal val="1"/>
                                          </p:val>
                                        </p:tav>
                                      </p:tavLst>
                                    </p:anim>
                                    <p:anim to="" calcmode="lin" valueType="num">
                                      <p:cBhvr>
                                        <p:cTn id="98" dur="700" fill="hold">
                                          <p:stCondLst>
                                            <p:cond delay="0"/>
                                          </p:stCondLst>
                                        </p:cTn>
                                        <p:tgtEl>
                                          <p:spTgt spid="57"/>
                                        </p:tgtEl>
                                        <p:attrNameLst>
                                          <p:attrName>ppt_y</p:attrName>
                                        </p:attrNameLst>
                                      </p:cBhvr>
                                      <p:tavLst>
                                        <p:tav tm="0" fmla="#ppt_y+(-#ppt_h/2*cos(ppt_r/180*pi))*((1.5-1.5*$)^2-(1.5-1.5*$)^3)">
                                          <p:val>
                                            <p:strVal val="0"/>
                                          </p:val>
                                        </p:tav>
                                        <p:tav tm="100000">
                                          <p:val>
                                            <p:strVal val="1"/>
                                          </p:val>
                                        </p:tav>
                                      </p:tavLst>
                                    </p:anim>
                                    <p:anim to="" calcmode="lin" valueType="num">
                                      <p:cBhvr>
                                        <p:cTn id="99" dur="700" fill="hold">
                                          <p:stCondLst>
                                            <p:cond delay="0"/>
                                          </p:stCondLst>
                                        </p:cTn>
                                        <p:tgtEl>
                                          <p:spTgt spid="57"/>
                                        </p:tgtEl>
                                        <p:attrNameLst>
                                          <p:attrName>ppt_h</p:attrName>
                                        </p:attrNameLst>
                                      </p:cBhvr>
                                      <p:tavLst>
                                        <p:tav tm="0" fmla="#ppt_h-(-#ppt_h)*((1.5-1.5*$)^2-(1.5-1.5*$)^3)">
                                          <p:val>
                                            <p:strVal val="0"/>
                                          </p:val>
                                        </p:tav>
                                        <p:tav tm="100000">
                                          <p:val>
                                            <p:strVal val="1"/>
                                          </p:val>
                                        </p:tav>
                                      </p:tavLst>
                                    </p:anim>
                                    <p:anim to="" calcmode="lin" valueType="num">
                                      <p:cBhvr>
                                        <p:cTn id="100" dur="700" fill="hold">
                                          <p:stCondLst>
                                            <p:cond delay="0"/>
                                          </p:stCondLst>
                                        </p:cTn>
                                        <p:tgtEl>
                                          <p:spTgt spid="57"/>
                                        </p:tgtEl>
                                        <p:attrNameLst>
                                          <p:attrName>ppt_w</p:attrName>
                                        </p:attrNameLst>
                                      </p:cBhvr>
                                      <p:tavLst>
                                        <p:tav tm="0" fmla="#ppt_w-(-#ppt_w)*((1.5-1.5*$)^2-(1.5-1.5*$)^3)">
                                          <p:val>
                                            <p:strVal val="0"/>
                                          </p:val>
                                        </p:tav>
                                        <p:tav tm="100000">
                                          <p:val>
                                            <p:str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58"/>
                                        </p:tgtEl>
                                        <p:attrNameLst>
                                          <p:attrName>style.visibility</p:attrName>
                                        </p:attrNameLst>
                                      </p:cBhvr>
                                      <p:to>
                                        <p:strVal val="visible"/>
                                      </p:to>
                                    </p:set>
                                    <p:anim to="" calcmode="lin" valueType="num">
                                      <p:cBhvr>
                                        <p:cTn id="103" dur="700" fill="hold">
                                          <p:stCondLst>
                                            <p:cond delay="0"/>
                                          </p:stCondLst>
                                        </p:cTn>
                                        <p:tgtEl>
                                          <p:spTgt spid="58"/>
                                        </p:tgtEl>
                                        <p:attrNameLst>
                                          <p:attrName>ppt_x</p:attrName>
                                        </p:attrNameLst>
                                      </p:cBhvr>
                                      <p:tavLst>
                                        <p:tav tm="0" fmla="#ppt_x-(-#ppt_w/2*cos(ppt_r/180*pi))*((1.5-1.5*$)^2-(1.5-1.5*$)^3)">
                                          <p:val>
                                            <p:strVal val="0"/>
                                          </p:val>
                                        </p:tav>
                                        <p:tav tm="100000">
                                          <p:val>
                                            <p:strVal val="1"/>
                                          </p:val>
                                        </p:tav>
                                      </p:tavLst>
                                    </p:anim>
                                    <p:anim to="" calcmode="lin" valueType="num">
                                      <p:cBhvr>
                                        <p:cTn id="104" dur="700" fill="hold">
                                          <p:stCondLst>
                                            <p:cond delay="0"/>
                                          </p:stCondLst>
                                        </p:cTn>
                                        <p:tgtEl>
                                          <p:spTgt spid="58"/>
                                        </p:tgtEl>
                                        <p:attrNameLst>
                                          <p:attrName>ppt_y</p:attrName>
                                        </p:attrNameLst>
                                      </p:cBhvr>
                                      <p:tavLst>
                                        <p:tav tm="0" fmla="#ppt_y+(-#ppt_h/2*cos(ppt_r/180*pi))*((1.5-1.5*$)^2-(1.5-1.5*$)^3)">
                                          <p:val>
                                            <p:strVal val="0"/>
                                          </p:val>
                                        </p:tav>
                                        <p:tav tm="100000">
                                          <p:val>
                                            <p:strVal val="1"/>
                                          </p:val>
                                        </p:tav>
                                      </p:tavLst>
                                    </p:anim>
                                    <p:anim to="" calcmode="lin" valueType="num">
                                      <p:cBhvr>
                                        <p:cTn id="105" dur="700" fill="hold">
                                          <p:stCondLst>
                                            <p:cond delay="0"/>
                                          </p:stCondLst>
                                        </p:cTn>
                                        <p:tgtEl>
                                          <p:spTgt spid="58"/>
                                        </p:tgtEl>
                                        <p:attrNameLst>
                                          <p:attrName>ppt_h</p:attrName>
                                        </p:attrNameLst>
                                      </p:cBhvr>
                                      <p:tavLst>
                                        <p:tav tm="0" fmla="#ppt_h-(-#ppt_h)*((1.5-1.5*$)^2-(1.5-1.5*$)^3)">
                                          <p:val>
                                            <p:strVal val="0"/>
                                          </p:val>
                                        </p:tav>
                                        <p:tav tm="100000">
                                          <p:val>
                                            <p:strVal val="1"/>
                                          </p:val>
                                        </p:tav>
                                      </p:tavLst>
                                    </p:anim>
                                    <p:anim to="" calcmode="lin" valueType="num">
                                      <p:cBhvr>
                                        <p:cTn id="106" dur="700" fill="hold">
                                          <p:stCondLst>
                                            <p:cond delay="0"/>
                                          </p:stCondLst>
                                        </p:cTn>
                                        <p:tgtEl>
                                          <p:spTgt spid="58"/>
                                        </p:tgtEl>
                                        <p:attrNameLst>
                                          <p:attrName>ppt_w</p:attrName>
                                        </p:attrNameLst>
                                      </p:cBhvr>
                                      <p:tavLst>
                                        <p:tav tm="0" fmla="#ppt_w-(-#ppt_w)*((1.5-1.5*$)^2-(1.5-1.5*$)^3)">
                                          <p:val>
                                            <p:strVal val="0"/>
                                          </p:val>
                                        </p:tav>
                                        <p:tav tm="100000">
                                          <p:val>
                                            <p:strVal val="1"/>
                                          </p:val>
                                        </p:tav>
                                      </p:tavLst>
                                    </p:anim>
                                  </p:childTnLst>
                                </p:cTn>
                              </p:par>
                              <p:par>
                                <p:cTn id="107" presetID="0"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anim to="" calcmode="lin" valueType="num">
                                      <p:cBhvr>
                                        <p:cTn id="109" dur="700" fill="hold">
                                          <p:stCondLst>
                                            <p:cond delay="0"/>
                                          </p:stCondLst>
                                        </p:cTn>
                                        <p:tgtEl>
                                          <p:spTgt spid="59"/>
                                        </p:tgtEl>
                                        <p:attrNameLst>
                                          <p:attrName>ppt_x</p:attrName>
                                        </p:attrNameLst>
                                      </p:cBhvr>
                                      <p:tavLst>
                                        <p:tav tm="0" fmla="#ppt_x-(-#ppt_w/2*cos(ppt_r/180*pi))*((1.5-1.5*$)^2-(1.5-1.5*$)^3)">
                                          <p:val>
                                            <p:strVal val="0"/>
                                          </p:val>
                                        </p:tav>
                                        <p:tav tm="100000">
                                          <p:val>
                                            <p:strVal val="1"/>
                                          </p:val>
                                        </p:tav>
                                      </p:tavLst>
                                    </p:anim>
                                    <p:anim to="" calcmode="lin" valueType="num">
                                      <p:cBhvr>
                                        <p:cTn id="110" dur="700" fill="hold">
                                          <p:stCondLst>
                                            <p:cond delay="0"/>
                                          </p:stCondLst>
                                        </p:cTn>
                                        <p:tgtEl>
                                          <p:spTgt spid="59"/>
                                        </p:tgtEl>
                                        <p:attrNameLst>
                                          <p:attrName>ppt_y</p:attrName>
                                        </p:attrNameLst>
                                      </p:cBhvr>
                                      <p:tavLst>
                                        <p:tav tm="0" fmla="#ppt_y+(-#ppt_h/2*cos(ppt_r/180*pi))*((1.5-1.5*$)^2-(1.5-1.5*$)^3)">
                                          <p:val>
                                            <p:strVal val="0"/>
                                          </p:val>
                                        </p:tav>
                                        <p:tav tm="100000">
                                          <p:val>
                                            <p:strVal val="1"/>
                                          </p:val>
                                        </p:tav>
                                      </p:tavLst>
                                    </p:anim>
                                    <p:anim to="" calcmode="lin" valueType="num">
                                      <p:cBhvr>
                                        <p:cTn id="111" dur="700" fill="hold">
                                          <p:stCondLst>
                                            <p:cond delay="0"/>
                                          </p:stCondLst>
                                        </p:cTn>
                                        <p:tgtEl>
                                          <p:spTgt spid="59"/>
                                        </p:tgtEl>
                                        <p:attrNameLst>
                                          <p:attrName>ppt_h</p:attrName>
                                        </p:attrNameLst>
                                      </p:cBhvr>
                                      <p:tavLst>
                                        <p:tav tm="0" fmla="#ppt_h-(-#ppt_h)*((1.5-1.5*$)^2-(1.5-1.5*$)^3)">
                                          <p:val>
                                            <p:strVal val="0"/>
                                          </p:val>
                                        </p:tav>
                                        <p:tav tm="100000">
                                          <p:val>
                                            <p:strVal val="1"/>
                                          </p:val>
                                        </p:tav>
                                      </p:tavLst>
                                    </p:anim>
                                    <p:anim to="" calcmode="lin" valueType="num">
                                      <p:cBhvr>
                                        <p:cTn id="112" dur="700" fill="hold">
                                          <p:stCondLst>
                                            <p:cond delay="0"/>
                                          </p:stCondLst>
                                        </p:cTn>
                                        <p:tgtEl>
                                          <p:spTgt spid="59"/>
                                        </p:tgtEl>
                                        <p:attrNameLst>
                                          <p:attrName>ppt_w</p:attrName>
                                        </p:attrNameLst>
                                      </p:cBhvr>
                                      <p:tavLst>
                                        <p:tav tm="0" fmla="#ppt_w-(-#ppt_w)*((1.5-1.5*$)^2-(1.5-1.5*$)^3)">
                                          <p:val>
                                            <p:strVal val="0"/>
                                          </p:val>
                                        </p:tav>
                                        <p:tav tm="100000">
                                          <p:val>
                                            <p:strVal val="1"/>
                                          </p:val>
                                        </p:tav>
                                      </p:tavLst>
                                    </p:anim>
                                  </p:childTnLst>
                                </p:cTn>
                              </p:par>
                              <p:par>
                                <p:cTn id="113" presetID="0" presetClass="entr" presetSubtype="0" fill="hold" nodeType="withEffect">
                                  <p:stCondLst>
                                    <p:cond delay="0"/>
                                  </p:stCondLst>
                                  <p:iterate type="lt">
                                    <p:tmPct val="10000"/>
                                  </p:iterate>
                                  <p:childTnLst>
                                    <p:set>
                                      <p:cBhvr>
                                        <p:cTn id="114" dur="1" fill="hold">
                                          <p:stCondLst>
                                            <p:cond delay="0"/>
                                          </p:stCondLst>
                                        </p:cTn>
                                        <p:tgtEl>
                                          <p:spTgt spid="60"/>
                                        </p:tgtEl>
                                        <p:attrNameLst>
                                          <p:attrName>style.visibility</p:attrName>
                                        </p:attrNameLst>
                                      </p:cBhvr>
                                      <p:to>
                                        <p:strVal val="visible"/>
                                      </p:to>
                                    </p:set>
                                    <p:anim to="" calcmode="lin" valueType="num">
                                      <p:cBhvr>
                                        <p:cTn id="115" dur="700" fill="hold">
                                          <p:stCondLst>
                                            <p:cond delay="0"/>
                                          </p:stCondLst>
                                        </p:cTn>
                                        <p:tgtEl>
                                          <p:spTgt spid="60"/>
                                        </p:tgtEl>
                                        <p:attrNameLst>
                                          <p:attrName>ppt_x</p:attrName>
                                        </p:attrNameLst>
                                      </p:cBhvr>
                                      <p:tavLst>
                                        <p:tav tm="0" fmla="#ppt_x-(-#ppt_w/2*cos(ppt_r/180*pi))*((1.5-1.5*$)^2-(1.5-1.5*$)^3)">
                                          <p:val>
                                            <p:strVal val="0"/>
                                          </p:val>
                                        </p:tav>
                                        <p:tav tm="100000">
                                          <p:val>
                                            <p:strVal val="1"/>
                                          </p:val>
                                        </p:tav>
                                      </p:tavLst>
                                    </p:anim>
                                    <p:anim to="" calcmode="lin" valueType="num">
                                      <p:cBhvr>
                                        <p:cTn id="116" dur="700" fill="hold">
                                          <p:stCondLst>
                                            <p:cond delay="0"/>
                                          </p:stCondLst>
                                        </p:cTn>
                                        <p:tgtEl>
                                          <p:spTgt spid="60"/>
                                        </p:tgtEl>
                                        <p:attrNameLst>
                                          <p:attrName>ppt_y</p:attrName>
                                        </p:attrNameLst>
                                      </p:cBhvr>
                                      <p:tavLst>
                                        <p:tav tm="0" fmla="#ppt_y+(-#ppt_h/2*cos(ppt_r/180*pi))*((1.5-1.5*$)^2-(1.5-1.5*$)^3)">
                                          <p:val>
                                            <p:strVal val="0"/>
                                          </p:val>
                                        </p:tav>
                                        <p:tav tm="100000">
                                          <p:val>
                                            <p:strVal val="1"/>
                                          </p:val>
                                        </p:tav>
                                      </p:tavLst>
                                    </p:anim>
                                    <p:anim to="" calcmode="lin" valueType="num">
                                      <p:cBhvr>
                                        <p:cTn id="117" dur="700" fill="hold">
                                          <p:stCondLst>
                                            <p:cond delay="0"/>
                                          </p:stCondLst>
                                        </p:cTn>
                                        <p:tgtEl>
                                          <p:spTgt spid="60"/>
                                        </p:tgtEl>
                                        <p:attrNameLst>
                                          <p:attrName>ppt_h</p:attrName>
                                        </p:attrNameLst>
                                      </p:cBhvr>
                                      <p:tavLst>
                                        <p:tav tm="0" fmla="#ppt_h-(-#ppt_h)*((1.5-1.5*$)^2-(1.5-1.5*$)^3)">
                                          <p:val>
                                            <p:strVal val="0"/>
                                          </p:val>
                                        </p:tav>
                                        <p:tav tm="100000">
                                          <p:val>
                                            <p:strVal val="1"/>
                                          </p:val>
                                        </p:tav>
                                      </p:tavLst>
                                    </p:anim>
                                    <p:anim to="" calcmode="lin" valueType="num">
                                      <p:cBhvr>
                                        <p:cTn id="118" dur="700" fill="hold">
                                          <p:stCondLst>
                                            <p:cond delay="0"/>
                                          </p:stCondLst>
                                        </p:cTn>
                                        <p:tgtEl>
                                          <p:spTgt spid="60"/>
                                        </p:tgtEl>
                                        <p:attrNameLst>
                                          <p:attrName>ppt_w</p:attrName>
                                        </p:attrNameLst>
                                      </p:cBhvr>
                                      <p:tavLst>
                                        <p:tav tm="0" fmla="#ppt_w-(-#ppt_w)*((1.5-1.5*$)^2-(1.5-1.5*$)^3)">
                                          <p:val>
                                            <p:strVal val="0"/>
                                          </p:val>
                                        </p:tav>
                                        <p:tav tm="100000">
                                          <p:val>
                                            <p:strVal val="1"/>
                                          </p:val>
                                        </p:tav>
                                      </p:tavLst>
                                    </p:anim>
                                  </p:childTnLst>
                                </p:cTn>
                              </p:par>
                              <p:par>
                                <p:cTn id="119" presetID="0" presetClass="entr" presetSubtype="0" fill="hold" grpId="0" nodeType="withEffect">
                                  <p:stCondLst>
                                    <p:cond delay="0"/>
                                  </p:stCondLst>
                                  <p:iterate type="lt">
                                    <p:tmPct val="10000"/>
                                  </p:iterate>
                                  <p:childTnLst>
                                    <p:set>
                                      <p:cBhvr>
                                        <p:cTn id="120" dur="1" fill="hold">
                                          <p:stCondLst>
                                            <p:cond delay="0"/>
                                          </p:stCondLst>
                                        </p:cTn>
                                        <p:tgtEl>
                                          <p:spTgt spid="65"/>
                                        </p:tgtEl>
                                        <p:attrNameLst>
                                          <p:attrName>style.visibility</p:attrName>
                                        </p:attrNameLst>
                                      </p:cBhvr>
                                      <p:to>
                                        <p:strVal val="visible"/>
                                      </p:to>
                                    </p:set>
                                    <p:anim to="" calcmode="lin" valueType="num">
                                      <p:cBhvr>
                                        <p:cTn id="121" dur="700" fill="hold">
                                          <p:stCondLst>
                                            <p:cond delay="0"/>
                                          </p:stCondLst>
                                        </p:cTn>
                                        <p:tgtEl>
                                          <p:spTgt spid="65"/>
                                        </p:tgtEl>
                                        <p:attrNameLst>
                                          <p:attrName>ppt_x</p:attrName>
                                        </p:attrNameLst>
                                      </p:cBhvr>
                                      <p:tavLst>
                                        <p:tav tm="0" fmla="#ppt_x-(-#ppt_w/2*cos(ppt_r/180*pi))*((1.5-1.5*$)^2-(1.5-1.5*$)^3)">
                                          <p:val>
                                            <p:strVal val="0"/>
                                          </p:val>
                                        </p:tav>
                                        <p:tav tm="100000">
                                          <p:val>
                                            <p:strVal val="1"/>
                                          </p:val>
                                        </p:tav>
                                      </p:tavLst>
                                    </p:anim>
                                    <p:anim to="" calcmode="lin" valueType="num">
                                      <p:cBhvr>
                                        <p:cTn id="122" dur="700" fill="hold">
                                          <p:stCondLst>
                                            <p:cond delay="0"/>
                                          </p:stCondLst>
                                        </p:cTn>
                                        <p:tgtEl>
                                          <p:spTgt spid="65"/>
                                        </p:tgtEl>
                                        <p:attrNameLst>
                                          <p:attrName>ppt_y</p:attrName>
                                        </p:attrNameLst>
                                      </p:cBhvr>
                                      <p:tavLst>
                                        <p:tav tm="0" fmla="#ppt_y+(-#ppt_h/2*cos(ppt_r/180*pi))*((1.5-1.5*$)^2-(1.5-1.5*$)^3)">
                                          <p:val>
                                            <p:strVal val="0"/>
                                          </p:val>
                                        </p:tav>
                                        <p:tav tm="100000">
                                          <p:val>
                                            <p:strVal val="1"/>
                                          </p:val>
                                        </p:tav>
                                      </p:tavLst>
                                    </p:anim>
                                    <p:anim to="" calcmode="lin" valueType="num">
                                      <p:cBhvr>
                                        <p:cTn id="123" dur="700" fill="hold">
                                          <p:stCondLst>
                                            <p:cond delay="0"/>
                                          </p:stCondLst>
                                        </p:cTn>
                                        <p:tgtEl>
                                          <p:spTgt spid="65"/>
                                        </p:tgtEl>
                                        <p:attrNameLst>
                                          <p:attrName>ppt_h</p:attrName>
                                        </p:attrNameLst>
                                      </p:cBhvr>
                                      <p:tavLst>
                                        <p:tav tm="0" fmla="#ppt_h-(-#ppt_h)*((1.5-1.5*$)^2-(1.5-1.5*$)^3)">
                                          <p:val>
                                            <p:strVal val="0"/>
                                          </p:val>
                                        </p:tav>
                                        <p:tav tm="100000">
                                          <p:val>
                                            <p:strVal val="1"/>
                                          </p:val>
                                        </p:tav>
                                      </p:tavLst>
                                    </p:anim>
                                    <p:anim to="" calcmode="lin" valueType="num">
                                      <p:cBhvr>
                                        <p:cTn id="124" dur="700" fill="hold">
                                          <p:stCondLst>
                                            <p:cond delay="0"/>
                                          </p:stCondLst>
                                        </p:cTn>
                                        <p:tgtEl>
                                          <p:spTgt spid="65"/>
                                        </p:tgtEl>
                                        <p:attrNameLst>
                                          <p:attrName>ppt_w</p:attrName>
                                        </p:attrNameLst>
                                      </p:cBhvr>
                                      <p:tavLst>
                                        <p:tav tm="0" fmla="#ppt_w-(-#ppt_w)*((1.5-1.5*$)^2-(1.5-1.5*$)^3)">
                                          <p:val>
                                            <p:strVal val="0"/>
                                          </p:val>
                                        </p:tav>
                                        <p:tav tm="100000">
                                          <p:val>
                                            <p:strVal val="1"/>
                                          </p:val>
                                        </p:tav>
                                      </p:tavLst>
                                    </p:anim>
                                  </p:childTnLst>
                                </p:cTn>
                              </p:par>
                              <p:par>
                                <p:cTn id="125" presetID="0" presetClass="entr" presetSubtype="0" fill="hold" grpId="0" nodeType="withEffect">
                                  <p:stCondLst>
                                    <p:cond delay="0"/>
                                  </p:stCondLst>
                                  <p:iterate type="lt">
                                    <p:tmPct val="10000"/>
                                  </p:iterate>
                                  <p:childTnLst>
                                    <p:set>
                                      <p:cBhvr>
                                        <p:cTn id="126" dur="1" fill="hold">
                                          <p:stCondLst>
                                            <p:cond delay="0"/>
                                          </p:stCondLst>
                                        </p:cTn>
                                        <p:tgtEl>
                                          <p:spTgt spid="66"/>
                                        </p:tgtEl>
                                        <p:attrNameLst>
                                          <p:attrName>style.visibility</p:attrName>
                                        </p:attrNameLst>
                                      </p:cBhvr>
                                      <p:to>
                                        <p:strVal val="visible"/>
                                      </p:to>
                                    </p:set>
                                    <p:anim to="" calcmode="lin" valueType="num">
                                      <p:cBhvr>
                                        <p:cTn id="127" dur="700" fill="hold">
                                          <p:stCondLst>
                                            <p:cond delay="0"/>
                                          </p:stCondLst>
                                        </p:cTn>
                                        <p:tgtEl>
                                          <p:spTgt spid="66"/>
                                        </p:tgtEl>
                                        <p:attrNameLst>
                                          <p:attrName>ppt_x</p:attrName>
                                        </p:attrNameLst>
                                      </p:cBhvr>
                                      <p:tavLst>
                                        <p:tav tm="0" fmla="#ppt_x-(-#ppt_w/2*cos(ppt_r/180*pi))*((1.5-1.5*$)^2-(1.5-1.5*$)^3)">
                                          <p:val>
                                            <p:strVal val="0"/>
                                          </p:val>
                                        </p:tav>
                                        <p:tav tm="100000">
                                          <p:val>
                                            <p:strVal val="1"/>
                                          </p:val>
                                        </p:tav>
                                      </p:tavLst>
                                    </p:anim>
                                    <p:anim to="" calcmode="lin" valueType="num">
                                      <p:cBhvr>
                                        <p:cTn id="128" dur="700" fill="hold">
                                          <p:stCondLst>
                                            <p:cond delay="0"/>
                                          </p:stCondLst>
                                        </p:cTn>
                                        <p:tgtEl>
                                          <p:spTgt spid="66"/>
                                        </p:tgtEl>
                                        <p:attrNameLst>
                                          <p:attrName>ppt_y</p:attrName>
                                        </p:attrNameLst>
                                      </p:cBhvr>
                                      <p:tavLst>
                                        <p:tav tm="0" fmla="#ppt_y+(-#ppt_h/2*cos(ppt_r/180*pi))*((1.5-1.5*$)^2-(1.5-1.5*$)^3)">
                                          <p:val>
                                            <p:strVal val="0"/>
                                          </p:val>
                                        </p:tav>
                                        <p:tav tm="100000">
                                          <p:val>
                                            <p:strVal val="1"/>
                                          </p:val>
                                        </p:tav>
                                      </p:tavLst>
                                    </p:anim>
                                    <p:anim to="" calcmode="lin" valueType="num">
                                      <p:cBhvr>
                                        <p:cTn id="129" dur="700" fill="hold">
                                          <p:stCondLst>
                                            <p:cond delay="0"/>
                                          </p:stCondLst>
                                        </p:cTn>
                                        <p:tgtEl>
                                          <p:spTgt spid="66"/>
                                        </p:tgtEl>
                                        <p:attrNameLst>
                                          <p:attrName>ppt_h</p:attrName>
                                        </p:attrNameLst>
                                      </p:cBhvr>
                                      <p:tavLst>
                                        <p:tav tm="0" fmla="#ppt_h-(-#ppt_h)*((1.5-1.5*$)^2-(1.5-1.5*$)^3)">
                                          <p:val>
                                            <p:strVal val="0"/>
                                          </p:val>
                                        </p:tav>
                                        <p:tav tm="100000">
                                          <p:val>
                                            <p:strVal val="1"/>
                                          </p:val>
                                        </p:tav>
                                      </p:tavLst>
                                    </p:anim>
                                    <p:anim to="" calcmode="lin" valueType="num">
                                      <p:cBhvr>
                                        <p:cTn id="130" dur="700" fill="hold">
                                          <p:stCondLst>
                                            <p:cond delay="0"/>
                                          </p:stCondLst>
                                        </p:cTn>
                                        <p:tgtEl>
                                          <p:spTgt spid="66"/>
                                        </p:tgtEl>
                                        <p:attrNameLst>
                                          <p:attrName>ppt_w</p:attrName>
                                        </p:attrNameLst>
                                      </p:cBhvr>
                                      <p:tavLst>
                                        <p:tav tm="0" fmla="#ppt_w-(-#ppt_w)*((1.5-1.5*$)^2-(1.5-1.5*$)^3)">
                                          <p:val>
                                            <p:strVal val="0"/>
                                          </p:val>
                                        </p:tav>
                                        <p:tav tm="100000">
                                          <p:val>
                                            <p:strVal val="1"/>
                                          </p:val>
                                        </p:tav>
                                      </p:tavLst>
                                    </p:anim>
                                  </p:childTnLst>
                                </p:cTn>
                              </p:par>
                              <p:par>
                                <p:cTn id="131" presetID="0" presetClass="entr" presetSubtype="0" fill="hold" grpId="0" nodeType="withEffect">
                                  <p:stCondLst>
                                    <p:cond delay="0"/>
                                  </p:stCondLst>
                                  <p:childTnLst>
                                    <p:set>
                                      <p:cBhvr>
                                        <p:cTn id="132" dur="1" fill="hold">
                                          <p:stCondLst>
                                            <p:cond delay="0"/>
                                          </p:stCondLst>
                                        </p:cTn>
                                        <p:tgtEl>
                                          <p:spTgt spid="70"/>
                                        </p:tgtEl>
                                        <p:attrNameLst>
                                          <p:attrName>style.visibility</p:attrName>
                                        </p:attrNameLst>
                                      </p:cBhvr>
                                      <p:to>
                                        <p:strVal val="visible"/>
                                      </p:to>
                                    </p:set>
                                    <p:anim to="" calcmode="lin" valueType="num">
                                      <p:cBhvr>
                                        <p:cTn id="133" dur="700" fill="hold">
                                          <p:stCondLst>
                                            <p:cond delay="0"/>
                                          </p:stCondLst>
                                        </p:cTn>
                                        <p:tgtEl>
                                          <p:spTgt spid="70"/>
                                        </p:tgtEl>
                                        <p:attrNameLst>
                                          <p:attrName>ppt_x</p:attrName>
                                        </p:attrNameLst>
                                      </p:cBhvr>
                                      <p:tavLst>
                                        <p:tav tm="0" fmla="#ppt_x-(-#ppt_w/2*cos(ppt_r/180*pi))*((1.5-1.5*$)^2-(1.5-1.5*$)^3)">
                                          <p:val>
                                            <p:strVal val="0"/>
                                          </p:val>
                                        </p:tav>
                                        <p:tav tm="100000">
                                          <p:val>
                                            <p:strVal val="1"/>
                                          </p:val>
                                        </p:tav>
                                      </p:tavLst>
                                    </p:anim>
                                    <p:anim to="" calcmode="lin" valueType="num">
                                      <p:cBhvr>
                                        <p:cTn id="134" dur="700" fill="hold">
                                          <p:stCondLst>
                                            <p:cond delay="0"/>
                                          </p:stCondLst>
                                        </p:cTn>
                                        <p:tgtEl>
                                          <p:spTgt spid="70"/>
                                        </p:tgtEl>
                                        <p:attrNameLst>
                                          <p:attrName>ppt_y</p:attrName>
                                        </p:attrNameLst>
                                      </p:cBhvr>
                                      <p:tavLst>
                                        <p:tav tm="0" fmla="#ppt_y+(-#ppt_h/2*cos(ppt_r/180*pi))*((1.5-1.5*$)^2-(1.5-1.5*$)^3)">
                                          <p:val>
                                            <p:strVal val="0"/>
                                          </p:val>
                                        </p:tav>
                                        <p:tav tm="100000">
                                          <p:val>
                                            <p:strVal val="1"/>
                                          </p:val>
                                        </p:tav>
                                      </p:tavLst>
                                    </p:anim>
                                    <p:anim to="" calcmode="lin" valueType="num">
                                      <p:cBhvr>
                                        <p:cTn id="135" dur="700" fill="hold">
                                          <p:stCondLst>
                                            <p:cond delay="0"/>
                                          </p:stCondLst>
                                        </p:cTn>
                                        <p:tgtEl>
                                          <p:spTgt spid="70"/>
                                        </p:tgtEl>
                                        <p:attrNameLst>
                                          <p:attrName>ppt_h</p:attrName>
                                        </p:attrNameLst>
                                      </p:cBhvr>
                                      <p:tavLst>
                                        <p:tav tm="0" fmla="#ppt_h-(-#ppt_h)*((1.5-1.5*$)^2-(1.5-1.5*$)^3)">
                                          <p:val>
                                            <p:strVal val="0"/>
                                          </p:val>
                                        </p:tav>
                                        <p:tav tm="100000">
                                          <p:val>
                                            <p:strVal val="1"/>
                                          </p:val>
                                        </p:tav>
                                      </p:tavLst>
                                    </p:anim>
                                    <p:anim to="" calcmode="lin" valueType="num">
                                      <p:cBhvr>
                                        <p:cTn id="136" dur="700" fill="hold">
                                          <p:stCondLst>
                                            <p:cond delay="0"/>
                                          </p:stCondLst>
                                        </p:cTn>
                                        <p:tgtEl>
                                          <p:spTgt spid="70"/>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69" grpId="0" animBg="1"/>
      <p:bldP spid="62" grpId="0"/>
      <p:bldP spid="63" grpId="0" animBg="1" autoUpdateAnimBg="0"/>
      <p:bldP spid="67" grpId="0"/>
      <p:bldP spid="68" grpId="0"/>
      <p:bldP spid="50" grpId="0" animBg="1" autoUpdateAnimBg="0"/>
      <p:bldP spid="51" grpId="0"/>
      <p:bldP spid="52" grpId="0" animBg="1"/>
      <p:bldP spid="56" grpId="0" animBg="1"/>
      <p:bldP spid="57" grpId="0" animBg="1" autoUpdateAnimBg="0"/>
      <p:bldP spid="58" grpId="0"/>
      <p:bldP spid="59" grpId="0" animBg="1"/>
      <p:bldP spid="65" grpId="0" animBg="1" autoUpdateAnimBg="0"/>
      <p:bldP spid="66" grpId="0"/>
      <p:bldP spid="7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8441700"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Executor</a:t>
            </a:r>
            <a:r>
              <a:rPr lang="zh-CN" altLang="en-US" sz="2667" smtClean="0">
                <a:solidFill>
                  <a:srgbClr val="1D69A3"/>
                </a:solidFill>
                <a:latin typeface="微软雅黑" pitchFamily="34" charset="-122"/>
                <a:ea typeface="微软雅黑" pitchFamily="34" charset="-122"/>
              </a:rPr>
              <a:t>组件分析</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150" y="2000250"/>
            <a:ext cx="9732963"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192925" y="950292"/>
            <a:ext cx="11627600" cy="507831"/>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n"/>
            </a:pPr>
            <a:r>
              <a:rPr lang="en-US" altLang="zh-CN" b="1" smtClean="0">
                <a:latin typeface="微软雅黑" panose="020B0503020204020204" pitchFamily="34" charset="-122"/>
                <a:ea typeface="微软雅黑" panose="020B0503020204020204" pitchFamily="34" charset="-122"/>
              </a:rPr>
              <a:t>Executor</a:t>
            </a:r>
            <a:r>
              <a:rPr lang="zh-CN" altLang="en-US" smtClean="0">
                <a:latin typeface="微软雅黑" panose="020B0503020204020204" pitchFamily="34" charset="-122"/>
                <a:ea typeface="微软雅黑" panose="020B0503020204020204" pitchFamily="34" charset="-122"/>
              </a:rPr>
              <a:t>是</a:t>
            </a:r>
            <a:r>
              <a:rPr lang="en-US" altLang="zh-CN" smtClean="0">
                <a:latin typeface="微软雅黑" panose="020B0503020204020204" pitchFamily="34" charset="-122"/>
                <a:ea typeface="微软雅黑" panose="020B0503020204020204" pitchFamily="34" charset="-122"/>
              </a:rPr>
              <a:t>MyBaits</a:t>
            </a:r>
            <a:r>
              <a:rPr lang="zh-CN" altLang="en-US" smtClean="0">
                <a:latin typeface="微软雅黑" panose="020B0503020204020204" pitchFamily="34" charset="-122"/>
                <a:ea typeface="微软雅黑" panose="020B0503020204020204" pitchFamily="34" charset="-122"/>
              </a:rPr>
              <a:t>核心接口</a:t>
            </a:r>
            <a:r>
              <a:rPr lang="zh-CN" altLang="en-US">
                <a:latin typeface="微软雅黑" panose="020B0503020204020204" pitchFamily="34" charset="-122"/>
                <a:ea typeface="微软雅黑" panose="020B0503020204020204" pitchFamily="34" charset="-122"/>
              </a:rPr>
              <a:t>之一</a:t>
            </a:r>
            <a:r>
              <a:rPr lang="zh-CN" altLang="en-US" smtClean="0">
                <a:latin typeface="微软雅黑" panose="020B0503020204020204" pitchFamily="34" charset="-122"/>
                <a:ea typeface="微软雅黑" panose="020B0503020204020204" pitchFamily="34" charset="-122"/>
              </a:rPr>
              <a:t>，定义了数据库操作最基本的方法，</a:t>
            </a:r>
            <a:r>
              <a:rPr lang="en-US" altLang="zh-CN" smtClean="0">
                <a:latin typeface="微软雅黑" panose="020B0503020204020204" pitchFamily="34" charset="-122"/>
                <a:ea typeface="微软雅黑" panose="020B0503020204020204" pitchFamily="34" charset="-122"/>
              </a:rPr>
              <a:t>SqlSession</a:t>
            </a:r>
            <a:r>
              <a:rPr lang="zh-CN" altLang="en-US" smtClean="0">
                <a:latin typeface="微软雅黑" panose="020B0503020204020204" pitchFamily="34" charset="-122"/>
                <a:ea typeface="微软雅黑" panose="020B0503020204020204" pitchFamily="34" charset="-122"/>
              </a:rPr>
              <a:t>的功能都是基于它来实现的；</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53510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8441700"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模板模式</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1" name="矩形 10"/>
          <p:cNvSpPr/>
          <p:nvPr/>
        </p:nvSpPr>
        <p:spPr>
          <a:xfrm>
            <a:off x="192925" y="950292"/>
            <a:ext cx="11627600" cy="1338828"/>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n"/>
            </a:pPr>
            <a:r>
              <a:rPr lang="zh-CN" altLang="en-US" b="1" smtClean="0">
                <a:latin typeface="微软雅黑" panose="020B0503020204020204" pitchFamily="34" charset="-122"/>
                <a:ea typeface="微软雅黑" panose="020B0503020204020204" pitchFamily="34" charset="-122"/>
              </a:rPr>
              <a:t>模板</a:t>
            </a:r>
            <a:r>
              <a:rPr lang="zh-CN" altLang="en-US" b="1">
                <a:latin typeface="微软雅黑" panose="020B0503020204020204" pitchFamily="34" charset="-122"/>
                <a:ea typeface="微软雅黑" panose="020B0503020204020204" pitchFamily="34" charset="-122"/>
              </a:rPr>
              <a:t>模式（</a:t>
            </a:r>
            <a:r>
              <a:rPr lang="en-US" altLang="zh-CN" b="1">
                <a:latin typeface="微软雅黑" panose="020B0503020204020204" pitchFamily="34" charset="-122"/>
                <a:ea typeface="微软雅黑" panose="020B0503020204020204" pitchFamily="34" charset="-122"/>
              </a:rPr>
              <a:t>Template Pattern</a:t>
            </a:r>
            <a:r>
              <a:rPr lang="zh-CN" altLang="en-US" b="1" smtClean="0">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一</a:t>
            </a:r>
            <a:r>
              <a:rPr lang="zh-CN" altLang="en-US">
                <a:latin typeface="微软雅黑" panose="020B0503020204020204" pitchFamily="34" charset="-122"/>
                <a:ea typeface="微软雅黑" panose="020B0503020204020204" pitchFamily="34" charset="-122"/>
              </a:rPr>
              <a:t>个抽象类公开定义了执行它的方法的方式</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模板。它的子类可以按需要重写方法实现，但调用将以抽象类中定义的方式进行。定义一个操作中的算法的骨架，而将一些步骤延迟到子类中。模板方法使得子类可以不改变一个算法的结构即可重定义该算法的某些</a:t>
            </a:r>
            <a:r>
              <a:rPr lang="zh-CN" altLang="en-US" smtClean="0">
                <a:latin typeface="微软雅黑" panose="020B0503020204020204" pitchFamily="34" charset="-122"/>
                <a:ea typeface="微软雅黑" panose="020B0503020204020204" pitchFamily="34" charset="-122"/>
              </a:rPr>
              <a:t>特定实现；</a:t>
            </a:r>
            <a:endParaRPr lang="zh-CN" altLang="en-US">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559" y="2557463"/>
            <a:ext cx="7208837"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76142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8441700"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BaseExecutor</a:t>
            </a:r>
            <a:r>
              <a:rPr lang="zh-CN" altLang="en-US" sz="2667" smtClean="0">
                <a:solidFill>
                  <a:srgbClr val="1D69A3"/>
                </a:solidFill>
                <a:latin typeface="微软雅黑" pitchFamily="34" charset="-122"/>
                <a:ea typeface="微软雅黑" pitchFamily="34" charset="-122"/>
              </a:rPr>
              <a:t>代码分析 模板模式应用场景</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1" name="矩形 10"/>
          <p:cNvSpPr/>
          <p:nvPr/>
        </p:nvSpPr>
        <p:spPr>
          <a:xfrm>
            <a:off x="192925" y="950292"/>
            <a:ext cx="11627600" cy="923330"/>
          </a:xfrm>
          <a:prstGeom prst="rect">
            <a:avLst/>
          </a:prstGeom>
        </p:spPr>
        <p:txBody>
          <a:bodyPr wrap="square">
            <a:spAutoFit/>
          </a:bodyPr>
          <a:lstStyle/>
          <a:p>
            <a:pPr>
              <a:lnSpc>
                <a:spcPct val="150000"/>
              </a:lnSpc>
              <a:buClr>
                <a:srgbClr val="FFC000"/>
              </a:buClr>
            </a:pPr>
            <a:r>
              <a:rPr lang="zh-CN" altLang="en-US">
                <a:latin typeface="微软雅黑" panose="020B0503020204020204" pitchFamily="34" charset="-122"/>
                <a:ea typeface="微软雅黑" panose="020B0503020204020204" pitchFamily="34" charset="-122"/>
              </a:rPr>
              <a:t>遇到由一系列步骤构成的过程需要执行，这个过程从高层次上看是相同的，但是有些步骤的实现可能不同，这个时候就需要考虑用</a:t>
            </a:r>
            <a:r>
              <a:rPr lang="zh-CN" altLang="en-US" smtClean="0">
                <a:latin typeface="微软雅黑" panose="020B0503020204020204" pitchFamily="34" charset="-122"/>
                <a:ea typeface="微软雅黑" panose="020B0503020204020204" pitchFamily="34" charset="-122"/>
              </a:rPr>
              <a:t>模板模式</a:t>
            </a:r>
            <a:r>
              <a:rPr lang="zh-CN" altLang="en-US">
                <a:latin typeface="微软雅黑" panose="020B0503020204020204" pitchFamily="34" charset="-122"/>
                <a:ea typeface="微软雅黑" panose="020B0503020204020204" pitchFamily="34" charset="-122"/>
              </a:rPr>
              <a:t>了</a:t>
            </a:r>
            <a:r>
              <a:rPr lang="zh-CN" altLang="en-US" smtClean="0">
                <a:latin typeface="微软雅黑" panose="020B0503020204020204" pitchFamily="34" charset="-122"/>
                <a:ea typeface="微软雅黑" panose="020B0503020204020204" pitchFamily="34" charset="-122"/>
              </a:rPr>
              <a:t>。比如：</a:t>
            </a:r>
            <a:r>
              <a:rPr lang="en-US" altLang="zh-CN" smtClean="0">
                <a:latin typeface="微软雅黑" panose="020B0503020204020204" pitchFamily="34" charset="-122"/>
                <a:ea typeface="微软雅黑" panose="020B0503020204020204" pitchFamily="34" charset="-122"/>
              </a:rPr>
              <a:t>Executor</a:t>
            </a:r>
            <a:r>
              <a:rPr lang="zh-CN" altLang="en-US" smtClean="0">
                <a:latin typeface="微软雅黑" panose="020B0503020204020204" pitchFamily="34" charset="-122"/>
                <a:ea typeface="微软雅黑" panose="020B0503020204020204" pitchFamily="34" charset="-122"/>
              </a:rPr>
              <a:t>查询操作流程</a:t>
            </a:r>
            <a:r>
              <a:rPr lang="en-US" altLang="zh-CN" smtClean="0">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5051" y="1504950"/>
            <a:ext cx="3931554" cy="4859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104775" y="2521917"/>
            <a:ext cx="6134100" cy="1754326"/>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n"/>
            </a:pPr>
            <a:r>
              <a:rPr lang="en-US" altLang="zh-CN" b="1">
                <a:latin typeface="微软雅黑" panose="020B0503020204020204" pitchFamily="34" charset="-122"/>
                <a:ea typeface="微软雅黑" panose="020B0503020204020204" pitchFamily="34" charset="-122"/>
              </a:rPr>
              <a:t>BaseExecutor</a:t>
            </a:r>
            <a:r>
              <a:rPr lang="zh-CN" altLang="en-US" smtClean="0">
                <a:latin typeface="微软雅黑" panose="020B0503020204020204" pitchFamily="34" charset="-122"/>
                <a:ea typeface="微软雅黑" panose="020B0503020204020204" pitchFamily="34" charset="-122"/>
              </a:rPr>
              <a:t>：抽象</a:t>
            </a:r>
            <a:r>
              <a:rPr lang="zh-CN" altLang="en-US">
                <a:latin typeface="微软雅黑" panose="020B0503020204020204" pitchFamily="34" charset="-122"/>
                <a:ea typeface="微软雅黑" panose="020B0503020204020204" pitchFamily="34" charset="-122"/>
              </a:rPr>
              <a:t>类，实现了</a:t>
            </a:r>
            <a:r>
              <a:rPr lang="en-US" altLang="zh-CN">
                <a:latin typeface="微软雅黑" panose="020B0503020204020204" pitchFamily="34" charset="-122"/>
                <a:ea typeface="微软雅黑" panose="020B0503020204020204" pitchFamily="34" charset="-122"/>
              </a:rPr>
              <a:t>executor</a:t>
            </a:r>
            <a:r>
              <a:rPr lang="zh-CN" altLang="en-US">
                <a:latin typeface="微软雅黑" panose="020B0503020204020204" pitchFamily="34" charset="-122"/>
                <a:ea typeface="微软雅黑" panose="020B0503020204020204" pitchFamily="34" charset="-122"/>
              </a:rPr>
              <a:t>接口的大部分方法，主要提供了缓存管理和事务管理的能力，其他子类需要实现的抽象方法为：</a:t>
            </a:r>
            <a:r>
              <a:rPr lang="en-US" altLang="zh-CN">
                <a:latin typeface="微软雅黑" panose="020B0503020204020204" pitchFamily="34" charset="-122"/>
                <a:ea typeface="微软雅黑" panose="020B0503020204020204" pitchFamily="34" charset="-122"/>
              </a:rPr>
              <a:t>doUpdate,doQuery</a:t>
            </a:r>
            <a:r>
              <a:rPr lang="zh-CN" altLang="en-US">
                <a:latin typeface="微软雅黑" panose="020B0503020204020204" pitchFamily="34" charset="-122"/>
                <a:ea typeface="微软雅黑" panose="020B0503020204020204" pitchFamily="34" charset="-122"/>
              </a:rPr>
              <a:t>等方法</a:t>
            </a:r>
            <a:r>
              <a:rPr lang="zh-CN" altLang="en-US" smtClean="0">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4771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8441700"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Executor</a:t>
            </a:r>
            <a:r>
              <a:rPr lang="zh-CN" altLang="en-US" sz="2667" smtClean="0">
                <a:solidFill>
                  <a:srgbClr val="1D69A3"/>
                </a:solidFill>
                <a:latin typeface="微软雅黑" pitchFamily="34" charset="-122"/>
                <a:ea typeface="微软雅黑" pitchFamily="34" charset="-122"/>
              </a:rPr>
              <a:t>的三个实现类解读</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2" name="矩形 11"/>
          <p:cNvSpPr/>
          <p:nvPr/>
        </p:nvSpPr>
        <p:spPr>
          <a:xfrm>
            <a:off x="169682" y="1132975"/>
            <a:ext cx="11830640" cy="2308324"/>
          </a:xfrm>
          <a:prstGeom prst="rect">
            <a:avLst/>
          </a:prstGeom>
        </p:spPr>
        <p:txBody>
          <a:bodyPr wrap="square">
            <a:spAutoFit/>
          </a:bodyPr>
          <a:lstStyle/>
          <a:p>
            <a:pPr marL="285750" indent="-285750">
              <a:lnSpc>
                <a:spcPct val="200000"/>
              </a:lnSpc>
              <a:buClr>
                <a:srgbClr val="FFC000"/>
              </a:buClr>
              <a:buFont typeface="Wingdings" panose="05000000000000000000" pitchFamily="2" charset="2"/>
              <a:buChar char="Ø"/>
            </a:pPr>
            <a:r>
              <a:rPr lang="en-US" altLang="zh-CN" smtClean="0">
                <a:latin typeface="微软雅黑" panose="020B0503020204020204" pitchFamily="34" charset="-122"/>
                <a:ea typeface="微软雅黑" panose="020B0503020204020204" pitchFamily="34" charset="-122"/>
              </a:rPr>
              <a:t>SimpleExecutor</a:t>
            </a:r>
            <a:r>
              <a:rPr lang="zh-CN" altLang="en-US" smtClean="0">
                <a:latin typeface="微软雅黑" panose="020B0503020204020204" pitchFamily="34" charset="-122"/>
                <a:ea typeface="微软雅黑" panose="020B0503020204020204" pitchFamily="34" charset="-122"/>
              </a:rPr>
              <a:t>：默认配置，使用</a:t>
            </a:r>
            <a:r>
              <a:rPr lang="en-US" altLang="zh-CN">
                <a:latin typeface="微软雅黑" panose="020B0503020204020204" pitchFamily="34" charset="-122"/>
                <a:ea typeface="微软雅黑" panose="020B0503020204020204" pitchFamily="34" charset="-122"/>
              </a:rPr>
              <a:t>PrepareStatement</a:t>
            </a:r>
            <a:r>
              <a:rPr lang="zh-CN" altLang="en-US" smtClean="0">
                <a:latin typeface="微软雅黑" panose="020B0503020204020204" pitchFamily="34" charset="-122"/>
                <a:ea typeface="微软雅黑" panose="020B0503020204020204" pitchFamily="34" charset="-122"/>
              </a:rPr>
              <a:t>对象访问数据库，每次访问都要创建新的</a:t>
            </a:r>
            <a:r>
              <a:rPr lang="en-US" altLang="zh-CN">
                <a:latin typeface="微软雅黑" panose="020B0503020204020204" pitchFamily="34" charset="-122"/>
                <a:ea typeface="微软雅黑" panose="020B0503020204020204" pitchFamily="34" charset="-122"/>
              </a:rPr>
              <a:t>PrepareStatement</a:t>
            </a:r>
            <a:r>
              <a:rPr lang="zh-CN" altLang="en-US" smtClean="0">
                <a:latin typeface="微软雅黑" panose="020B0503020204020204" pitchFamily="34" charset="-122"/>
                <a:ea typeface="微软雅黑" panose="020B0503020204020204" pitchFamily="34" charset="-122"/>
              </a:rPr>
              <a:t>对象；</a:t>
            </a:r>
            <a:endParaRPr lang="en-US" altLang="zh-CN" smtClean="0">
              <a:latin typeface="微软雅黑" panose="020B0503020204020204" pitchFamily="34" charset="-122"/>
              <a:ea typeface="微软雅黑" panose="020B0503020204020204" pitchFamily="34" charset="-122"/>
            </a:endParaRPr>
          </a:p>
          <a:p>
            <a:pPr marL="285750" indent="-285750">
              <a:lnSpc>
                <a:spcPct val="200000"/>
              </a:lnSpc>
              <a:buClr>
                <a:srgbClr val="FFC000"/>
              </a:buClr>
              <a:buFont typeface="Wingdings" panose="05000000000000000000" pitchFamily="2" charset="2"/>
              <a:buChar char="Ø"/>
            </a:pPr>
            <a:r>
              <a:rPr lang="en-US" altLang="zh-CN" smtClean="0">
                <a:latin typeface="微软雅黑" panose="020B0503020204020204" pitchFamily="34" charset="-122"/>
                <a:ea typeface="微软雅黑" panose="020B0503020204020204" pitchFamily="34" charset="-122"/>
              </a:rPr>
              <a:t>ReuseExecutor</a:t>
            </a:r>
            <a:r>
              <a:rPr lang="zh-CN" altLang="en-US" smtClean="0">
                <a:latin typeface="微软雅黑" panose="020B0503020204020204" pitchFamily="34" charset="-122"/>
                <a:ea typeface="微软雅黑" panose="020B0503020204020204" pitchFamily="34" charset="-122"/>
              </a:rPr>
              <a:t>：使用</a:t>
            </a:r>
            <a:r>
              <a:rPr lang="zh-CN" altLang="en-US">
                <a:latin typeface="微软雅黑" panose="020B0503020204020204" pitchFamily="34" charset="-122"/>
                <a:ea typeface="微软雅黑" panose="020B0503020204020204" pitchFamily="34" charset="-122"/>
              </a:rPr>
              <a:t>预编</a:t>
            </a:r>
            <a:r>
              <a:rPr lang="zh-CN" altLang="en-US" smtClean="0">
                <a:latin typeface="微软雅黑" panose="020B0503020204020204" pitchFamily="34" charset="-122"/>
                <a:ea typeface="微软雅黑" panose="020B0503020204020204" pitchFamily="34" charset="-122"/>
              </a:rPr>
              <a:t>译</a:t>
            </a:r>
            <a:r>
              <a:rPr lang="en-US" altLang="zh-CN" smtClean="0">
                <a:latin typeface="微软雅黑" panose="020B0503020204020204" pitchFamily="34" charset="-122"/>
                <a:ea typeface="微软雅黑" panose="020B0503020204020204" pitchFamily="34" charset="-122"/>
              </a:rPr>
              <a:t>PrepareStatement</a:t>
            </a:r>
            <a:r>
              <a:rPr lang="zh-CN" altLang="en-US">
                <a:latin typeface="微软雅黑" panose="020B0503020204020204" pitchFamily="34" charset="-122"/>
                <a:ea typeface="微软雅黑" panose="020B0503020204020204" pitchFamily="34" charset="-122"/>
              </a:rPr>
              <a:t>对象访问数据库</a:t>
            </a:r>
            <a:r>
              <a:rPr lang="zh-CN" altLang="en-US" smtClean="0">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访问</a:t>
            </a:r>
            <a:r>
              <a:rPr lang="zh-CN" altLang="en-US" smtClean="0">
                <a:latin typeface="微软雅黑" panose="020B0503020204020204" pitchFamily="34" charset="-122"/>
                <a:ea typeface="微软雅黑" panose="020B0503020204020204" pitchFamily="34" charset="-122"/>
              </a:rPr>
              <a:t>时，会重用缓存中的</a:t>
            </a:r>
            <a:r>
              <a:rPr lang="en-US" altLang="zh-CN" smtClean="0">
                <a:latin typeface="微软雅黑" panose="020B0503020204020204" pitchFamily="34" charset="-122"/>
                <a:ea typeface="微软雅黑" panose="020B0503020204020204" pitchFamily="34" charset="-122"/>
              </a:rPr>
              <a:t>statement</a:t>
            </a:r>
            <a:r>
              <a:rPr lang="zh-CN" altLang="en-US">
                <a:latin typeface="微软雅黑" panose="020B0503020204020204" pitchFamily="34" charset="-122"/>
                <a:ea typeface="微软雅黑" panose="020B0503020204020204" pitchFamily="34" charset="-122"/>
              </a:rPr>
              <a:t>对象；</a:t>
            </a:r>
            <a:endParaRPr lang="en-US" altLang="zh-CN">
              <a:latin typeface="微软雅黑" panose="020B0503020204020204" pitchFamily="34" charset="-122"/>
              <a:ea typeface="微软雅黑" panose="020B0503020204020204" pitchFamily="34" charset="-122"/>
            </a:endParaRPr>
          </a:p>
          <a:p>
            <a:pPr marL="285750" indent="-285750">
              <a:lnSpc>
                <a:spcPct val="200000"/>
              </a:lnSpc>
              <a:buClr>
                <a:srgbClr val="FFC000"/>
              </a:buClr>
              <a:buFont typeface="Wingdings" panose="05000000000000000000" pitchFamily="2" charset="2"/>
              <a:buChar char="Ø"/>
            </a:pPr>
            <a:r>
              <a:rPr lang="en-US" altLang="zh-CN" smtClean="0">
                <a:latin typeface="微软雅黑" panose="020B0503020204020204" pitchFamily="34" charset="-122"/>
                <a:ea typeface="微软雅黑" panose="020B0503020204020204" pitchFamily="34" charset="-122"/>
              </a:rPr>
              <a:t>BatchExecutor</a:t>
            </a:r>
            <a:r>
              <a:rPr lang="zh-CN" altLang="en-US" smtClean="0">
                <a:latin typeface="微软雅黑" panose="020B0503020204020204" pitchFamily="34" charset="-122"/>
                <a:ea typeface="微软雅黑" panose="020B0503020204020204" pitchFamily="34" charset="-122"/>
              </a:rPr>
              <a:t>：实现批量执行多条</a:t>
            </a:r>
            <a:r>
              <a:rPr lang="en-US" altLang="zh-CN" smtClean="0">
                <a:latin typeface="微软雅黑" panose="020B0503020204020204" pitchFamily="34" charset="-122"/>
                <a:ea typeface="微软雅黑" panose="020B0503020204020204" pitchFamily="34" charset="-122"/>
              </a:rPr>
              <a:t>SQL</a:t>
            </a:r>
            <a:r>
              <a:rPr lang="zh-CN" altLang="en-US" smtClean="0">
                <a:latin typeface="微软雅黑" panose="020B0503020204020204" pitchFamily="34" charset="-122"/>
                <a:ea typeface="微软雅黑" panose="020B0503020204020204" pitchFamily="34" charset="-122"/>
              </a:rPr>
              <a:t>语句的能力；</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5807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mybatis</a:t>
            </a:r>
            <a:r>
              <a:rPr lang="zh-CN" altLang="en-US" sz="2667" smtClean="0">
                <a:solidFill>
                  <a:srgbClr val="1D69A3"/>
                </a:solidFill>
                <a:latin typeface="微软雅黑" pitchFamily="34" charset="-122"/>
                <a:ea typeface="微软雅黑" pitchFamily="34" charset="-122"/>
              </a:rPr>
              <a:t>核心流程三大阶段</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aphicFrame>
        <p:nvGraphicFramePr>
          <p:cNvPr id="3" name="图示 2"/>
          <p:cNvGraphicFramePr/>
          <p:nvPr>
            <p:extLst>
              <p:ext uri="{D42A27DB-BD31-4B8C-83A1-F6EECF244321}">
                <p14:modId xmlns:p14="http://schemas.microsoft.com/office/powerpoint/2010/main" val="3595806810"/>
              </p:ext>
            </p:extLst>
          </p:nvPr>
        </p:nvGraphicFramePr>
        <p:xfrm>
          <a:off x="2240108" y="932724"/>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TextBox 3"/>
          <p:cNvSpPr txBox="1"/>
          <p:nvPr/>
        </p:nvSpPr>
        <p:spPr>
          <a:xfrm>
            <a:off x="3776706" y="1104245"/>
            <a:ext cx="6272213" cy="923330"/>
          </a:xfrm>
          <a:prstGeom prst="rect">
            <a:avLst/>
          </a:prstGeom>
          <a:noFill/>
        </p:spPr>
        <p:txBody>
          <a:bodyPr wrap="square" rtlCol="0">
            <a:spAutoFit/>
          </a:bodyPr>
          <a:lstStyle/>
          <a:p>
            <a:pPr>
              <a:lnSpc>
                <a:spcPct val="150000"/>
              </a:lnSpc>
            </a:pPr>
            <a:r>
              <a:rPr lang="zh-CN" altLang="en-US" smtClean="0">
                <a:latin typeface="微软雅黑" panose="020B0503020204020204" pitchFamily="34" charset="-122"/>
                <a:ea typeface="微软雅黑" panose="020B0503020204020204" pitchFamily="34" charset="-122"/>
              </a:rPr>
              <a:t>读取</a:t>
            </a:r>
            <a:r>
              <a:rPr lang="en-US" altLang="zh-CN" smtClean="0">
                <a:latin typeface="微软雅黑" panose="020B0503020204020204" pitchFamily="34" charset="-122"/>
                <a:ea typeface="微软雅黑" panose="020B0503020204020204" pitchFamily="34" charset="-122"/>
              </a:rPr>
              <a:t>XML</a:t>
            </a:r>
            <a:r>
              <a:rPr lang="zh-CN" altLang="en-US" smtClean="0">
                <a:latin typeface="微软雅黑" panose="020B0503020204020204" pitchFamily="34" charset="-122"/>
                <a:ea typeface="微软雅黑" panose="020B0503020204020204" pitchFamily="34" charset="-122"/>
              </a:rPr>
              <a:t>配置文件和注解中的配置信息，创建配置对象，并完成各个模块的初始化的工作；</a:t>
            </a:r>
            <a:endParaRPr lang="zh-CN" altLang="en-US">
              <a:latin typeface="微软雅黑" panose="020B0503020204020204" pitchFamily="34" charset="-122"/>
              <a:ea typeface="微软雅黑" panose="020B0503020204020204" pitchFamily="34" charset="-122"/>
            </a:endParaRPr>
          </a:p>
        </p:txBody>
      </p:sp>
      <p:sp>
        <p:nvSpPr>
          <p:cNvPr id="20" name="TextBox 19"/>
          <p:cNvSpPr txBox="1"/>
          <p:nvPr/>
        </p:nvSpPr>
        <p:spPr>
          <a:xfrm>
            <a:off x="3776706" y="2899489"/>
            <a:ext cx="6272213" cy="465640"/>
          </a:xfrm>
          <a:prstGeom prst="rect">
            <a:avLst/>
          </a:prstGeom>
          <a:noFill/>
        </p:spPr>
        <p:txBody>
          <a:bodyPr wrap="square" rtlCol="0">
            <a:spAutoFit/>
          </a:bodyPr>
          <a:lstStyle/>
          <a:p>
            <a:pPr>
              <a:lnSpc>
                <a:spcPct val="150000"/>
              </a:lnSpc>
            </a:pPr>
            <a:r>
              <a:rPr lang="zh-CN" altLang="en-US">
                <a:latin typeface="微软雅黑" panose="020B0503020204020204" pitchFamily="34" charset="-122"/>
                <a:ea typeface="微软雅黑" panose="020B0503020204020204" pitchFamily="34" charset="-122"/>
              </a:rPr>
              <a:t>封装</a:t>
            </a:r>
            <a:r>
              <a:rPr lang="en-US" altLang="zh-CN">
                <a:latin typeface="微软雅黑" panose="020B0503020204020204" pitchFamily="34" charset="-122"/>
                <a:ea typeface="微软雅黑" panose="020B0503020204020204" pitchFamily="34" charset="-122"/>
              </a:rPr>
              <a:t>iBatis</a:t>
            </a:r>
            <a:r>
              <a:rPr lang="zh-CN" altLang="en-US">
                <a:latin typeface="微软雅黑" panose="020B0503020204020204" pitchFamily="34" charset="-122"/>
                <a:ea typeface="微软雅黑" panose="020B0503020204020204" pitchFamily="34" charset="-122"/>
              </a:rPr>
              <a:t>的编程模型，使用</a:t>
            </a:r>
            <a:r>
              <a:rPr lang="en-US" altLang="zh-CN">
                <a:latin typeface="微软雅黑" panose="020B0503020204020204" pitchFamily="34" charset="-122"/>
                <a:ea typeface="微软雅黑" panose="020B0503020204020204" pitchFamily="34" charset="-122"/>
              </a:rPr>
              <a:t>mapper</a:t>
            </a:r>
            <a:r>
              <a:rPr lang="zh-CN" altLang="en-US">
                <a:latin typeface="微软雅黑" panose="020B0503020204020204" pitchFamily="34" charset="-122"/>
                <a:ea typeface="微软雅黑" panose="020B0503020204020204" pitchFamily="34" charset="-122"/>
              </a:rPr>
              <a:t>接口开发的初始化工作；</a:t>
            </a:r>
          </a:p>
        </p:txBody>
      </p:sp>
      <p:sp>
        <p:nvSpPr>
          <p:cNvPr id="21" name="TextBox 20"/>
          <p:cNvSpPr txBox="1"/>
          <p:nvPr/>
        </p:nvSpPr>
        <p:spPr>
          <a:xfrm>
            <a:off x="3776706" y="4736678"/>
            <a:ext cx="6272213" cy="923330"/>
          </a:xfrm>
          <a:prstGeom prst="rect">
            <a:avLst/>
          </a:prstGeom>
          <a:noFill/>
        </p:spPr>
        <p:txBody>
          <a:bodyPr wrap="square" rtlCol="0">
            <a:spAutoFit/>
          </a:bodyPr>
          <a:lstStyle/>
          <a:p>
            <a:pPr>
              <a:lnSpc>
                <a:spcPct val="150000"/>
              </a:lnSpc>
            </a:pPr>
            <a:r>
              <a:rPr lang="zh-CN" altLang="en-US" smtClean="0">
                <a:latin typeface="微软雅黑" panose="020B0503020204020204" pitchFamily="34" charset="-122"/>
                <a:ea typeface="微软雅黑" panose="020B0503020204020204" pitchFamily="34" charset="-122"/>
              </a:rPr>
              <a:t>通过</a:t>
            </a:r>
            <a:r>
              <a:rPr lang="en-US" altLang="zh-CN" smtClean="0">
                <a:latin typeface="微软雅黑" panose="020B0503020204020204" pitchFamily="34" charset="-122"/>
                <a:ea typeface="微软雅黑" panose="020B0503020204020204" pitchFamily="34" charset="-122"/>
              </a:rPr>
              <a:t>SqlSession</a:t>
            </a:r>
            <a:r>
              <a:rPr lang="zh-CN" altLang="en-US" smtClean="0">
                <a:latin typeface="微软雅黑" panose="020B0503020204020204" pitchFamily="34" charset="-122"/>
                <a:ea typeface="微软雅黑" panose="020B0503020204020204" pitchFamily="34" charset="-122"/>
              </a:rPr>
              <a:t>完成</a:t>
            </a:r>
            <a:r>
              <a:rPr lang="en-US" altLang="zh-CN" smtClean="0">
                <a:latin typeface="微软雅黑" panose="020B0503020204020204" pitchFamily="34" charset="-122"/>
                <a:ea typeface="微软雅黑" panose="020B0503020204020204" pitchFamily="34" charset="-122"/>
              </a:rPr>
              <a:t>SQL</a:t>
            </a:r>
            <a:r>
              <a:rPr lang="zh-CN" altLang="en-US" smtClean="0">
                <a:latin typeface="微软雅黑" panose="020B0503020204020204" pitchFamily="34" charset="-122"/>
                <a:ea typeface="微软雅黑" panose="020B0503020204020204" pitchFamily="34" charset="-122"/>
              </a:rPr>
              <a:t>的解析，参数的映射、</a:t>
            </a:r>
            <a:r>
              <a:rPr lang="en-US" altLang="zh-CN" smtClean="0">
                <a:latin typeface="微软雅黑" panose="020B0503020204020204" pitchFamily="34" charset="-122"/>
                <a:ea typeface="微软雅黑" panose="020B0503020204020204" pitchFamily="34" charset="-122"/>
              </a:rPr>
              <a:t>SQL</a:t>
            </a:r>
            <a:r>
              <a:rPr lang="zh-CN" altLang="en-US" smtClean="0">
                <a:latin typeface="微软雅黑" panose="020B0503020204020204" pitchFamily="34" charset="-122"/>
                <a:ea typeface="微软雅黑" panose="020B0503020204020204" pitchFamily="34" charset="-122"/>
              </a:rPr>
              <a:t>的执行、结果的解析过程；</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17846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8441700"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Executor</a:t>
            </a:r>
            <a:r>
              <a:rPr lang="zh-CN" altLang="en-US" sz="2667" smtClean="0">
                <a:solidFill>
                  <a:srgbClr val="1D69A3"/>
                </a:solidFill>
                <a:latin typeface="微软雅黑" pitchFamily="34" charset="-122"/>
                <a:ea typeface="微软雅黑" pitchFamily="34" charset="-122"/>
              </a:rPr>
              <a:t>的三个重要小弟</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0" name="矩形 9"/>
          <p:cNvSpPr/>
          <p:nvPr/>
        </p:nvSpPr>
        <p:spPr>
          <a:xfrm>
            <a:off x="192925" y="950292"/>
            <a:ext cx="11627600" cy="458908"/>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n"/>
            </a:pPr>
            <a:r>
              <a:rPr lang="zh-CN" altLang="en-US" smtClean="0">
                <a:latin typeface="微软雅黑" panose="020B0503020204020204" pitchFamily="34" charset="-122"/>
                <a:ea typeface="微软雅黑" panose="020B0503020204020204" pitchFamily="34" charset="-122"/>
              </a:rPr>
              <a:t>通过对</a:t>
            </a:r>
            <a:r>
              <a:rPr lang="en-US" altLang="zh-CN" smtClean="0">
                <a:latin typeface="微软雅黑" panose="020B0503020204020204" pitchFamily="34" charset="-122"/>
                <a:ea typeface="微软雅黑" panose="020B0503020204020204" pitchFamily="34" charset="-122"/>
              </a:rPr>
              <a:t>SimpleExecutor</a:t>
            </a:r>
            <a:r>
              <a:rPr lang="zh-CN" altLang="en-US">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doQuery()</a:t>
            </a:r>
            <a:r>
              <a:rPr lang="zh-CN" altLang="en-US" smtClean="0">
                <a:latin typeface="微软雅黑" panose="020B0503020204020204" pitchFamily="34" charset="-122"/>
                <a:ea typeface="微软雅黑" panose="020B0503020204020204" pitchFamily="34" charset="-122"/>
              </a:rPr>
              <a:t>方法的解读发现，</a:t>
            </a:r>
            <a:r>
              <a:rPr lang="en-US" altLang="zh-CN" smtClean="0">
                <a:latin typeface="微软雅黑" panose="020B0503020204020204" pitchFamily="34" charset="-122"/>
                <a:ea typeface="微软雅黑" panose="020B0503020204020204" pitchFamily="34" charset="-122"/>
              </a:rPr>
              <a:t>Executor</a:t>
            </a:r>
            <a:r>
              <a:rPr lang="zh-CN" altLang="en-US" smtClean="0">
                <a:latin typeface="微软雅黑" panose="020B0503020204020204" pitchFamily="34" charset="-122"/>
                <a:ea typeface="微软雅黑" panose="020B0503020204020204" pitchFamily="34" charset="-122"/>
              </a:rPr>
              <a:t>是个指挥官，它在调度三个小弟工作：</a:t>
            </a:r>
            <a:endParaRPr lang="en-US" altLang="zh-CN" smtClean="0">
              <a:latin typeface="微软雅黑" panose="020B0503020204020204" pitchFamily="34" charset="-122"/>
              <a:ea typeface="微软雅黑" panose="020B0503020204020204" pitchFamily="34" charset="-122"/>
            </a:endParaRPr>
          </a:p>
        </p:txBody>
      </p:sp>
      <p:sp>
        <p:nvSpPr>
          <p:cNvPr id="12" name="矩形 11"/>
          <p:cNvSpPr/>
          <p:nvPr/>
        </p:nvSpPr>
        <p:spPr>
          <a:xfrm>
            <a:off x="392950" y="1409200"/>
            <a:ext cx="11706225" cy="2308324"/>
          </a:xfrm>
          <a:prstGeom prst="rect">
            <a:avLst/>
          </a:prstGeom>
        </p:spPr>
        <p:txBody>
          <a:bodyPr wrap="square">
            <a:spAutoFit/>
          </a:bodyPr>
          <a:lstStyle/>
          <a:p>
            <a:pPr marL="285750" indent="-285750">
              <a:lnSpc>
                <a:spcPct val="200000"/>
              </a:lnSpc>
              <a:buClr>
                <a:srgbClr val="FFC000"/>
              </a:buClr>
              <a:buFont typeface="Wingdings" panose="05000000000000000000" pitchFamily="2" charset="2"/>
              <a:buChar char="Ø"/>
            </a:pPr>
            <a:r>
              <a:rPr lang="en-US" altLang="zh-CN" smtClean="0">
                <a:latin typeface="微软雅黑" panose="020B0503020204020204" pitchFamily="34" charset="-122"/>
                <a:ea typeface="微软雅黑" panose="020B0503020204020204" pitchFamily="34" charset="-122"/>
              </a:rPr>
              <a:t>StatementHandler</a:t>
            </a:r>
            <a:r>
              <a:rPr lang="zh-CN" altLang="en-US" smtClean="0">
                <a:latin typeface="微软雅黑" panose="020B0503020204020204" pitchFamily="34" charset="-122"/>
                <a:ea typeface="微软雅黑" panose="020B0503020204020204" pitchFamily="34" charset="-122"/>
              </a:rPr>
              <a:t>：它的作用是使用数据库的</a:t>
            </a:r>
            <a:r>
              <a:rPr lang="en-US" altLang="zh-CN" smtClean="0">
                <a:latin typeface="微软雅黑" panose="020B0503020204020204" pitchFamily="34" charset="-122"/>
                <a:ea typeface="微软雅黑" panose="020B0503020204020204" pitchFamily="34" charset="-122"/>
              </a:rPr>
              <a:t>Statement</a:t>
            </a:r>
            <a:r>
              <a:rPr lang="zh-CN" altLang="en-US" smtClean="0">
                <a:latin typeface="微软雅黑" panose="020B0503020204020204" pitchFamily="34" charset="-122"/>
                <a:ea typeface="微软雅黑" panose="020B0503020204020204" pitchFamily="34" charset="-122"/>
              </a:rPr>
              <a:t>或</a:t>
            </a:r>
            <a:r>
              <a:rPr lang="en-US" altLang="zh-CN" smtClean="0">
                <a:latin typeface="微软雅黑" panose="020B0503020204020204" pitchFamily="34" charset="-122"/>
                <a:ea typeface="微软雅黑" panose="020B0503020204020204" pitchFamily="34" charset="-122"/>
              </a:rPr>
              <a:t>PrepareStatement</a:t>
            </a:r>
            <a:r>
              <a:rPr lang="zh-CN" altLang="en-US" smtClean="0">
                <a:latin typeface="微软雅黑" panose="020B0503020204020204" pitchFamily="34" charset="-122"/>
                <a:ea typeface="微软雅黑" panose="020B0503020204020204" pitchFamily="34" charset="-122"/>
              </a:rPr>
              <a:t>执行操作，启承上启下作用；</a:t>
            </a:r>
            <a:endParaRPr lang="en-US" altLang="zh-CN" smtClean="0">
              <a:latin typeface="微软雅黑" panose="020B0503020204020204" pitchFamily="34" charset="-122"/>
              <a:ea typeface="微软雅黑" panose="020B0503020204020204" pitchFamily="34" charset="-122"/>
            </a:endParaRPr>
          </a:p>
          <a:p>
            <a:pPr marL="285750" indent="-285750">
              <a:lnSpc>
                <a:spcPct val="200000"/>
              </a:lnSpc>
              <a:buClr>
                <a:srgbClr val="FFC000"/>
              </a:buClr>
              <a:buFont typeface="Wingdings" panose="05000000000000000000" pitchFamily="2" charset="2"/>
              <a:buChar char="Ø"/>
            </a:pPr>
            <a:r>
              <a:rPr lang="en-US" altLang="zh-CN" smtClean="0">
                <a:latin typeface="微软雅黑" panose="020B0503020204020204" pitchFamily="34" charset="-122"/>
                <a:ea typeface="微软雅黑" panose="020B0503020204020204" pitchFamily="34" charset="-122"/>
              </a:rPr>
              <a:t>ParameterHandler</a:t>
            </a:r>
            <a:r>
              <a:rPr lang="zh-CN" altLang="en-US" smtClean="0">
                <a:latin typeface="微软雅黑" panose="020B0503020204020204" pitchFamily="34" charset="-122"/>
                <a:ea typeface="微软雅黑" panose="020B0503020204020204" pitchFamily="34" charset="-122"/>
              </a:rPr>
              <a:t>：对</a:t>
            </a:r>
            <a:r>
              <a:rPr lang="zh-CN" altLang="en-US">
                <a:latin typeface="微软雅黑" panose="020B0503020204020204" pitchFamily="34" charset="-122"/>
                <a:ea typeface="微软雅黑" panose="020B0503020204020204" pitchFamily="34" charset="-122"/>
              </a:rPr>
              <a:t>预编译的</a:t>
            </a:r>
            <a:r>
              <a:rPr lang="en-US" altLang="zh-CN">
                <a:latin typeface="微软雅黑" panose="020B0503020204020204" pitchFamily="34" charset="-122"/>
                <a:ea typeface="微软雅黑" panose="020B0503020204020204" pitchFamily="34" charset="-122"/>
              </a:rPr>
              <a:t>SQL</a:t>
            </a:r>
            <a:r>
              <a:rPr lang="zh-CN" altLang="en-US">
                <a:latin typeface="微软雅黑" panose="020B0503020204020204" pitchFamily="34" charset="-122"/>
                <a:ea typeface="微软雅黑" panose="020B0503020204020204" pitchFamily="34" charset="-122"/>
              </a:rPr>
              <a:t>语句进行参数设置，</a:t>
            </a:r>
            <a:r>
              <a:rPr lang="en-US" altLang="zh-CN">
                <a:latin typeface="微软雅黑" panose="020B0503020204020204" pitchFamily="34" charset="-122"/>
                <a:ea typeface="微软雅黑" panose="020B0503020204020204" pitchFamily="34" charset="-122"/>
              </a:rPr>
              <a:t>SQL</a:t>
            </a:r>
            <a:r>
              <a:rPr lang="zh-CN" altLang="en-US">
                <a:latin typeface="微软雅黑" panose="020B0503020204020204" pitchFamily="34" charset="-122"/>
                <a:ea typeface="微软雅黑" panose="020B0503020204020204" pitchFamily="34" charset="-122"/>
              </a:rPr>
              <a:t>语句中的的占位符“？”都对应</a:t>
            </a:r>
            <a:r>
              <a:rPr lang="en-US" altLang="zh-CN">
                <a:latin typeface="微软雅黑" panose="020B0503020204020204" pitchFamily="34" charset="-122"/>
                <a:ea typeface="微软雅黑" panose="020B0503020204020204" pitchFamily="34" charset="-122"/>
              </a:rPr>
              <a:t>BoundSql.parameterMappings</a:t>
            </a:r>
            <a:r>
              <a:rPr lang="zh-CN" altLang="en-US">
                <a:latin typeface="微软雅黑" panose="020B0503020204020204" pitchFamily="34" charset="-122"/>
                <a:ea typeface="微软雅黑" panose="020B0503020204020204" pitchFamily="34" charset="-122"/>
              </a:rPr>
              <a:t>集合中的一个元素，在该对象中记录了对应的参数名称以及该参数的相关属性</a:t>
            </a:r>
            <a:endParaRPr lang="en-US" altLang="zh-CN" smtClean="0">
              <a:latin typeface="微软雅黑" panose="020B0503020204020204" pitchFamily="34" charset="-122"/>
              <a:ea typeface="微软雅黑" panose="020B0503020204020204" pitchFamily="34" charset="-122"/>
            </a:endParaRPr>
          </a:p>
          <a:p>
            <a:pPr marL="285750" indent="-285750">
              <a:lnSpc>
                <a:spcPct val="200000"/>
              </a:lnSpc>
              <a:buClr>
                <a:srgbClr val="FFC000"/>
              </a:buClr>
              <a:buFont typeface="Wingdings" panose="05000000000000000000" pitchFamily="2" charset="2"/>
              <a:buChar char="Ø"/>
            </a:pPr>
            <a:r>
              <a:rPr lang="en-US" altLang="zh-CN">
                <a:latin typeface="微软雅黑" panose="020B0503020204020204" pitchFamily="34" charset="-122"/>
                <a:ea typeface="微软雅黑" panose="020B0503020204020204" pitchFamily="34" charset="-122"/>
              </a:rPr>
              <a:t>ResultSetHandler</a:t>
            </a:r>
            <a:r>
              <a:rPr lang="zh-CN" altLang="en-US" smtClean="0">
                <a:latin typeface="微软雅黑" panose="020B0503020204020204" pitchFamily="34" charset="-122"/>
                <a:ea typeface="微软雅黑" panose="020B0503020204020204" pitchFamily="34" charset="-122"/>
              </a:rPr>
              <a:t>：对数据库返回的结果集（</a:t>
            </a:r>
            <a:r>
              <a:rPr lang="en-US" altLang="zh-CN" smtClean="0">
                <a:latin typeface="微软雅黑" panose="020B0503020204020204" pitchFamily="34" charset="-122"/>
                <a:ea typeface="微软雅黑" panose="020B0503020204020204" pitchFamily="34" charset="-122"/>
              </a:rPr>
              <a:t>ResultSet</a:t>
            </a:r>
            <a:r>
              <a:rPr lang="zh-CN" altLang="en-US" smtClean="0">
                <a:latin typeface="微软雅黑" panose="020B0503020204020204" pitchFamily="34" charset="-122"/>
                <a:ea typeface="微软雅黑" panose="020B0503020204020204" pitchFamily="34" charset="-122"/>
              </a:rPr>
              <a:t>）进行封装，返回用户指定的实体类型；</a:t>
            </a:r>
            <a:endParaRPr lang="en-US" altLang="zh-CN"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6976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8441700"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Executor</a:t>
            </a:r>
            <a:r>
              <a:rPr lang="zh-CN" altLang="en-US" sz="2667" smtClean="0">
                <a:solidFill>
                  <a:srgbClr val="1D69A3"/>
                </a:solidFill>
                <a:latin typeface="微软雅黑" pitchFamily="34" charset="-122"/>
                <a:ea typeface="微软雅黑" pitchFamily="34" charset="-122"/>
              </a:rPr>
              <a:t>内部运作过程</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pSp>
        <p:nvGrpSpPr>
          <p:cNvPr id="4" name="组合 3"/>
          <p:cNvGrpSpPr/>
          <p:nvPr/>
        </p:nvGrpSpPr>
        <p:grpSpPr>
          <a:xfrm>
            <a:off x="3984771" y="855677"/>
            <a:ext cx="3120704" cy="453005"/>
            <a:chOff x="3984771" y="1115736"/>
            <a:chExt cx="3120704" cy="453005"/>
          </a:xfrm>
        </p:grpSpPr>
        <p:sp>
          <p:nvSpPr>
            <p:cNvPr id="2" name="矩形 1"/>
            <p:cNvSpPr/>
            <p:nvPr/>
          </p:nvSpPr>
          <p:spPr>
            <a:xfrm>
              <a:off x="3984771" y="1115736"/>
              <a:ext cx="3120704" cy="453005"/>
            </a:xfrm>
            <a:prstGeom prst="rect">
              <a:avLst/>
            </a:prstGeom>
            <a:solidFill>
              <a:schemeClr val="accent5">
                <a:lumMod val="40000"/>
                <a:lumOff val="60000"/>
              </a:schemeClr>
            </a:solidFill>
            <a:ln>
              <a:solidFill>
                <a:schemeClr val="accent1"/>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 name="TextBox 2"/>
            <p:cNvSpPr txBox="1"/>
            <p:nvPr/>
          </p:nvSpPr>
          <p:spPr>
            <a:xfrm>
              <a:off x="4920593" y="1157572"/>
              <a:ext cx="1249060" cy="369332"/>
            </a:xfrm>
            <a:prstGeom prst="rect">
              <a:avLst/>
            </a:prstGeom>
            <a:noFill/>
          </p:spPr>
          <p:txBody>
            <a:bodyPr wrap="none" rtlCol="0">
              <a:spAutoFit/>
            </a:bodyPr>
            <a:lstStyle/>
            <a:p>
              <a:r>
                <a:rPr lang="en-US" altLang="zh-CN" smtClean="0"/>
                <a:t>SqlSeesion</a:t>
              </a:r>
              <a:endParaRPr lang="zh-CN" altLang="en-US"/>
            </a:p>
          </p:txBody>
        </p:sp>
      </p:grpSp>
      <p:grpSp>
        <p:nvGrpSpPr>
          <p:cNvPr id="13" name="组合 12"/>
          <p:cNvGrpSpPr/>
          <p:nvPr/>
        </p:nvGrpSpPr>
        <p:grpSpPr>
          <a:xfrm>
            <a:off x="3984771" y="1652631"/>
            <a:ext cx="3120704" cy="453005"/>
            <a:chOff x="3984771" y="1115736"/>
            <a:chExt cx="3120704" cy="453005"/>
          </a:xfrm>
        </p:grpSpPr>
        <p:sp>
          <p:nvSpPr>
            <p:cNvPr id="14" name="矩形 13"/>
            <p:cNvSpPr/>
            <p:nvPr/>
          </p:nvSpPr>
          <p:spPr>
            <a:xfrm>
              <a:off x="3984771" y="1115736"/>
              <a:ext cx="3120704" cy="453005"/>
            </a:xfrm>
            <a:prstGeom prst="rect">
              <a:avLst/>
            </a:prstGeom>
            <a:solidFill>
              <a:schemeClr val="accent5">
                <a:lumMod val="40000"/>
                <a:lumOff val="60000"/>
              </a:schemeClr>
            </a:solidFill>
            <a:ln>
              <a:solidFill>
                <a:schemeClr val="accent1"/>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5" name="TextBox 14"/>
            <p:cNvSpPr txBox="1"/>
            <p:nvPr/>
          </p:nvSpPr>
          <p:spPr>
            <a:xfrm>
              <a:off x="4920593" y="1157572"/>
              <a:ext cx="1035861" cy="369332"/>
            </a:xfrm>
            <a:prstGeom prst="rect">
              <a:avLst/>
            </a:prstGeom>
            <a:noFill/>
          </p:spPr>
          <p:txBody>
            <a:bodyPr wrap="none" rtlCol="0">
              <a:spAutoFit/>
            </a:bodyPr>
            <a:lstStyle/>
            <a:p>
              <a:r>
                <a:rPr lang="en-US" altLang="zh-CN" smtClean="0"/>
                <a:t>Executor</a:t>
              </a:r>
              <a:endParaRPr lang="zh-CN" altLang="en-US"/>
            </a:p>
          </p:txBody>
        </p:sp>
      </p:grpSp>
      <p:grpSp>
        <p:nvGrpSpPr>
          <p:cNvPr id="16" name="组合 15"/>
          <p:cNvGrpSpPr/>
          <p:nvPr/>
        </p:nvGrpSpPr>
        <p:grpSpPr>
          <a:xfrm>
            <a:off x="3984771" y="2483141"/>
            <a:ext cx="3138211" cy="453005"/>
            <a:chOff x="3984771" y="1115736"/>
            <a:chExt cx="3138211" cy="453005"/>
          </a:xfrm>
        </p:grpSpPr>
        <p:sp>
          <p:nvSpPr>
            <p:cNvPr id="17" name="矩形 16"/>
            <p:cNvSpPr/>
            <p:nvPr/>
          </p:nvSpPr>
          <p:spPr>
            <a:xfrm>
              <a:off x="3984771" y="1115736"/>
              <a:ext cx="3120704" cy="453005"/>
            </a:xfrm>
            <a:prstGeom prst="rect">
              <a:avLst/>
            </a:prstGeom>
            <a:solidFill>
              <a:schemeClr val="accent5">
                <a:lumMod val="40000"/>
                <a:lumOff val="60000"/>
              </a:schemeClr>
            </a:solidFill>
            <a:ln>
              <a:solidFill>
                <a:schemeClr val="accent1"/>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8" name="TextBox 17"/>
            <p:cNvSpPr txBox="1"/>
            <p:nvPr/>
          </p:nvSpPr>
          <p:spPr>
            <a:xfrm>
              <a:off x="3984771" y="1157572"/>
              <a:ext cx="3138211" cy="369332"/>
            </a:xfrm>
            <a:prstGeom prst="rect">
              <a:avLst/>
            </a:prstGeom>
            <a:noFill/>
          </p:spPr>
          <p:txBody>
            <a:bodyPr wrap="square" rtlCol="0">
              <a:spAutoFit/>
            </a:bodyPr>
            <a:lstStyle/>
            <a:p>
              <a:pPr algn="ctr"/>
              <a:r>
                <a:rPr lang="en-US" altLang="zh-CN"/>
                <a:t>StatementHandler</a:t>
              </a:r>
              <a:endParaRPr lang="zh-CN" altLang="en-US"/>
            </a:p>
          </p:txBody>
        </p:sp>
      </p:grpSp>
      <p:grpSp>
        <p:nvGrpSpPr>
          <p:cNvPr id="19" name="组合 18"/>
          <p:cNvGrpSpPr/>
          <p:nvPr/>
        </p:nvGrpSpPr>
        <p:grpSpPr>
          <a:xfrm>
            <a:off x="2298462" y="3397541"/>
            <a:ext cx="2184883" cy="453005"/>
            <a:chOff x="3984771" y="1115736"/>
            <a:chExt cx="3120705" cy="453005"/>
          </a:xfrm>
        </p:grpSpPr>
        <p:sp>
          <p:nvSpPr>
            <p:cNvPr id="20" name="矩形 19"/>
            <p:cNvSpPr/>
            <p:nvPr/>
          </p:nvSpPr>
          <p:spPr>
            <a:xfrm>
              <a:off x="3984771" y="1115736"/>
              <a:ext cx="3120704" cy="453005"/>
            </a:xfrm>
            <a:prstGeom prst="rect">
              <a:avLst/>
            </a:prstGeom>
            <a:solidFill>
              <a:schemeClr val="accent5">
                <a:lumMod val="40000"/>
                <a:lumOff val="60000"/>
              </a:schemeClr>
            </a:solidFill>
            <a:ln>
              <a:solidFill>
                <a:schemeClr val="accent1"/>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1" name="TextBox 20"/>
            <p:cNvSpPr txBox="1"/>
            <p:nvPr/>
          </p:nvSpPr>
          <p:spPr>
            <a:xfrm>
              <a:off x="3984772" y="1157572"/>
              <a:ext cx="3120704" cy="369332"/>
            </a:xfrm>
            <a:prstGeom prst="rect">
              <a:avLst/>
            </a:prstGeom>
            <a:noFill/>
          </p:spPr>
          <p:txBody>
            <a:bodyPr wrap="square" rtlCol="0">
              <a:spAutoFit/>
            </a:bodyPr>
            <a:lstStyle/>
            <a:p>
              <a:pPr algn="ctr"/>
              <a:r>
                <a:rPr lang="en-US" altLang="zh-CN"/>
                <a:t>ParameterHandler</a:t>
              </a:r>
              <a:endParaRPr lang="zh-CN" altLang="en-US"/>
            </a:p>
          </p:txBody>
        </p:sp>
      </p:grpSp>
      <p:grpSp>
        <p:nvGrpSpPr>
          <p:cNvPr id="22" name="组合 21"/>
          <p:cNvGrpSpPr/>
          <p:nvPr/>
        </p:nvGrpSpPr>
        <p:grpSpPr>
          <a:xfrm>
            <a:off x="6467791" y="3397541"/>
            <a:ext cx="2184883" cy="453005"/>
            <a:chOff x="3984771" y="1115736"/>
            <a:chExt cx="3120705" cy="453005"/>
          </a:xfrm>
        </p:grpSpPr>
        <p:sp>
          <p:nvSpPr>
            <p:cNvPr id="23" name="矩形 22"/>
            <p:cNvSpPr/>
            <p:nvPr/>
          </p:nvSpPr>
          <p:spPr>
            <a:xfrm>
              <a:off x="3984771" y="1115736"/>
              <a:ext cx="3120704" cy="453005"/>
            </a:xfrm>
            <a:prstGeom prst="rect">
              <a:avLst/>
            </a:prstGeom>
            <a:solidFill>
              <a:schemeClr val="accent5">
                <a:lumMod val="40000"/>
                <a:lumOff val="60000"/>
              </a:schemeClr>
            </a:solidFill>
            <a:ln>
              <a:solidFill>
                <a:schemeClr val="accent1"/>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4" name="TextBox 23"/>
            <p:cNvSpPr txBox="1"/>
            <p:nvPr/>
          </p:nvSpPr>
          <p:spPr>
            <a:xfrm>
              <a:off x="3984772" y="1157572"/>
              <a:ext cx="3120704" cy="369332"/>
            </a:xfrm>
            <a:prstGeom prst="rect">
              <a:avLst/>
            </a:prstGeom>
            <a:noFill/>
          </p:spPr>
          <p:txBody>
            <a:bodyPr wrap="square" rtlCol="0">
              <a:spAutoFit/>
            </a:bodyPr>
            <a:lstStyle/>
            <a:p>
              <a:pPr algn="ctr"/>
              <a:r>
                <a:rPr lang="en-US" altLang="zh-CN"/>
                <a:t>ResultSetHandler</a:t>
              </a:r>
              <a:endParaRPr lang="zh-CN" altLang="en-US"/>
            </a:p>
          </p:txBody>
        </p:sp>
      </p:grpSp>
      <p:grpSp>
        <p:nvGrpSpPr>
          <p:cNvPr id="25" name="组合 24"/>
          <p:cNvGrpSpPr/>
          <p:nvPr/>
        </p:nvGrpSpPr>
        <p:grpSpPr>
          <a:xfrm>
            <a:off x="2298462" y="4261607"/>
            <a:ext cx="2184883" cy="453005"/>
            <a:chOff x="3984770" y="1115736"/>
            <a:chExt cx="3120705" cy="453005"/>
          </a:xfrm>
        </p:grpSpPr>
        <p:sp>
          <p:nvSpPr>
            <p:cNvPr id="26" name="矩形 25"/>
            <p:cNvSpPr/>
            <p:nvPr/>
          </p:nvSpPr>
          <p:spPr>
            <a:xfrm>
              <a:off x="3984771" y="1115736"/>
              <a:ext cx="3120704" cy="453005"/>
            </a:xfrm>
            <a:prstGeom prst="rect">
              <a:avLst/>
            </a:prstGeom>
            <a:solidFill>
              <a:schemeClr val="accent5">
                <a:lumMod val="40000"/>
                <a:lumOff val="60000"/>
              </a:schemeClr>
            </a:solidFill>
            <a:ln>
              <a:solidFill>
                <a:schemeClr val="accent1"/>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7" name="TextBox 26"/>
            <p:cNvSpPr txBox="1"/>
            <p:nvPr/>
          </p:nvSpPr>
          <p:spPr>
            <a:xfrm>
              <a:off x="3984770" y="1157572"/>
              <a:ext cx="3120705" cy="369332"/>
            </a:xfrm>
            <a:prstGeom prst="rect">
              <a:avLst/>
            </a:prstGeom>
            <a:noFill/>
          </p:spPr>
          <p:txBody>
            <a:bodyPr wrap="square" rtlCol="0">
              <a:spAutoFit/>
            </a:bodyPr>
            <a:lstStyle/>
            <a:p>
              <a:pPr algn="ctr"/>
              <a:r>
                <a:rPr lang="en-US" altLang="zh-CN" smtClean="0"/>
                <a:t>Statment</a:t>
              </a:r>
              <a:endParaRPr lang="zh-CN" altLang="en-US"/>
            </a:p>
          </p:txBody>
        </p:sp>
      </p:grpSp>
      <p:grpSp>
        <p:nvGrpSpPr>
          <p:cNvPr id="28" name="组合 27"/>
          <p:cNvGrpSpPr/>
          <p:nvPr/>
        </p:nvGrpSpPr>
        <p:grpSpPr>
          <a:xfrm>
            <a:off x="6467792" y="4219770"/>
            <a:ext cx="2184882" cy="453005"/>
            <a:chOff x="3984771" y="1115736"/>
            <a:chExt cx="3120704" cy="453005"/>
          </a:xfrm>
        </p:grpSpPr>
        <p:sp>
          <p:nvSpPr>
            <p:cNvPr id="29" name="矩形 28"/>
            <p:cNvSpPr/>
            <p:nvPr/>
          </p:nvSpPr>
          <p:spPr>
            <a:xfrm>
              <a:off x="3984771" y="1115736"/>
              <a:ext cx="3120704" cy="453005"/>
            </a:xfrm>
            <a:prstGeom prst="rect">
              <a:avLst/>
            </a:prstGeom>
            <a:solidFill>
              <a:schemeClr val="accent5">
                <a:lumMod val="40000"/>
                <a:lumOff val="60000"/>
              </a:schemeClr>
            </a:solidFill>
            <a:ln>
              <a:solidFill>
                <a:schemeClr val="accent1"/>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0" name="TextBox 29"/>
            <p:cNvSpPr txBox="1"/>
            <p:nvPr/>
          </p:nvSpPr>
          <p:spPr>
            <a:xfrm>
              <a:off x="4920593" y="1157572"/>
              <a:ext cx="1561963" cy="369332"/>
            </a:xfrm>
            <a:prstGeom prst="rect">
              <a:avLst/>
            </a:prstGeom>
            <a:noFill/>
          </p:spPr>
          <p:txBody>
            <a:bodyPr wrap="none" rtlCol="0">
              <a:spAutoFit/>
            </a:bodyPr>
            <a:lstStyle/>
            <a:p>
              <a:r>
                <a:rPr lang="en-US" altLang="zh-CN" smtClean="0"/>
                <a:t>ResultSet</a:t>
              </a:r>
              <a:endParaRPr lang="zh-CN" altLang="en-US"/>
            </a:p>
          </p:txBody>
        </p:sp>
      </p:grpSp>
      <p:sp>
        <p:nvSpPr>
          <p:cNvPr id="5" name="流程图: 磁盘 4"/>
          <p:cNvSpPr/>
          <p:nvPr/>
        </p:nvSpPr>
        <p:spPr>
          <a:xfrm>
            <a:off x="4639112" y="5394121"/>
            <a:ext cx="1828679" cy="595618"/>
          </a:xfrm>
          <a:prstGeom prst="flowChartMagneticDisk">
            <a:avLst/>
          </a:prstGeom>
          <a:solidFill>
            <a:schemeClr val="accent5">
              <a:lumMod val="40000"/>
              <a:lumOff val="60000"/>
            </a:schemeClr>
          </a:solidFill>
          <a:ln>
            <a:solidFill>
              <a:schemeClr val="accent1"/>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2" name="TextBox 31"/>
          <p:cNvSpPr txBox="1"/>
          <p:nvPr/>
        </p:nvSpPr>
        <p:spPr>
          <a:xfrm>
            <a:off x="4461434" y="5507264"/>
            <a:ext cx="2184883" cy="369332"/>
          </a:xfrm>
          <a:prstGeom prst="rect">
            <a:avLst/>
          </a:prstGeom>
          <a:noFill/>
        </p:spPr>
        <p:txBody>
          <a:bodyPr wrap="square" rtlCol="0">
            <a:spAutoFit/>
          </a:bodyPr>
          <a:lstStyle/>
          <a:p>
            <a:pPr algn="ctr"/>
            <a:r>
              <a:rPr lang="en-US" altLang="zh-CN" smtClean="0"/>
              <a:t>DataBase</a:t>
            </a:r>
            <a:endParaRPr lang="zh-CN" altLang="en-US"/>
          </a:p>
        </p:txBody>
      </p:sp>
      <p:cxnSp>
        <p:nvCxnSpPr>
          <p:cNvPr id="7" name="直接连接符 6"/>
          <p:cNvCxnSpPr/>
          <p:nvPr/>
        </p:nvCxnSpPr>
        <p:spPr>
          <a:xfrm flipV="1">
            <a:off x="1454469" y="1421933"/>
            <a:ext cx="8838823" cy="12585"/>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756150" y="1308682"/>
            <a:ext cx="0" cy="3439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756150" y="2105636"/>
            <a:ext cx="0" cy="377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20" idx="0"/>
          </p:cNvCxnSpPr>
          <p:nvPr/>
        </p:nvCxnSpPr>
        <p:spPr>
          <a:xfrm flipH="1">
            <a:off x="3390903" y="2936146"/>
            <a:ext cx="1365247" cy="461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0" idx="2"/>
            <a:endCxn id="26" idx="0"/>
          </p:cNvCxnSpPr>
          <p:nvPr/>
        </p:nvCxnSpPr>
        <p:spPr>
          <a:xfrm>
            <a:off x="3390903" y="3850546"/>
            <a:ext cx="1" cy="4110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6" idx="2"/>
          </p:cNvCxnSpPr>
          <p:nvPr/>
        </p:nvCxnSpPr>
        <p:spPr>
          <a:xfrm>
            <a:off x="3390904" y="4714612"/>
            <a:ext cx="1644646" cy="679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29" idx="2"/>
          </p:cNvCxnSpPr>
          <p:nvPr/>
        </p:nvCxnSpPr>
        <p:spPr>
          <a:xfrm flipV="1">
            <a:off x="6064251" y="4672775"/>
            <a:ext cx="1495982" cy="679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9" idx="0"/>
            <a:endCxn id="23" idx="2"/>
          </p:cNvCxnSpPr>
          <p:nvPr/>
        </p:nvCxnSpPr>
        <p:spPr>
          <a:xfrm flipH="1" flipV="1">
            <a:off x="7560232" y="3850546"/>
            <a:ext cx="1" cy="3692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23" idx="0"/>
          </p:cNvCxnSpPr>
          <p:nvPr/>
        </p:nvCxnSpPr>
        <p:spPr>
          <a:xfrm flipH="1" flipV="1">
            <a:off x="6388100" y="2936146"/>
            <a:ext cx="1172132" cy="461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6388100" y="2105636"/>
            <a:ext cx="0" cy="377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6388100" y="1308682"/>
            <a:ext cx="0" cy="3439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604401" y="1049388"/>
            <a:ext cx="877163" cy="369332"/>
          </a:xfrm>
          <a:prstGeom prst="rect">
            <a:avLst/>
          </a:prstGeom>
          <a:noFill/>
        </p:spPr>
        <p:txBody>
          <a:bodyPr wrap="none" rtlCol="0">
            <a:spAutoFit/>
          </a:bodyPr>
          <a:lstStyle/>
          <a:p>
            <a:r>
              <a:rPr lang="zh-CN" altLang="en-US"/>
              <a:t>接口层</a:t>
            </a:r>
          </a:p>
        </p:txBody>
      </p:sp>
      <p:sp>
        <p:nvSpPr>
          <p:cNvPr id="57" name="TextBox 56"/>
          <p:cNvSpPr txBox="1"/>
          <p:nvPr/>
        </p:nvSpPr>
        <p:spPr>
          <a:xfrm>
            <a:off x="1353530" y="1514607"/>
            <a:ext cx="1378904" cy="369332"/>
          </a:xfrm>
          <a:prstGeom prst="rect">
            <a:avLst/>
          </a:prstGeom>
          <a:noFill/>
        </p:spPr>
        <p:txBody>
          <a:bodyPr wrap="none" rtlCol="0">
            <a:spAutoFit/>
          </a:bodyPr>
          <a:lstStyle/>
          <a:p>
            <a:r>
              <a:rPr lang="en-US" altLang="zh-CN" smtClean="0"/>
              <a:t>Excutor</a:t>
            </a:r>
            <a:r>
              <a:rPr lang="zh-CN" altLang="en-US" smtClean="0"/>
              <a:t>内部</a:t>
            </a:r>
            <a:endParaRPr lang="zh-CN" altLang="en-US"/>
          </a:p>
        </p:txBody>
      </p:sp>
    </p:spTree>
    <p:extLst>
      <p:ext uri="{BB962C8B-B14F-4D97-AF65-F5344CB8AC3E}">
        <p14:creationId xmlns:p14="http://schemas.microsoft.com/office/powerpoint/2010/main" val="1852585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8441700"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StatementHandler</a:t>
            </a:r>
            <a:r>
              <a:rPr lang="zh-CN" altLang="en-US" sz="2667" smtClean="0">
                <a:solidFill>
                  <a:srgbClr val="1D69A3"/>
                </a:solidFill>
                <a:latin typeface="微软雅黑" pitchFamily="34" charset="-122"/>
                <a:ea typeface="微软雅黑" pitchFamily="34" charset="-122"/>
              </a:rPr>
              <a:t>分析</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0" name="矩形 9"/>
          <p:cNvSpPr/>
          <p:nvPr/>
        </p:nvSpPr>
        <p:spPr>
          <a:xfrm>
            <a:off x="192925" y="950292"/>
            <a:ext cx="11627600" cy="923330"/>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n"/>
            </a:pPr>
            <a:r>
              <a:rPr lang="en-US" altLang="zh-CN" smtClean="0">
                <a:latin typeface="微软雅黑" panose="020B0503020204020204" pitchFamily="34" charset="-122"/>
                <a:ea typeface="微软雅黑" panose="020B0503020204020204" pitchFamily="34" charset="-122"/>
              </a:rPr>
              <a:t>StatementHandler</a:t>
            </a:r>
            <a:r>
              <a:rPr lang="zh-CN" altLang="en-US" smtClean="0">
                <a:latin typeface="微软雅黑" panose="020B0503020204020204" pitchFamily="34" charset="-122"/>
                <a:ea typeface="微软雅黑" panose="020B0503020204020204" pitchFamily="34" charset="-122"/>
              </a:rPr>
              <a:t>完成</a:t>
            </a:r>
            <a:r>
              <a:rPr lang="en-US" altLang="zh-CN" smtClean="0">
                <a:latin typeface="微软雅黑" panose="020B0503020204020204" pitchFamily="34" charset="-122"/>
                <a:ea typeface="微软雅黑" panose="020B0503020204020204" pitchFamily="34" charset="-122"/>
              </a:rPr>
              <a:t>Mybatis</a:t>
            </a:r>
            <a:r>
              <a:rPr lang="zh-CN" altLang="en-US" smtClean="0">
                <a:latin typeface="微软雅黑" panose="020B0503020204020204" pitchFamily="34" charset="-122"/>
                <a:ea typeface="微软雅黑" panose="020B0503020204020204" pitchFamily="34" charset="-122"/>
              </a:rPr>
              <a:t>最核心的工作，也是</a:t>
            </a:r>
            <a:r>
              <a:rPr lang="en-US" altLang="zh-CN" smtClean="0">
                <a:latin typeface="微软雅黑" panose="020B0503020204020204" pitchFamily="34" charset="-122"/>
                <a:ea typeface="微软雅黑" panose="020B0503020204020204" pitchFamily="34" charset="-122"/>
              </a:rPr>
              <a:t>Executor</a:t>
            </a:r>
            <a:r>
              <a:rPr lang="zh-CN" altLang="en-US" smtClean="0">
                <a:latin typeface="微软雅黑" panose="020B0503020204020204" pitchFamily="34" charset="-122"/>
                <a:ea typeface="微软雅黑" panose="020B0503020204020204" pitchFamily="34" charset="-122"/>
              </a:rPr>
              <a:t>实现的基础；功能包括：创建</a:t>
            </a:r>
            <a:r>
              <a:rPr lang="en-US" altLang="zh-CN" smtClean="0">
                <a:latin typeface="微软雅黑" panose="020B0503020204020204" pitchFamily="34" charset="-122"/>
                <a:ea typeface="微软雅黑" panose="020B0503020204020204" pitchFamily="34" charset="-122"/>
              </a:rPr>
              <a:t>statement</a:t>
            </a:r>
            <a:r>
              <a:rPr lang="zh-CN" altLang="en-US" smtClean="0">
                <a:latin typeface="微软雅黑" panose="020B0503020204020204" pitchFamily="34" charset="-122"/>
                <a:ea typeface="微软雅黑" panose="020B0503020204020204" pitchFamily="34" charset="-122"/>
              </a:rPr>
              <a:t>对象，为</a:t>
            </a:r>
            <a:r>
              <a:rPr lang="en-US" altLang="zh-CN" smtClean="0">
                <a:latin typeface="微软雅黑" panose="020B0503020204020204" pitchFamily="34" charset="-122"/>
                <a:ea typeface="微软雅黑" panose="020B0503020204020204" pitchFamily="34" charset="-122"/>
              </a:rPr>
              <a:t>sql</a:t>
            </a:r>
            <a:r>
              <a:rPr lang="zh-CN" altLang="en-US" smtClean="0">
                <a:latin typeface="微软雅黑" panose="020B0503020204020204" pitchFamily="34" charset="-122"/>
                <a:ea typeface="微软雅黑" panose="020B0503020204020204" pitchFamily="34" charset="-122"/>
              </a:rPr>
              <a:t>语句绑定参数，执行增删改查等</a:t>
            </a:r>
            <a:r>
              <a:rPr lang="en-US" altLang="zh-CN" smtClean="0">
                <a:latin typeface="微软雅黑" panose="020B0503020204020204" pitchFamily="34" charset="-122"/>
                <a:ea typeface="微软雅黑" panose="020B0503020204020204" pitchFamily="34" charset="-122"/>
              </a:rPr>
              <a:t>SQL</a:t>
            </a:r>
            <a:r>
              <a:rPr lang="zh-CN" altLang="en-US" smtClean="0">
                <a:latin typeface="微软雅黑" panose="020B0503020204020204" pitchFamily="34" charset="-122"/>
                <a:ea typeface="微软雅黑" panose="020B0503020204020204" pitchFamily="34" charset="-122"/>
              </a:rPr>
              <a:t>语句、将结果映射集进行转化；</a:t>
            </a:r>
            <a:endParaRPr lang="en-US" altLang="zh-CN" smtClean="0">
              <a:latin typeface="微软雅黑" panose="020B0503020204020204" pitchFamily="34" charset="-122"/>
              <a:ea typeface="微软雅黑" panose="020B0503020204020204" pitchFamily="34" charset="-122"/>
            </a:endParaRPr>
          </a:p>
        </p:txBody>
      </p:sp>
      <p:grpSp>
        <p:nvGrpSpPr>
          <p:cNvPr id="2" name="组合 1"/>
          <p:cNvGrpSpPr/>
          <p:nvPr/>
        </p:nvGrpSpPr>
        <p:grpSpPr>
          <a:xfrm>
            <a:off x="202452" y="2165227"/>
            <a:ext cx="7274673" cy="3657600"/>
            <a:chOff x="554877" y="2076450"/>
            <a:chExt cx="8999537" cy="3924300"/>
          </a:xfrm>
        </p:grpSpPr>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877" y="2171700"/>
              <a:ext cx="8999537"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8825" y="2076450"/>
              <a:ext cx="457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3" name="TextBox 12"/>
          <p:cNvSpPr txBox="1"/>
          <p:nvPr/>
        </p:nvSpPr>
        <p:spPr>
          <a:xfrm>
            <a:off x="7362827" y="1692647"/>
            <a:ext cx="4733924" cy="4708981"/>
          </a:xfrm>
          <a:prstGeom prst="rect">
            <a:avLst/>
          </a:prstGeom>
          <a:noFill/>
        </p:spPr>
        <p:txBody>
          <a:bodyPr wrap="square" rtlCol="0">
            <a:spAutoFit/>
          </a:bodyPr>
          <a:lstStyle/>
          <a:p>
            <a:pPr marL="285750" indent="-285750">
              <a:lnSpc>
                <a:spcPts val="3000"/>
              </a:lnSpc>
              <a:buClr>
                <a:srgbClr val="FFC000"/>
              </a:buClr>
              <a:buFont typeface="Wingdings" panose="05000000000000000000" pitchFamily="2" charset="2"/>
              <a:buChar char="ü"/>
            </a:pPr>
            <a:r>
              <a:rPr lang="en-US" altLang="zh-CN" b="1" smtClean="0"/>
              <a:t>BaseStatementHandler</a:t>
            </a:r>
            <a:r>
              <a:rPr lang="zh-CN" altLang="en-US" smtClean="0"/>
              <a:t>：所有子类的抽象父类，定义了初始化</a:t>
            </a:r>
            <a:r>
              <a:rPr lang="en-US" altLang="zh-CN" smtClean="0"/>
              <a:t>statement</a:t>
            </a:r>
            <a:r>
              <a:rPr lang="zh-CN" altLang="en-US" smtClean="0"/>
              <a:t>的操作顺序，由子类实现具体的实例化不同的</a:t>
            </a:r>
            <a:r>
              <a:rPr lang="en-US" altLang="zh-CN" smtClean="0"/>
              <a:t>statement</a:t>
            </a:r>
            <a:r>
              <a:rPr lang="zh-CN" altLang="en-US" smtClean="0"/>
              <a:t>（模板模式）；</a:t>
            </a:r>
            <a:endParaRPr lang="en-US" altLang="zh-CN" smtClean="0"/>
          </a:p>
          <a:p>
            <a:pPr marL="285750" indent="-285750">
              <a:lnSpc>
                <a:spcPts val="3000"/>
              </a:lnSpc>
              <a:buClr>
                <a:srgbClr val="FFC000"/>
              </a:buClr>
              <a:buFont typeface="Wingdings" panose="05000000000000000000" pitchFamily="2" charset="2"/>
              <a:buChar char="ü"/>
            </a:pPr>
            <a:r>
              <a:rPr lang="en-US" altLang="zh-CN" b="1" smtClean="0"/>
              <a:t>RoutingStatementHandler</a:t>
            </a:r>
            <a:r>
              <a:rPr lang="zh-CN" altLang="en-US" smtClean="0"/>
              <a:t>：</a:t>
            </a:r>
            <a:r>
              <a:rPr lang="en-US" altLang="zh-CN" smtClean="0"/>
              <a:t>Excutor</a:t>
            </a:r>
            <a:r>
              <a:rPr lang="zh-CN" altLang="en-US" smtClean="0"/>
              <a:t>组件真正实例化的子类，使用静态代理模式，根据上下文决定创建哪个具体实体类；</a:t>
            </a:r>
            <a:endParaRPr lang="en-US" altLang="zh-CN" smtClean="0"/>
          </a:p>
          <a:p>
            <a:pPr marL="285750" indent="-285750">
              <a:lnSpc>
                <a:spcPts val="3000"/>
              </a:lnSpc>
              <a:buClr>
                <a:srgbClr val="FFC000"/>
              </a:buClr>
              <a:buFont typeface="Wingdings" panose="05000000000000000000" pitchFamily="2" charset="2"/>
              <a:buChar char="ü"/>
            </a:pPr>
            <a:r>
              <a:rPr lang="en-US" altLang="zh-CN" b="1" smtClean="0"/>
              <a:t>SimpleStatmentHandler</a:t>
            </a:r>
            <a:r>
              <a:rPr lang="zh-CN" altLang="en-US" smtClean="0"/>
              <a:t> </a:t>
            </a:r>
            <a:r>
              <a:rPr lang="zh-CN" altLang="en-US"/>
              <a:t>：使用</a:t>
            </a:r>
            <a:r>
              <a:rPr lang="en-US" altLang="zh-CN"/>
              <a:t>statement</a:t>
            </a:r>
            <a:r>
              <a:rPr lang="zh-CN" altLang="en-US"/>
              <a:t>对象访问</a:t>
            </a:r>
            <a:r>
              <a:rPr lang="zh-CN" altLang="en-US" smtClean="0"/>
              <a:t>数据库，无须参数化；</a:t>
            </a:r>
            <a:endParaRPr lang="en-US" altLang="zh-CN" smtClean="0"/>
          </a:p>
          <a:p>
            <a:pPr marL="285750" indent="-285750">
              <a:lnSpc>
                <a:spcPts val="3000"/>
              </a:lnSpc>
              <a:buClr>
                <a:srgbClr val="FFC000"/>
              </a:buClr>
              <a:buFont typeface="Wingdings" panose="05000000000000000000" pitchFamily="2" charset="2"/>
              <a:buChar char="ü"/>
            </a:pPr>
            <a:r>
              <a:rPr lang="en-US" altLang="zh-CN" b="1"/>
              <a:t>PreparedStatmentHandler</a:t>
            </a:r>
            <a:r>
              <a:rPr lang="zh-CN" altLang="en-US"/>
              <a:t> ：使用预编译</a:t>
            </a:r>
            <a:r>
              <a:rPr lang="en-US" altLang="zh-CN"/>
              <a:t>PrepareStatement</a:t>
            </a:r>
            <a:r>
              <a:rPr lang="zh-CN" altLang="en-US"/>
              <a:t>对象访问数据库</a:t>
            </a:r>
            <a:r>
              <a:rPr lang="zh-CN" altLang="en-US" smtClean="0"/>
              <a:t>；</a:t>
            </a:r>
            <a:endParaRPr lang="en-US" altLang="zh-CN" smtClean="0"/>
          </a:p>
          <a:p>
            <a:pPr marL="285750" indent="-285750">
              <a:lnSpc>
                <a:spcPts val="3000"/>
              </a:lnSpc>
              <a:buClr>
                <a:srgbClr val="FFC000"/>
              </a:buClr>
              <a:buFont typeface="Wingdings" panose="05000000000000000000" pitchFamily="2" charset="2"/>
              <a:buChar char="ü"/>
            </a:pPr>
            <a:r>
              <a:rPr lang="en-US" altLang="zh-CN" b="1" smtClean="0"/>
              <a:t>CallableStatmentHandler</a:t>
            </a:r>
            <a:r>
              <a:rPr lang="zh-CN" altLang="en-US" smtClean="0"/>
              <a:t> ：调用存储过程；</a:t>
            </a:r>
            <a:endParaRPr lang="en-US" altLang="zh-CN" b="1"/>
          </a:p>
        </p:txBody>
      </p:sp>
    </p:spTree>
    <p:extLst>
      <p:ext uri="{BB962C8B-B14F-4D97-AF65-F5344CB8AC3E}">
        <p14:creationId xmlns:p14="http://schemas.microsoft.com/office/powerpoint/2010/main" val="8788034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8441700"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a:solidFill>
                  <a:srgbClr val="1D69A3"/>
                </a:solidFill>
                <a:latin typeface="微软雅黑" pitchFamily="34" charset="-122"/>
                <a:ea typeface="微软雅黑" pitchFamily="34" charset="-122"/>
              </a:rPr>
              <a:t>ResultSetHandler</a:t>
            </a:r>
            <a:r>
              <a:rPr lang="zh-CN" altLang="en-US" sz="2667" smtClean="0">
                <a:solidFill>
                  <a:srgbClr val="1D69A3"/>
                </a:solidFill>
                <a:latin typeface="微软雅黑" pitchFamily="34" charset="-122"/>
                <a:ea typeface="微软雅黑" pitchFamily="34" charset="-122"/>
              </a:rPr>
              <a:t>分析</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8" name="矩形 7"/>
          <p:cNvSpPr/>
          <p:nvPr/>
        </p:nvSpPr>
        <p:spPr>
          <a:xfrm>
            <a:off x="192925" y="950292"/>
            <a:ext cx="11627600" cy="507831"/>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n"/>
            </a:pPr>
            <a:r>
              <a:rPr lang="en-US" altLang="zh-CN" smtClean="0">
                <a:latin typeface="微软雅黑" panose="020B0503020204020204" pitchFamily="34" charset="-122"/>
                <a:ea typeface="微软雅黑" panose="020B0503020204020204" pitchFamily="34" charset="-122"/>
              </a:rPr>
              <a:t>ResultSetHandler</a:t>
            </a:r>
            <a:r>
              <a:rPr lang="zh-CN" altLang="en-US" smtClean="0">
                <a:latin typeface="微软雅黑" panose="020B0503020204020204" pitchFamily="34" charset="-122"/>
                <a:ea typeface="微软雅黑" panose="020B0503020204020204" pitchFamily="34" charset="-122"/>
              </a:rPr>
              <a:t>将从数据库查询得到的结果按照映射配置文件的映射规则，映射成相应的结果集对象；</a:t>
            </a:r>
            <a:endParaRPr lang="en-US" altLang="zh-CN" smtClean="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5454" y="1928388"/>
            <a:ext cx="13385979" cy="325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21821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170"/>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defTabSz="1219170"/>
            <a:r>
              <a:rPr lang="en-US" altLang="zh-CN" sz="2133" dirty="0">
                <a:ln w="6350">
                  <a:noFill/>
                </a:ln>
                <a:solidFill>
                  <a:srgbClr val="333333">
                    <a:lumMod val="50000"/>
                    <a:lumOff val="50000"/>
                  </a:srgbClr>
                </a:solidFill>
                <a:latin typeface="Arial"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itchFamily="34" charset="0"/>
              <a:ea typeface="微软雅黑" pitchFamily="34" charset="-122"/>
              <a:cs typeface="Arial" pitchFamily="34" charset="0"/>
            </a:endParaRPr>
          </a:p>
        </p:txBody>
      </p:sp>
      <p:sp>
        <p:nvSpPr>
          <p:cNvPr id="69" name="PA_任意多边形 9"/>
          <p:cNvSpPr>
            <a:spLocks noEditPoints="1"/>
          </p:cNvSpPr>
          <p:nvPr>
            <p:custDataLst>
              <p:tags r:id="rId3"/>
            </p:custDataLst>
          </p:nvPr>
        </p:nvSpPr>
        <p:spPr bwMode="auto">
          <a:xfrm>
            <a:off x="1554326" y="2773623"/>
            <a:ext cx="507312" cy="330552"/>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80" name="PA_组合 79"/>
          <p:cNvGrpSpPr/>
          <p:nvPr>
            <p:custDataLst>
              <p:tags r:id="rId4"/>
            </p:custDataLst>
          </p:nvPr>
        </p:nvGrpSpPr>
        <p:grpSpPr>
          <a:xfrm>
            <a:off x="2960407" y="3434710"/>
            <a:ext cx="2016723" cy="2527653"/>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3" name="PA_组合 82"/>
          <p:cNvGrpSpPr/>
          <p:nvPr>
            <p:custDataLst>
              <p:tags r:id="rId5"/>
            </p:custDataLst>
          </p:nvPr>
        </p:nvGrpSpPr>
        <p:grpSpPr>
          <a:xfrm>
            <a:off x="805970" y="3429000"/>
            <a:ext cx="2016723" cy="2527653"/>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2" name="PA_矩形 61"/>
          <p:cNvSpPr/>
          <p:nvPr>
            <p:custDataLst>
              <p:tags r:id="rId6"/>
            </p:custDataLst>
          </p:nvPr>
        </p:nvSpPr>
        <p:spPr>
          <a:xfrm>
            <a:off x="908949" y="4185090"/>
            <a:ext cx="1781664" cy="666336"/>
          </a:xfrm>
          <a:prstGeom prst="rect">
            <a:avLst/>
          </a:prstGeom>
        </p:spPr>
        <p:txBody>
          <a:bodyPr wrap="square">
            <a:spAutoFit/>
          </a:bodyPr>
          <a:lstStyle/>
          <a:p>
            <a:pPr algn="ctr" defTabSz="1219170">
              <a:lnSpc>
                <a:spcPct val="150000"/>
              </a:lnSpc>
            </a:pPr>
            <a:r>
              <a:rPr lang="en-US" altLang="zh-CN" sz="1333">
                <a:ln w="6350">
                  <a:noFill/>
                </a:ln>
                <a:solidFill>
                  <a:srgbClr val="FFFFFF">
                    <a:lumMod val="50000"/>
                  </a:srgbClr>
                </a:solidFill>
                <a:latin typeface="Impact" pitchFamily="34" charset="0"/>
                <a:ea typeface="微软雅黑" pitchFamily="34" charset="-122"/>
              </a:rPr>
              <a:t>MyBatis</a:t>
            </a:r>
            <a:r>
              <a:rPr lang="zh-CN" altLang="en-US" sz="1333">
                <a:ln w="6350">
                  <a:noFill/>
                </a:ln>
                <a:solidFill>
                  <a:srgbClr val="FFFFFF">
                    <a:lumMod val="50000"/>
                  </a:srgbClr>
                </a:solidFill>
                <a:latin typeface="Impact" pitchFamily="34" charset="0"/>
                <a:ea typeface="微软雅黑" pitchFamily="34" charset="-122"/>
              </a:rPr>
              <a:t>核心流程分析</a:t>
            </a:r>
          </a:p>
          <a:p>
            <a:pPr algn="ctr" defTabSz="1219170">
              <a:lnSpc>
                <a:spcPct val="150000"/>
              </a:lnSpc>
            </a:pPr>
            <a:endParaRPr lang="zh-CN" altLang="en-US" sz="1333" dirty="0">
              <a:ln w="6350">
                <a:noFill/>
              </a:ln>
              <a:solidFill>
                <a:srgbClr val="FFFFFF">
                  <a:lumMod val="50000"/>
                </a:srgbClr>
              </a:solidFill>
              <a:latin typeface="Impact" pitchFamily="34" charset="0"/>
              <a:ea typeface="微软雅黑" pitchFamily="34" charset="-122"/>
            </a:endParaRPr>
          </a:p>
        </p:txBody>
      </p:sp>
      <p:sp>
        <p:nvSpPr>
          <p:cNvPr id="63" name="PA_矩形 62"/>
          <p:cNvSpPr/>
          <p:nvPr>
            <p:custDataLst>
              <p:tags r:id="rId7"/>
            </p:custDataLst>
          </p:nvPr>
        </p:nvSpPr>
        <p:spPr>
          <a:xfrm>
            <a:off x="3166681" y="4154763"/>
            <a:ext cx="1603324"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建造者模式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mybatis</a:t>
            </a:r>
            <a:r>
              <a:rPr lang="zh-CN" altLang="en-US" sz="1333" smtClean="0">
                <a:ln w="6350">
                  <a:noFill/>
                </a:ln>
                <a:solidFill>
                  <a:srgbClr val="FFFFFF">
                    <a:lumMod val="50000"/>
                  </a:srgbClr>
                </a:solidFill>
                <a:latin typeface="Impact" pitchFamily="34" charset="0"/>
                <a:ea typeface="微软雅黑" pitchFamily="34" charset="-122"/>
              </a:rPr>
              <a:t>初始化过程</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67" name="PA_矩形 66"/>
          <p:cNvSpPr/>
          <p:nvPr>
            <p:custDataLst>
              <p:tags r:id="rId8"/>
            </p:custDataLst>
          </p:nvPr>
        </p:nvSpPr>
        <p:spPr>
          <a:xfrm>
            <a:off x="780916" y="3556386"/>
            <a:ext cx="2087431" cy="338554"/>
          </a:xfrm>
          <a:prstGeom prst="rect">
            <a:avLst/>
          </a:prstGeom>
        </p:spPr>
        <p:txBody>
          <a:bodyPr wrap="none">
            <a:spAutoFit/>
          </a:bodyPr>
          <a:lstStyle/>
          <a:p>
            <a:pPr algn="ctr" defTabSz="1219170"/>
            <a:r>
              <a:rPr lang="en-US" altLang="zh-CN" sz="1600" b="1">
                <a:ln w="6350">
                  <a:noFill/>
                </a:ln>
                <a:solidFill>
                  <a:srgbClr val="FFFFFF">
                    <a:lumMod val="50000"/>
                  </a:srgbClr>
                </a:solidFill>
                <a:latin typeface="Impact" pitchFamily="34" charset="0"/>
                <a:ea typeface="微软雅黑" pitchFamily="34" charset="-122"/>
              </a:rPr>
              <a:t>M</a:t>
            </a:r>
            <a:r>
              <a:rPr lang="en-US" altLang="zh-CN" sz="1600" b="1" smtClean="0">
                <a:ln w="6350">
                  <a:noFill/>
                </a:ln>
                <a:solidFill>
                  <a:srgbClr val="FFFFFF">
                    <a:lumMod val="50000"/>
                  </a:srgbClr>
                </a:solidFill>
                <a:latin typeface="Impact" pitchFamily="34" charset="0"/>
                <a:ea typeface="微软雅黑" pitchFamily="34" charset="-122"/>
              </a:rPr>
              <a:t>yBatis</a:t>
            </a:r>
            <a:r>
              <a:rPr lang="zh-CN" altLang="en-US" sz="1600" b="1" smtClean="0">
                <a:ln w="6350">
                  <a:noFill/>
                </a:ln>
                <a:solidFill>
                  <a:srgbClr val="FFFFFF">
                    <a:lumMod val="50000"/>
                  </a:srgbClr>
                </a:solidFill>
                <a:latin typeface="Impact" pitchFamily="34" charset="0"/>
                <a:ea typeface="微软雅黑" pitchFamily="34" charset="-122"/>
              </a:rPr>
              <a:t>核心流程分析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68" name="PA_矩形 67"/>
          <p:cNvSpPr/>
          <p:nvPr>
            <p:custDataLst>
              <p:tags r:id="rId9"/>
            </p:custDataLst>
          </p:nvPr>
        </p:nvSpPr>
        <p:spPr>
          <a:xfrm>
            <a:off x="3260458" y="3562096"/>
            <a:ext cx="1415773"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配置加载阶段</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39" name="矩形 38"/>
          <p:cNvSpPr/>
          <p:nvPr/>
        </p:nvSpPr>
        <p:spPr>
          <a:xfrm>
            <a:off x="2901470" y="2617365"/>
            <a:ext cx="2126179" cy="33392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PA_组合 79"/>
          <p:cNvGrpSpPr/>
          <p:nvPr>
            <p:custDataLst>
              <p:tags r:id="rId10"/>
            </p:custDataLst>
          </p:nvPr>
        </p:nvGrpSpPr>
        <p:grpSpPr>
          <a:xfrm>
            <a:off x="9356404" y="3438524"/>
            <a:ext cx="2016723" cy="2527653"/>
            <a:chOff x="522514" y="3027330"/>
            <a:chExt cx="1512542" cy="1440160"/>
          </a:xfrm>
        </p:grpSpPr>
        <p:sp>
          <p:nvSpPr>
            <p:cNvPr id="48" name="矩形 4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9" name="直接连接符 4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0" name="PA_矩形 62"/>
          <p:cNvSpPr/>
          <p:nvPr>
            <p:custDataLst>
              <p:tags r:id="rId11"/>
            </p:custDataLst>
          </p:nvPr>
        </p:nvSpPr>
        <p:spPr>
          <a:xfrm>
            <a:off x="9583516" y="4158577"/>
            <a:ext cx="1561646"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模板模式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Excutor</a:t>
            </a:r>
            <a:r>
              <a:rPr lang="zh-CN" altLang="en-US" sz="1333">
                <a:ln w="6350">
                  <a:noFill/>
                </a:ln>
                <a:solidFill>
                  <a:srgbClr val="FFFFFF">
                    <a:lumMod val="50000"/>
                  </a:srgbClr>
                </a:solidFill>
                <a:latin typeface="Impact" pitchFamily="34" charset="0"/>
                <a:ea typeface="微软雅黑" pitchFamily="34" charset="-122"/>
              </a:rPr>
              <a:t>组件</a:t>
            </a:r>
            <a:r>
              <a:rPr lang="zh-CN" altLang="en-US" sz="1333" smtClean="0">
                <a:ln w="6350">
                  <a:noFill/>
                </a:ln>
                <a:solidFill>
                  <a:srgbClr val="FFFFFF">
                    <a:lumMod val="50000"/>
                  </a:srgbClr>
                </a:solidFill>
                <a:latin typeface="Impact" pitchFamily="34" charset="0"/>
                <a:ea typeface="微软雅黑" pitchFamily="34" charset="-122"/>
              </a:rPr>
              <a:t>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Excutor</a:t>
            </a:r>
            <a:r>
              <a:rPr lang="zh-CN" altLang="en-US" sz="1333" smtClean="0">
                <a:ln w="6350">
                  <a:noFill/>
                </a:ln>
                <a:solidFill>
                  <a:srgbClr val="FFFFFF">
                    <a:lumMod val="50000"/>
                  </a:srgbClr>
                </a:solidFill>
                <a:latin typeface="Impact" pitchFamily="34" charset="0"/>
                <a:ea typeface="微软雅黑" pitchFamily="34" charset="-122"/>
              </a:rPr>
              <a:t>的三个小弟</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51" name="PA_矩形 67"/>
          <p:cNvSpPr/>
          <p:nvPr>
            <p:custDataLst>
              <p:tags r:id="rId12"/>
            </p:custDataLst>
          </p:nvPr>
        </p:nvSpPr>
        <p:spPr>
          <a:xfrm>
            <a:off x="9549051" y="3565910"/>
            <a:ext cx="1630576"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核心组件</a:t>
            </a:r>
            <a:r>
              <a:rPr lang="en-US" altLang="zh-CN" sz="1600" b="1" smtClean="0">
                <a:ln w="6350">
                  <a:noFill/>
                </a:ln>
                <a:solidFill>
                  <a:srgbClr val="FFFFFF">
                    <a:lumMod val="50000"/>
                  </a:srgbClr>
                </a:solidFill>
                <a:latin typeface="Impact" pitchFamily="34" charset="0"/>
                <a:ea typeface="微软雅黑" pitchFamily="34" charset="-122"/>
              </a:rPr>
              <a:t>Excutor</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2" name="PA_任意多边形 13"/>
          <p:cNvSpPr>
            <a:spLocks noEditPoints="1"/>
          </p:cNvSpPr>
          <p:nvPr>
            <p:custDataLst>
              <p:tags r:id="rId13"/>
            </p:custDataLst>
          </p:nvPr>
        </p:nvSpPr>
        <p:spPr bwMode="auto">
          <a:xfrm>
            <a:off x="3854777" y="2754125"/>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sp>
        <p:nvSpPr>
          <p:cNvPr id="56" name="PA_任意多边形 12"/>
          <p:cNvSpPr>
            <a:spLocks noEditPoints="1"/>
          </p:cNvSpPr>
          <p:nvPr>
            <p:custDataLst>
              <p:tags r:id="rId14"/>
            </p:custDataLst>
          </p:nvPr>
        </p:nvSpPr>
        <p:spPr bwMode="auto">
          <a:xfrm>
            <a:off x="10287206" y="2733676"/>
            <a:ext cx="285613"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40" name="PA_组合 79"/>
          <p:cNvGrpSpPr/>
          <p:nvPr>
            <p:custDataLst>
              <p:tags r:id="rId15"/>
            </p:custDataLst>
          </p:nvPr>
        </p:nvGrpSpPr>
        <p:grpSpPr>
          <a:xfrm>
            <a:off x="5083642" y="3444925"/>
            <a:ext cx="2016723" cy="2527653"/>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7" name="PA_矩形 62"/>
          <p:cNvSpPr/>
          <p:nvPr>
            <p:custDataLst>
              <p:tags r:id="rId16"/>
            </p:custDataLst>
          </p:nvPr>
        </p:nvSpPr>
        <p:spPr>
          <a:xfrm>
            <a:off x="5435324" y="4164978"/>
            <a:ext cx="1407757" cy="362856"/>
          </a:xfrm>
          <a:prstGeom prst="rect">
            <a:avLst/>
          </a:prstGeom>
        </p:spPr>
        <p:txBody>
          <a:bodyPr wrap="none">
            <a:spAutoFit/>
          </a:bodyPr>
          <a:lstStyle/>
          <a:p>
            <a:pPr algn="ctr" defTabSz="1219170">
              <a:lnSpc>
                <a:spcPct val="150000"/>
              </a:lnSpc>
            </a:pPr>
            <a:r>
              <a:rPr lang="en-US" altLang="zh-CN" sz="1333">
                <a:ln w="6350">
                  <a:noFill/>
                </a:ln>
                <a:solidFill>
                  <a:srgbClr val="FFFFFF">
                    <a:lumMod val="50000"/>
                  </a:srgbClr>
                </a:solidFill>
                <a:latin typeface="Impact" pitchFamily="34" charset="0"/>
                <a:ea typeface="微软雅黑" pitchFamily="34" charset="-122"/>
              </a:rPr>
              <a:t>binding</a:t>
            </a:r>
            <a:r>
              <a:rPr lang="zh-CN" altLang="en-US" sz="1333">
                <a:ln w="6350">
                  <a:noFill/>
                </a:ln>
                <a:solidFill>
                  <a:srgbClr val="FFFFFF">
                    <a:lumMod val="50000"/>
                  </a:srgbClr>
                </a:solidFill>
                <a:latin typeface="Impact" pitchFamily="34" charset="0"/>
                <a:ea typeface="微软雅黑" pitchFamily="34" charset="-122"/>
              </a:rPr>
              <a:t>模块</a:t>
            </a:r>
            <a:r>
              <a:rPr lang="zh-CN" altLang="en-US" sz="1333" smtClean="0">
                <a:ln w="6350">
                  <a:noFill/>
                </a:ln>
                <a:solidFill>
                  <a:srgbClr val="FFFFFF">
                    <a:lumMod val="50000"/>
                  </a:srgbClr>
                </a:solidFill>
                <a:latin typeface="Impact" pitchFamily="34" charset="0"/>
                <a:ea typeface="微软雅黑" pitchFamily="34" charset="-122"/>
              </a:rPr>
              <a:t>分析</a:t>
            </a:r>
            <a:endParaRPr lang="zh-CN" altLang="en-US" sz="1333">
              <a:ln w="6350">
                <a:noFill/>
              </a:ln>
              <a:solidFill>
                <a:srgbClr val="FFFFFF">
                  <a:lumMod val="50000"/>
                </a:srgbClr>
              </a:solidFill>
              <a:latin typeface="Impact" pitchFamily="34" charset="0"/>
              <a:ea typeface="微软雅黑" pitchFamily="34" charset="-122"/>
            </a:endParaRPr>
          </a:p>
        </p:txBody>
      </p:sp>
      <p:sp>
        <p:nvSpPr>
          <p:cNvPr id="58" name="PA_矩形 67"/>
          <p:cNvSpPr/>
          <p:nvPr>
            <p:custDataLst>
              <p:tags r:id="rId17"/>
            </p:custDataLst>
          </p:nvPr>
        </p:nvSpPr>
        <p:spPr>
          <a:xfrm>
            <a:off x="5312697" y="3572311"/>
            <a:ext cx="1653017" cy="338554"/>
          </a:xfrm>
          <a:prstGeom prst="rect">
            <a:avLst/>
          </a:prstGeom>
        </p:spPr>
        <p:txBody>
          <a:bodyPr wrap="none">
            <a:spAutoFit/>
          </a:bodyPr>
          <a:lstStyle/>
          <a:p>
            <a:pPr algn="ctr" defTabSz="1219170"/>
            <a:r>
              <a:rPr lang="en-US" altLang="zh-CN" sz="1600" b="1">
                <a:ln w="6350">
                  <a:noFill/>
                </a:ln>
                <a:solidFill>
                  <a:srgbClr val="FFFFFF">
                    <a:lumMod val="50000"/>
                  </a:srgbClr>
                </a:solidFill>
                <a:latin typeface="Impact" pitchFamily="34" charset="0"/>
                <a:ea typeface="微软雅黑" pitchFamily="34" charset="-122"/>
              </a:rPr>
              <a:t>binding</a:t>
            </a:r>
            <a:r>
              <a:rPr lang="zh-CN" altLang="en-US" sz="1600" b="1">
                <a:ln w="6350">
                  <a:noFill/>
                </a:ln>
                <a:solidFill>
                  <a:srgbClr val="FFFFFF">
                    <a:lumMod val="50000"/>
                  </a:srgbClr>
                </a:solidFill>
                <a:latin typeface="Impact" pitchFamily="34" charset="0"/>
                <a:ea typeface="微软雅黑" pitchFamily="34" charset="-122"/>
              </a:rPr>
              <a:t>模块</a:t>
            </a:r>
            <a:r>
              <a:rPr lang="zh-CN" altLang="en-US" sz="1600" b="1" smtClean="0">
                <a:ln w="6350">
                  <a:noFill/>
                </a:ln>
                <a:solidFill>
                  <a:srgbClr val="FFFFFF">
                    <a:lumMod val="50000"/>
                  </a:srgbClr>
                </a:solidFill>
                <a:latin typeface="Impact" pitchFamily="34" charset="0"/>
                <a:ea typeface="微软雅黑" pitchFamily="34" charset="-122"/>
              </a:rPr>
              <a:t>分析</a:t>
            </a:r>
            <a:endParaRPr lang="zh-CN" altLang="en-US" sz="1600" b="1">
              <a:ln w="6350">
                <a:noFill/>
              </a:ln>
              <a:solidFill>
                <a:srgbClr val="FFFFFF">
                  <a:lumMod val="50000"/>
                </a:srgbClr>
              </a:solidFill>
              <a:latin typeface="Impact" pitchFamily="34" charset="0"/>
              <a:ea typeface="微软雅黑" pitchFamily="34" charset="-122"/>
            </a:endParaRPr>
          </a:p>
        </p:txBody>
      </p:sp>
      <p:sp>
        <p:nvSpPr>
          <p:cNvPr id="59" name="PA_任意多边形 10"/>
          <p:cNvSpPr>
            <a:spLocks noEditPoints="1"/>
          </p:cNvSpPr>
          <p:nvPr>
            <p:custDataLst>
              <p:tags r:id="rId18"/>
            </p:custDataLst>
          </p:nvPr>
        </p:nvSpPr>
        <p:spPr bwMode="auto">
          <a:xfrm>
            <a:off x="5947959"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60" name="PA_组合 79"/>
          <p:cNvGrpSpPr/>
          <p:nvPr>
            <p:custDataLst>
              <p:tags r:id="rId19"/>
            </p:custDataLst>
          </p:nvPr>
        </p:nvGrpSpPr>
        <p:grpSpPr>
          <a:xfrm>
            <a:off x="7207717" y="3439642"/>
            <a:ext cx="2016723" cy="2527653"/>
            <a:chOff x="522514" y="3027330"/>
            <a:chExt cx="1512542" cy="1440160"/>
          </a:xfrm>
        </p:grpSpPr>
        <p:sp>
          <p:nvSpPr>
            <p:cNvPr id="61" name="矩形 6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64" name="直接连接符 63"/>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5" name="PA_矩形 62"/>
          <p:cNvSpPr/>
          <p:nvPr>
            <p:custDataLst>
              <p:tags r:id="rId20"/>
            </p:custDataLst>
          </p:nvPr>
        </p:nvSpPr>
        <p:spPr>
          <a:xfrm>
            <a:off x="7439975" y="4159695"/>
            <a:ext cx="1646605" cy="670568"/>
          </a:xfrm>
          <a:prstGeom prst="rect">
            <a:avLst/>
          </a:prstGeom>
        </p:spPr>
        <p:txBody>
          <a:bodyPr wrap="none">
            <a:spAutoFit/>
          </a:bodyPr>
          <a:lstStyle/>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策略模式</a:t>
            </a:r>
            <a:endParaRPr lang="en-US" altLang="zh-CN" sz="1333">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en-US" altLang="zh-CN" sz="1333">
                <a:ln w="6350">
                  <a:noFill/>
                </a:ln>
                <a:solidFill>
                  <a:srgbClr val="FFFFFF">
                    <a:lumMod val="50000"/>
                  </a:srgbClr>
                </a:solidFill>
                <a:latin typeface="Impact" pitchFamily="34" charset="0"/>
                <a:ea typeface="微软雅黑" pitchFamily="34" charset="-122"/>
              </a:rPr>
              <a:t>sqlSession</a:t>
            </a:r>
            <a:r>
              <a:rPr lang="zh-CN" altLang="en-US" sz="1333">
                <a:ln w="6350">
                  <a:noFill/>
                </a:ln>
                <a:solidFill>
                  <a:srgbClr val="FFFFFF">
                    <a:lumMod val="50000"/>
                  </a:srgbClr>
                </a:solidFill>
                <a:latin typeface="Impact" pitchFamily="34" charset="0"/>
                <a:ea typeface="微软雅黑" pitchFamily="34" charset="-122"/>
              </a:rPr>
              <a:t>相关的</a:t>
            </a:r>
            <a:r>
              <a:rPr lang="zh-CN" altLang="en-US" sz="1333" smtClean="0">
                <a:ln w="6350">
                  <a:noFill/>
                </a:ln>
                <a:solidFill>
                  <a:srgbClr val="FFFFFF">
                    <a:lumMod val="50000"/>
                  </a:srgbClr>
                </a:solidFill>
                <a:latin typeface="Impact" pitchFamily="34" charset="0"/>
                <a:ea typeface="微软雅黑" pitchFamily="34" charset="-122"/>
              </a:rPr>
              <a:t>类</a:t>
            </a:r>
            <a:endParaRPr lang="en-US" altLang="zh-CN" sz="1333">
              <a:ln w="6350">
                <a:noFill/>
              </a:ln>
              <a:solidFill>
                <a:srgbClr val="FFFFFF">
                  <a:lumMod val="50000"/>
                </a:srgbClr>
              </a:solidFill>
              <a:latin typeface="Impact" pitchFamily="34" charset="0"/>
              <a:ea typeface="微软雅黑" pitchFamily="34" charset="-122"/>
            </a:endParaRPr>
          </a:p>
        </p:txBody>
      </p:sp>
      <p:sp>
        <p:nvSpPr>
          <p:cNvPr id="66" name="PA_矩形 67"/>
          <p:cNvSpPr/>
          <p:nvPr>
            <p:custDataLst>
              <p:tags r:id="rId21"/>
            </p:custDataLst>
          </p:nvPr>
        </p:nvSpPr>
        <p:spPr>
          <a:xfrm>
            <a:off x="7427954" y="3567028"/>
            <a:ext cx="1670650" cy="338554"/>
          </a:xfrm>
          <a:prstGeom prst="rect">
            <a:avLst/>
          </a:prstGeom>
        </p:spPr>
        <p:txBody>
          <a:bodyPr wrap="none">
            <a:spAutoFit/>
          </a:bodyPr>
          <a:lstStyle/>
          <a:p>
            <a:pPr algn="ctr" defTabSz="1219170"/>
            <a:r>
              <a:rPr lang="en-US" altLang="zh-CN" sz="1600" b="1">
                <a:ln w="6350">
                  <a:noFill/>
                </a:ln>
                <a:solidFill>
                  <a:srgbClr val="FFFFFF">
                    <a:lumMod val="50000"/>
                  </a:srgbClr>
                </a:solidFill>
                <a:latin typeface="Impact" pitchFamily="34" charset="0"/>
                <a:ea typeface="微软雅黑" pitchFamily="34" charset="-122"/>
              </a:rPr>
              <a:t>Mybatis</a:t>
            </a:r>
            <a:r>
              <a:rPr lang="zh-CN" altLang="en-US" sz="1600" b="1">
                <a:ln w="6350">
                  <a:noFill/>
                </a:ln>
                <a:solidFill>
                  <a:srgbClr val="FFFFFF">
                    <a:lumMod val="50000"/>
                  </a:srgbClr>
                </a:solidFill>
                <a:latin typeface="Impact" pitchFamily="34" charset="0"/>
                <a:ea typeface="微软雅黑" pitchFamily="34" charset="-122"/>
              </a:rPr>
              <a:t>的接口层</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70" name="PA_任意多边形 9"/>
          <p:cNvSpPr>
            <a:spLocks noEditPoints="1"/>
          </p:cNvSpPr>
          <p:nvPr>
            <p:custDataLst>
              <p:tags r:id="rId22"/>
            </p:custDataLst>
          </p:nvPr>
        </p:nvSpPr>
        <p:spPr bwMode="auto">
          <a:xfrm>
            <a:off x="8009625" y="2763123"/>
            <a:ext cx="507312" cy="330552"/>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spTree>
    <p:extLst>
      <p:ext uri="{BB962C8B-B14F-4D97-AF65-F5344CB8AC3E}">
        <p14:creationId xmlns:p14="http://schemas.microsoft.com/office/powerpoint/2010/main" val="22960907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 to="" calcmode="lin" valueType="num">
                                      <p:cBhvr>
                                        <p:cTn id="19" dur="700" fill="hold">
                                          <p:stCondLst>
                                            <p:cond delay="0"/>
                                          </p:stCondLst>
                                        </p:cTn>
                                        <p:tgtEl>
                                          <p:spTgt spid="69"/>
                                        </p:tgtEl>
                                        <p:attrNameLst>
                                          <p:attrName>ppt_x</p:attrName>
                                        </p:attrNameLst>
                                      </p:cBhvr>
                                      <p:tavLst>
                                        <p:tav tm="0" fmla="#ppt_x-(-#ppt_w/2*cos(ppt_r/180*pi))*((1.5-1.5*$)^2-(1.5-1.5*$)^3)">
                                          <p:val>
                                            <p:strVal val="0"/>
                                          </p:val>
                                        </p:tav>
                                        <p:tav tm="100000">
                                          <p:val>
                                            <p:strVal val="1"/>
                                          </p:val>
                                        </p:tav>
                                      </p:tavLst>
                                    </p:anim>
                                    <p:anim to="" calcmode="lin" valueType="num">
                                      <p:cBhvr>
                                        <p:cTn id="20" dur="700" fill="hold">
                                          <p:stCondLst>
                                            <p:cond delay="0"/>
                                          </p:stCondLst>
                                        </p:cTn>
                                        <p:tgtEl>
                                          <p:spTgt spid="69"/>
                                        </p:tgtEl>
                                        <p:attrNameLst>
                                          <p:attrName>ppt_y</p:attrName>
                                        </p:attrNameLst>
                                      </p:cBhvr>
                                      <p:tavLst>
                                        <p:tav tm="0" fmla="#ppt_y+(-#ppt_h/2*cos(ppt_r/180*pi))*((1.5-1.5*$)^2-(1.5-1.5*$)^3)">
                                          <p:val>
                                            <p:strVal val="0"/>
                                          </p:val>
                                        </p:tav>
                                        <p:tav tm="100000">
                                          <p:val>
                                            <p:strVal val="1"/>
                                          </p:val>
                                        </p:tav>
                                      </p:tavLst>
                                    </p:anim>
                                    <p:anim to="" calcmode="lin" valueType="num">
                                      <p:cBhvr>
                                        <p:cTn id="21" dur="700" fill="hold">
                                          <p:stCondLst>
                                            <p:cond delay="0"/>
                                          </p:stCondLst>
                                        </p:cTn>
                                        <p:tgtEl>
                                          <p:spTgt spid="69"/>
                                        </p:tgtEl>
                                        <p:attrNameLst>
                                          <p:attrName>ppt_h</p:attrName>
                                        </p:attrNameLst>
                                      </p:cBhvr>
                                      <p:tavLst>
                                        <p:tav tm="0" fmla="#ppt_h-(-#ppt_h)*((1.5-1.5*$)^2-(1.5-1.5*$)^3)">
                                          <p:val>
                                            <p:strVal val="0"/>
                                          </p:val>
                                        </p:tav>
                                        <p:tav tm="100000">
                                          <p:val>
                                            <p:strVal val="1"/>
                                          </p:val>
                                        </p:tav>
                                      </p:tavLst>
                                    </p:anim>
                                    <p:anim to="" calcmode="lin" valueType="num">
                                      <p:cBhvr>
                                        <p:cTn id="22" dur="700" fill="hold">
                                          <p:stCondLst>
                                            <p:cond delay="0"/>
                                          </p:stCondLst>
                                        </p:cTn>
                                        <p:tgtEl>
                                          <p:spTgt spid="69"/>
                                        </p:tgtEl>
                                        <p:attrNameLst>
                                          <p:attrName>ppt_w</p:attrName>
                                        </p:attrNameLst>
                                      </p:cBhvr>
                                      <p:tavLst>
                                        <p:tav tm="0" fmla="#ppt_w-(-#ppt_w)*((1.5-1.5*$)^2-(1.5-1.5*$)^3)">
                                          <p:val>
                                            <p:strVal val="0"/>
                                          </p:val>
                                        </p:tav>
                                        <p:tav tm="100000">
                                          <p:val>
                                            <p:strVal val="1"/>
                                          </p:val>
                                        </p:tav>
                                      </p:tavLst>
                                    </p:anim>
                                  </p:childTnLst>
                                </p:cTn>
                              </p:par>
                              <p:par>
                                <p:cTn id="23" presetID="0" presetClass="entr" presetSubtype="0" fill="hold" nodeType="withEffect">
                                  <p:stCondLst>
                                    <p:cond delay="0"/>
                                  </p:stCondLst>
                                  <p:iterate type="lt">
                                    <p:tmPct val="10000"/>
                                  </p:iterate>
                                  <p:childTnLst>
                                    <p:set>
                                      <p:cBhvr>
                                        <p:cTn id="24" dur="1" fill="hold">
                                          <p:stCondLst>
                                            <p:cond delay="0"/>
                                          </p:stCondLst>
                                        </p:cTn>
                                        <p:tgtEl>
                                          <p:spTgt spid="80"/>
                                        </p:tgtEl>
                                        <p:attrNameLst>
                                          <p:attrName>style.visibility</p:attrName>
                                        </p:attrNameLst>
                                      </p:cBhvr>
                                      <p:to>
                                        <p:strVal val="visible"/>
                                      </p:to>
                                    </p:set>
                                    <p:anim to="" calcmode="lin" valueType="num">
                                      <p:cBhvr>
                                        <p:cTn id="25" dur="700" fill="hold">
                                          <p:stCondLst>
                                            <p:cond delay="0"/>
                                          </p:stCondLst>
                                        </p:cTn>
                                        <p:tgtEl>
                                          <p:spTgt spid="80"/>
                                        </p:tgtEl>
                                        <p:attrNameLst>
                                          <p:attrName>ppt_x</p:attrName>
                                        </p:attrNameLst>
                                      </p:cBhvr>
                                      <p:tavLst>
                                        <p:tav tm="0" fmla="#ppt_x-(-#ppt_w/2*cos(ppt_r/180*pi))*((1.5-1.5*$)^2-(1.5-1.5*$)^3)">
                                          <p:val>
                                            <p:strVal val="0"/>
                                          </p:val>
                                        </p:tav>
                                        <p:tav tm="100000">
                                          <p:val>
                                            <p:strVal val="1"/>
                                          </p:val>
                                        </p:tav>
                                      </p:tavLst>
                                    </p:anim>
                                    <p:anim to="" calcmode="lin" valueType="num">
                                      <p:cBhvr>
                                        <p:cTn id="26" dur="700" fill="hold">
                                          <p:stCondLst>
                                            <p:cond delay="0"/>
                                          </p:stCondLst>
                                        </p:cTn>
                                        <p:tgtEl>
                                          <p:spTgt spid="80"/>
                                        </p:tgtEl>
                                        <p:attrNameLst>
                                          <p:attrName>ppt_y</p:attrName>
                                        </p:attrNameLst>
                                      </p:cBhvr>
                                      <p:tavLst>
                                        <p:tav tm="0" fmla="#ppt_y+(-#ppt_h/2*cos(ppt_r/180*pi))*((1.5-1.5*$)^2-(1.5-1.5*$)^3)">
                                          <p:val>
                                            <p:strVal val="0"/>
                                          </p:val>
                                        </p:tav>
                                        <p:tav tm="100000">
                                          <p:val>
                                            <p:strVal val="1"/>
                                          </p:val>
                                        </p:tav>
                                      </p:tavLst>
                                    </p:anim>
                                    <p:anim to="" calcmode="lin" valueType="num">
                                      <p:cBhvr>
                                        <p:cTn id="27" dur="700" fill="hold">
                                          <p:stCondLst>
                                            <p:cond delay="0"/>
                                          </p:stCondLst>
                                        </p:cTn>
                                        <p:tgtEl>
                                          <p:spTgt spid="80"/>
                                        </p:tgtEl>
                                        <p:attrNameLst>
                                          <p:attrName>ppt_h</p:attrName>
                                        </p:attrNameLst>
                                      </p:cBhvr>
                                      <p:tavLst>
                                        <p:tav tm="0" fmla="#ppt_h-(-#ppt_h)*((1.5-1.5*$)^2-(1.5-1.5*$)^3)">
                                          <p:val>
                                            <p:strVal val="0"/>
                                          </p:val>
                                        </p:tav>
                                        <p:tav tm="100000">
                                          <p:val>
                                            <p:strVal val="1"/>
                                          </p:val>
                                        </p:tav>
                                      </p:tavLst>
                                    </p:anim>
                                    <p:anim to="" calcmode="lin" valueType="num">
                                      <p:cBhvr>
                                        <p:cTn id="28" dur="700" fill="hold">
                                          <p:stCondLst>
                                            <p:cond delay="0"/>
                                          </p:stCondLst>
                                        </p:cTn>
                                        <p:tgtEl>
                                          <p:spTgt spid="80"/>
                                        </p:tgtEl>
                                        <p:attrNameLst>
                                          <p:attrName>ppt_w</p:attrName>
                                        </p:attrNameLst>
                                      </p:cBhvr>
                                      <p:tavLst>
                                        <p:tav tm="0" fmla="#ppt_w-(-#ppt_w)*((1.5-1.5*$)^2-(1.5-1.5*$)^3)">
                                          <p:val>
                                            <p:strVal val="0"/>
                                          </p:val>
                                        </p:tav>
                                        <p:tav tm="100000">
                                          <p:val>
                                            <p:strVal val="1"/>
                                          </p:val>
                                        </p:tav>
                                      </p:tavLst>
                                    </p:anim>
                                  </p:childTnLst>
                                </p:cTn>
                              </p:par>
                              <p:par>
                                <p:cTn id="29" presetID="0"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anim to="" calcmode="lin" valueType="num">
                                      <p:cBhvr>
                                        <p:cTn id="31" dur="700" fill="hold">
                                          <p:stCondLst>
                                            <p:cond delay="0"/>
                                          </p:stCondLst>
                                        </p:cTn>
                                        <p:tgtEl>
                                          <p:spTgt spid="83"/>
                                        </p:tgtEl>
                                        <p:attrNameLst>
                                          <p:attrName>ppt_x</p:attrName>
                                        </p:attrNameLst>
                                      </p:cBhvr>
                                      <p:tavLst>
                                        <p:tav tm="0" fmla="#ppt_x-(-#ppt_w/2*cos(ppt_r/180*pi))*((1.5-1.5*$)^2-(1.5-1.5*$)^3)">
                                          <p:val>
                                            <p:strVal val="0"/>
                                          </p:val>
                                        </p:tav>
                                        <p:tav tm="100000">
                                          <p:val>
                                            <p:strVal val="1"/>
                                          </p:val>
                                        </p:tav>
                                      </p:tavLst>
                                    </p:anim>
                                    <p:anim to="" calcmode="lin" valueType="num">
                                      <p:cBhvr>
                                        <p:cTn id="32" dur="700" fill="hold">
                                          <p:stCondLst>
                                            <p:cond delay="0"/>
                                          </p:stCondLst>
                                        </p:cTn>
                                        <p:tgtEl>
                                          <p:spTgt spid="83"/>
                                        </p:tgtEl>
                                        <p:attrNameLst>
                                          <p:attrName>ppt_y</p:attrName>
                                        </p:attrNameLst>
                                      </p:cBhvr>
                                      <p:tavLst>
                                        <p:tav tm="0" fmla="#ppt_y+(-#ppt_h/2*cos(ppt_r/180*pi))*((1.5-1.5*$)^2-(1.5-1.5*$)^3)">
                                          <p:val>
                                            <p:strVal val="0"/>
                                          </p:val>
                                        </p:tav>
                                        <p:tav tm="100000">
                                          <p:val>
                                            <p:strVal val="1"/>
                                          </p:val>
                                        </p:tav>
                                      </p:tavLst>
                                    </p:anim>
                                    <p:anim to="" calcmode="lin" valueType="num">
                                      <p:cBhvr>
                                        <p:cTn id="33" dur="700" fill="hold">
                                          <p:stCondLst>
                                            <p:cond delay="0"/>
                                          </p:stCondLst>
                                        </p:cTn>
                                        <p:tgtEl>
                                          <p:spTgt spid="83"/>
                                        </p:tgtEl>
                                        <p:attrNameLst>
                                          <p:attrName>ppt_h</p:attrName>
                                        </p:attrNameLst>
                                      </p:cBhvr>
                                      <p:tavLst>
                                        <p:tav tm="0" fmla="#ppt_h-(-#ppt_h)*((1.5-1.5*$)^2-(1.5-1.5*$)^3)">
                                          <p:val>
                                            <p:strVal val="0"/>
                                          </p:val>
                                        </p:tav>
                                        <p:tav tm="100000">
                                          <p:val>
                                            <p:strVal val="1"/>
                                          </p:val>
                                        </p:tav>
                                      </p:tavLst>
                                    </p:anim>
                                    <p:anim to="" calcmode="lin" valueType="num">
                                      <p:cBhvr>
                                        <p:cTn id="34" dur="700" fill="hold">
                                          <p:stCondLst>
                                            <p:cond delay="0"/>
                                          </p:stCondLst>
                                        </p:cTn>
                                        <p:tgtEl>
                                          <p:spTgt spid="83"/>
                                        </p:tgtEl>
                                        <p:attrNameLst>
                                          <p:attrName>ppt_w</p:attrName>
                                        </p:attrNameLst>
                                      </p:cBhvr>
                                      <p:tavLst>
                                        <p:tav tm="0" fmla="#ppt_w-(-#ppt_w)*((1.5-1.5*$)^2-(1.5-1.5*$)^3)">
                                          <p:val>
                                            <p:strVal val="0"/>
                                          </p:val>
                                        </p:tav>
                                        <p:tav tm="100000">
                                          <p:val>
                                            <p:strVal val="1"/>
                                          </p:val>
                                        </p:tav>
                                      </p:tavLst>
                                    </p:anim>
                                  </p:childTnLst>
                                </p:cTn>
                              </p:par>
                              <p:par>
                                <p:cTn id="35" presetID="0"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 to="" calcmode="lin" valueType="num">
                                      <p:cBhvr>
                                        <p:cTn id="37" dur="700" fill="hold">
                                          <p:stCondLst>
                                            <p:cond delay="0"/>
                                          </p:stCondLst>
                                        </p:cTn>
                                        <p:tgtEl>
                                          <p:spTgt spid="62"/>
                                        </p:tgtEl>
                                        <p:attrNameLst>
                                          <p:attrName>ppt_x</p:attrName>
                                        </p:attrNameLst>
                                      </p:cBhvr>
                                      <p:tavLst>
                                        <p:tav tm="0" fmla="#ppt_x-(-#ppt_w/2*cos(ppt_r/180*pi))*((1.5-1.5*$)^2-(1.5-1.5*$)^3)">
                                          <p:val>
                                            <p:strVal val="0"/>
                                          </p:val>
                                        </p:tav>
                                        <p:tav tm="100000">
                                          <p:val>
                                            <p:strVal val="1"/>
                                          </p:val>
                                        </p:tav>
                                      </p:tavLst>
                                    </p:anim>
                                    <p:anim to="" calcmode="lin" valueType="num">
                                      <p:cBhvr>
                                        <p:cTn id="38" dur="700" fill="hold">
                                          <p:stCondLst>
                                            <p:cond delay="0"/>
                                          </p:stCondLst>
                                        </p:cTn>
                                        <p:tgtEl>
                                          <p:spTgt spid="62"/>
                                        </p:tgtEl>
                                        <p:attrNameLst>
                                          <p:attrName>ppt_y</p:attrName>
                                        </p:attrNameLst>
                                      </p:cBhvr>
                                      <p:tavLst>
                                        <p:tav tm="0" fmla="#ppt_y+(-#ppt_h/2*cos(ppt_r/180*pi))*((1.5-1.5*$)^2-(1.5-1.5*$)^3)">
                                          <p:val>
                                            <p:strVal val="0"/>
                                          </p:val>
                                        </p:tav>
                                        <p:tav tm="100000">
                                          <p:val>
                                            <p:strVal val="1"/>
                                          </p:val>
                                        </p:tav>
                                      </p:tavLst>
                                    </p:anim>
                                    <p:anim to="" calcmode="lin" valueType="num">
                                      <p:cBhvr>
                                        <p:cTn id="39" dur="700" fill="hold">
                                          <p:stCondLst>
                                            <p:cond delay="0"/>
                                          </p:stCondLst>
                                        </p:cTn>
                                        <p:tgtEl>
                                          <p:spTgt spid="62"/>
                                        </p:tgtEl>
                                        <p:attrNameLst>
                                          <p:attrName>ppt_h</p:attrName>
                                        </p:attrNameLst>
                                      </p:cBhvr>
                                      <p:tavLst>
                                        <p:tav tm="0" fmla="#ppt_h-(-#ppt_h)*((1.5-1.5*$)^2-(1.5-1.5*$)^3)">
                                          <p:val>
                                            <p:strVal val="0"/>
                                          </p:val>
                                        </p:tav>
                                        <p:tav tm="100000">
                                          <p:val>
                                            <p:strVal val="1"/>
                                          </p:val>
                                        </p:tav>
                                      </p:tavLst>
                                    </p:anim>
                                    <p:anim to="" calcmode="lin" valueType="num">
                                      <p:cBhvr>
                                        <p:cTn id="40" dur="700" fill="hold">
                                          <p:stCondLst>
                                            <p:cond delay="0"/>
                                          </p:stCondLst>
                                        </p:cTn>
                                        <p:tgtEl>
                                          <p:spTgt spid="62"/>
                                        </p:tgtEl>
                                        <p:attrNameLst>
                                          <p:attrName>ppt_w</p:attrName>
                                        </p:attrNameLst>
                                      </p:cBhvr>
                                      <p:tavLst>
                                        <p:tav tm="0" fmla="#ppt_w-(-#ppt_w)*((1.5-1.5*$)^2-(1.5-1.5*$)^3)">
                                          <p:val>
                                            <p:strVal val="0"/>
                                          </p:val>
                                        </p:tav>
                                        <p:tav tm="100000">
                                          <p:val>
                                            <p:str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63"/>
                                        </p:tgtEl>
                                        <p:attrNameLst>
                                          <p:attrName>style.visibility</p:attrName>
                                        </p:attrNameLst>
                                      </p:cBhvr>
                                      <p:to>
                                        <p:strVal val="visible"/>
                                      </p:to>
                                    </p:set>
                                    <p:anim to="" calcmode="lin" valueType="num">
                                      <p:cBhvr>
                                        <p:cTn id="43" dur="700" fill="hold">
                                          <p:stCondLst>
                                            <p:cond delay="0"/>
                                          </p:stCondLst>
                                        </p:cTn>
                                        <p:tgtEl>
                                          <p:spTgt spid="63"/>
                                        </p:tgtEl>
                                        <p:attrNameLst>
                                          <p:attrName>ppt_x</p:attrName>
                                        </p:attrNameLst>
                                      </p:cBhvr>
                                      <p:tavLst>
                                        <p:tav tm="0" fmla="#ppt_x-(-#ppt_w/2*cos(ppt_r/180*pi))*((1.5-1.5*$)^2-(1.5-1.5*$)^3)">
                                          <p:val>
                                            <p:strVal val="0"/>
                                          </p:val>
                                        </p:tav>
                                        <p:tav tm="100000">
                                          <p:val>
                                            <p:strVal val="1"/>
                                          </p:val>
                                        </p:tav>
                                      </p:tavLst>
                                    </p:anim>
                                    <p:anim to="" calcmode="lin" valueType="num">
                                      <p:cBhvr>
                                        <p:cTn id="44" dur="700" fill="hold">
                                          <p:stCondLst>
                                            <p:cond delay="0"/>
                                          </p:stCondLst>
                                        </p:cTn>
                                        <p:tgtEl>
                                          <p:spTgt spid="63"/>
                                        </p:tgtEl>
                                        <p:attrNameLst>
                                          <p:attrName>ppt_y</p:attrName>
                                        </p:attrNameLst>
                                      </p:cBhvr>
                                      <p:tavLst>
                                        <p:tav tm="0" fmla="#ppt_y+(-#ppt_h/2*cos(ppt_r/180*pi))*((1.5-1.5*$)^2-(1.5-1.5*$)^3)">
                                          <p:val>
                                            <p:strVal val="0"/>
                                          </p:val>
                                        </p:tav>
                                        <p:tav tm="100000">
                                          <p:val>
                                            <p:strVal val="1"/>
                                          </p:val>
                                        </p:tav>
                                      </p:tavLst>
                                    </p:anim>
                                    <p:anim to="" calcmode="lin" valueType="num">
                                      <p:cBhvr>
                                        <p:cTn id="45" dur="700" fill="hold">
                                          <p:stCondLst>
                                            <p:cond delay="0"/>
                                          </p:stCondLst>
                                        </p:cTn>
                                        <p:tgtEl>
                                          <p:spTgt spid="63"/>
                                        </p:tgtEl>
                                        <p:attrNameLst>
                                          <p:attrName>ppt_h</p:attrName>
                                        </p:attrNameLst>
                                      </p:cBhvr>
                                      <p:tavLst>
                                        <p:tav tm="0" fmla="#ppt_h-(-#ppt_h)*((1.5-1.5*$)^2-(1.5-1.5*$)^3)">
                                          <p:val>
                                            <p:strVal val="0"/>
                                          </p:val>
                                        </p:tav>
                                        <p:tav tm="100000">
                                          <p:val>
                                            <p:strVal val="1"/>
                                          </p:val>
                                        </p:tav>
                                      </p:tavLst>
                                    </p:anim>
                                    <p:anim to="" calcmode="lin" valueType="num">
                                      <p:cBhvr>
                                        <p:cTn id="46" dur="700" fill="hold">
                                          <p:stCondLst>
                                            <p:cond delay="0"/>
                                          </p:stCondLst>
                                        </p:cTn>
                                        <p:tgtEl>
                                          <p:spTgt spid="63"/>
                                        </p:tgtEl>
                                        <p:attrNameLst>
                                          <p:attrName>ppt_w</p:attrName>
                                        </p:attrNameLst>
                                      </p:cBhvr>
                                      <p:tavLst>
                                        <p:tav tm="0" fmla="#ppt_w-(-#ppt_w)*((1.5-1.5*$)^2-(1.5-1.5*$)^3)">
                                          <p:val>
                                            <p:strVal val="0"/>
                                          </p:val>
                                        </p:tav>
                                        <p:tav tm="100000">
                                          <p:val>
                                            <p:strVal val="1"/>
                                          </p:val>
                                        </p:tav>
                                      </p:tavLst>
                                    </p:anim>
                                  </p:childTnLst>
                                </p:cTn>
                              </p:par>
                              <p:par>
                                <p:cTn id="47" presetID="0"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anim to="" calcmode="lin" valueType="num">
                                      <p:cBhvr>
                                        <p:cTn id="49" dur="700" fill="hold">
                                          <p:stCondLst>
                                            <p:cond delay="0"/>
                                          </p:stCondLst>
                                        </p:cTn>
                                        <p:tgtEl>
                                          <p:spTgt spid="67"/>
                                        </p:tgtEl>
                                        <p:attrNameLst>
                                          <p:attrName>ppt_x</p:attrName>
                                        </p:attrNameLst>
                                      </p:cBhvr>
                                      <p:tavLst>
                                        <p:tav tm="0" fmla="#ppt_x-(-#ppt_w/2*cos(ppt_r/180*pi))*((1.5-1.5*$)^2-(1.5-1.5*$)^3)">
                                          <p:val>
                                            <p:strVal val="0"/>
                                          </p:val>
                                        </p:tav>
                                        <p:tav tm="100000">
                                          <p:val>
                                            <p:strVal val="1"/>
                                          </p:val>
                                        </p:tav>
                                      </p:tavLst>
                                    </p:anim>
                                    <p:anim to="" calcmode="lin" valueType="num">
                                      <p:cBhvr>
                                        <p:cTn id="50" dur="700" fill="hold">
                                          <p:stCondLst>
                                            <p:cond delay="0"/>
                                          </p:stCondLst>
                                        </p:cTn>
                                        <p:tgtEl>
                                          <p:spTgt spid="67"/>
                                        </p:tgtEl>
                                        <p:attrNameLst>
                                          <p:attrName>ppt_y</p:attrName>
                                        </p:attrNameLst>
                                      </p:cBhvr>
                                      <p:tavLst>
                                        <p:tav tm="0" fmla="#ppt_y+(-#ppt_h/2*cos(ppt_r/180*pi))*((1.5-1.5*$)^2-(1.5-1.5*$)^3)">
                                          <p:val>
                                            <p:strVal val="0"/>
                                          </p:val>
                                        </p:tav>
                                        <p:tav tm="100000">
                                          <p:val>
                                            <p:strVal val="1"/>
                                          </p:val>
                                        </p:tav>
                                      </p:tavLst>
                                    </p:anim>
                                    <p:anim to="" calcmode="lin" valueType="num">
                                      <p:cBhvr>
                                        <p:cTn id="51" dur="700" fill="hold">
                                          <p:stCondLst>
                                            <p:cond delay="0"/>
                                          </p:stCondLst>
                                        </p:cTn>
                                        <p:tgtEl>
                                          <p:spTgt spid="67"/>
                                        </p:tgtEl>
                                        <p:attrNameLst>
                                          <p:attrName>ppt_h</p:attrName>
                                        </p:attrNameLst>
                                      </p:cBhvr>
                                      <p:tavLst>
                                        <p:tav tm="0" fmla="#ppt_h-(-#ppt_h)*((1.5-1.5*$)^2-(1.5-1.5*$)^3)">
                                          <p:val>
                                            <p:strVal val="0"/>
                                          </p:val>
                                        </p:tav>
                                        <p:tav tm="100000">
                                          <p:val>
                                            <p:strVal val="1"/>
                                          </p:val>
                                        </p:tav>
                                      </p:tavLst>
                                    </p:anim>
                                    <p:anim to="" calcmode="lin" valueType="num">
                                      <p:cBhvr>
                                        <p:cTn id="52" dur="700" fill="hold">
                                          <p:stCondLst>
                                            <p:cond delay="0"/>
                                          </p:stCondLst>
                                        </p:cTn>
                                        <p:tgtEl>
                                          <p:spTgt spid="67"/>
                                        </p:tgtEl>
                                        <p:attrNameLst>
                                          <p:attrName>ppt_w</p:attrName>
                                        </p:attrNameLst>
                                      </p:cBhvr>
                                      <p:tavLst>
                                        <p:tav tm="0" fmla="#ppt_w-(-#ppt_w)*((1.5-1.5*$)^2-(1.5-1.5*$)^3)">
                                          <p:val>
                                            <p:strVal val="0"/>
                                          </p:val>
                                        </p:tav>
                                        <p:tav tm="100000">
                                          <p:val>
                                            <p:str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68"/>
                                        </p:tgtEl>
                                        <p:attrNameLst>
                                          <p:attrName>style.visibility</p:attrName>
                                        </p:attrNameLst>
                                      </p:cBhvr>
                                      <p:to>
                                        <p:strVal val="visible"/>
                                      </p:to>
                                    </p:set>
                                    <p:anim to="" calcmode="lin" valueType="num">
                                      <p:cBhvr>
                                        <p:cTn id="55" dur="700" fill="hold">
                                          <p:stCondLst>
                                            <p:cond delay="0"/>
                                          </p:stCondLst>
                                        </p:cTn>
                                        <p:tgtEl>
                                          <p:spTgt spid="68"/>
                                        </p:tgtEl>
                                        <p:attrNameLst>
                                          <p:attrName>ppt_x</p:attrName>
                                        </p:attrNameLst>
                                      </p:cBhvr>
                                      <p:tavLst>
                                        <p:tav tm="0" fmla="#ppt_x-(-#ppt_w/2*cos(ppt_r/180*pi))*((1.5-1.5*$)^2-(1.5-1.5*$)^3)">
                                          <p:val>
                                            <p:strVal val="0"/>
                                          </p:val>
                                        </p:tav>
                                        <p:tav tm="100000">
                                          <p:val>
                                            <p:strVal val="1"/>
                                          </p:val>
                                        </p:tav>
                                      </p:tavLst>
                                    </p:anim>
                                    <p:anim to="" calcmode="lin" valueType="num">
                                      <p:cBhvr>
                                        <p:cTn id="56" dur="700" fill="hold">
                                          <p:stCondLst>
                                            <p:cond delay="0"/>
                                          </p:stCondLst>
                                        </p:cTn>
                                        <p:tgtEl>
                                          <p:spTgt spid="68"/>
                                        </p:tgtEl>
                                        <p:attrNameLst>
                                          <p:attrName>ppt_y</p:attrName>
                                        </p:attrNameLst>
                                      </p:cBhvr>
                                      <p:tavLst>
                                        <p:tav tm="0" fmla="#ppt_y+(-#ppt_h/2*cos(ppt_r/180*pi))*((1.5-1.5*$)^2-(1.5-1.5*$)^3)">
                                          <p:val>
                                            <p:strVal val="0"/>
                                          </p:val>
                                        </p:tav>
                                        <p:tav tm="100000">
                                          <p:val>
                                            <p:strVal val="1"/>
                                          </p:val>
                                        </p:tav>
                                      </p:tavLst>
                                    </p:anim>
                                    <p:anim to="" calcmode="lin" valueType="num">
                                      <p:cBhvr>
                                        <p:cTn id="57" dur="700" fill="hold">
                                          <p:stCondLst>
                                            <p:cond delay="0"/>
                                          </p:stCondLst>
                                        </p:cTn>
                                        <p:tgtEl>
                                          <p:spTgt spid="68"/>
                                        </p:tgtEl>
                                        <p:attrNameLst>
                                          <p:attrName>ppt_h</p:attrName>
                                        </p:attrNameLst>
                                      </p:cBhvr>
                                      <p:tavLst>
                                        <p:tav tm="0" fmla="#ppt_h-(-#ppt_h)*((1.5-1.5*$)^2-(1.5-1.5*$)^3)">
                                          <p:val>
                                            <p:strVal val="0"/>
                                          </p:val>
                                        </p:tav>
                                        <p:tav tm="100000">
                                          <p:val>
                                            <p:strVal val="1"/>
                                          </p:val>
                                        </p:tav>
                                      </p:tavLst>
                                    </p:anim>
                                    <p:anim to="" calcmode="lin" valueType="num">
                                      <p:cBhvr>
                                        <p:cTn id="58" dur="700" fill="hold">
                                          <p:stCondLst>
                                            <p:cond delay="0"/>
                                          </p:stCondLst>
                                        </p:cTn>
                                        <p:tgtEl>
                                          <p:spTgt spid="68"/>
                                        </p:tgtEl>
                                        <p:attrNameLst>
                                          <p:attrName>ppt_w</p:attrName>
                                        </p:attrNameLst>
                                      </p:cBhvr>
                                      <p:tavLst>
                                        <p:tav tm="0" fmla="#ppt_w-(-#ppt_w)*((1.5-1.5*$)^2-(1.5-1.5*$)^3)">
                                          <p:val>
                                            <p:strVal val="0"/>
                                          </p:val>
                                        </p:tav>
                                        <p:tav tm="100000">
                                          <p:val>
                                            <p:strVal val="1"/>
                                          </p:val>
                                        </p:tav>
                                      </p:tavLst>
                                    </p:anim>
                                  </p:childTnLst>
                                </p:cTn>
                              </p:par>
                              <p:par>
                                <p:cTn id="59" presetID="0" presetClass="entr" presetSubtype="0" fill="hold" nodeType="withEffect">
                                  <p:stCondLst>
                                    <p:cond delay="0"/>
                                  </p:stCondLst>
                                  <p:iterate type="lt">
                                    <p:tmPct val="10000"/>
                                  </p:iterate>
                                  <p:childTnLst>
                                    <p:set>
                                      <p:cBhvr>
                                        <p:cTn id="60" dur="1" fill="hold">
                                          <p:stCondLst>
                                            <p:cond delay="0"/>
                                          </p:stCondLst>
                                        </p:cTn>
                                        <p:tgtEl>
                                          <p:spTgt spid="47"/>
                                        </p:tgtEl>
                                        <p:attrNameLst>
                                          <p:attrName>style.visibility</p:attrName>
                                        </p:attrNameLst>
                                      </p:cBhvr>
                                      <p:to>
                                        <p:strVal val="visible"/>
                                      </p:to>
                                    </p:set>
                                    <p:anim to="" calcmode="lin" valueType="num">
                                      <p:cBhvr>
                                        <p:cTn id="61"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62"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63"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64"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50"/>
                                        </p:tgtEl>
                                        <p:attrNameLst>
                                          <p:attrName>style.visibility</p:attrName>
                                        </p:attrNameLst>
                                      </p:cBhvr>
                                      <p:to>
                                        <p:strVal val="visible"/>
                                      </p:to>
                                    </p:set>
                                    <p:anim to="" calcmode="lin" valueType="num">
                                      <p:cBhvr>
                                        <p:cTn id="67" dur="700" fill="hold">
                                          <p:stCondLst>
                                            <p:cond delay="0"/>
                                          </p:stCondLst>
                                        </p:cTn>
                                        <p:tgtEl>
                                          <p:spTgt spid="50"/>
                                        </p:tgtEl>
                                        <p:attrNameLst>
                                          <p:attrName>ppt_x</p:attrName>
                                        </p:attrNameLst>
                                      </p:cBhvr>
                                      <p:tavLst>
                                        <p:tav tm="0" fmla="#ppt_x-(-#ppt_w/2*cos(ppt_r/180*pi))*((1.5-1.5*$)^2-(1.5-1.5*$)^3)">
                                          <p:val>
                                            <p:strVal val="0"/>
                                          </p:val>
                                        </p:tav>
                                        <p:tav tm="100000">
                                          <p:val>
                                            <p:strVal val="1"/>
                                          </p:val>
                                        </p:tav>
                                      </p:tavLst>
                                    </p:anim>
                                    <p:anim to="" calcmode="lin" valueType="num">
                                      <p:cBhvr>
                                        <p:cTn id="68" dur="700" fill="hold">
                                          <p:stCondLst>
                                            <p:cond delay="0"/>
                                          </p:stCondLst>
                                        </p:cTn>
                                        <p:tgtEl>
                                          <p:spTgt spid="50"/>
                                        </p:tgtEl>
                                        <p:attrNameLst>
                                          <p:attrName>ppt_y</p:attrName>
                                        </p:attrNameLst>
                                      </p:cBhvr>
                                      <p:tavLst>
                                        <p:tav tm="0" fmla="#ppt_y+(-#ppt_h/2*cos(ppt_r/180*pi))*((1.5-1.5*$)^2-(1.5-1.5*$)^3)">
                                          <p:val>
                                            <p:strVal val="0"/>
                                          </p:val>
                                        </p:tav>
                                        <p:tav tm="100000">
                                          <p:val>
                                            <p:strVal val="1"/>
                                          </p:val>
                                        </p:tav>
                                      </p:tavLst>
                                    </p:anim>
                                    <p:anim to="" calcmode="lin" valueType="num">
                                      <p:cBhvr>
                                        <p:cTn id="69" dur="700" fill="hold">
                                          <p:stCondLst>
                                            <p:cond delay="0"/>
                                          </p:stCondLst>
                                        </p:cTn>
                                        <p:tgtEl>
                                          <p:spTgt spid="50"/>
                                        </p:tgtEl>
                                        <p:attrNameLst>
                                          <p:attrName>ppt_h</p:attrName>
                                        </p:attrNameLst>
                                      </p:cBhvr>
                                      <p:tavLst>
                                        <p:tav tm="0" fmla="#ppt_h-(-#ppt_h)*((1.5-1.5*$)^2-(1.5-1.5*$)^3)">
                                          <p:val>
                                            <p:strVal val="0"/>
                                          </p:val>
                                        </p:tav>
                                        <p:tav tm="100000">
                                          <p:val>
                                            <p:strVal val="1"/>
                                          </p:val>
                                        </p:tav>
                                      </p:tavLst>
                                    </p:anim>
                                    <p:anim to="" calcmode="lin" valueType="num">
                                      <p:cBhvr>
                                        <p:cTn id="70" dur="700" fill="hold">
                                          <p:stCondLst>
                                            <p:cond delay="0"/>
                                          </p:stCondLst>
                                        </p:cTn>
                                        <p:tgtEl>
                                          <p:spTgt spid="50"/>
                                        </p:tgtEl>
                                        <p:attrNameLst>
                                          <p:attrName>ppt_w</p:attrName>
                                        </p:attrNameLst>
                                      </p:cBhvr>
                                      <p:tavLst>
                                        <p:tav tm="0" fmla="#ppt_w-(-#ppt_w)*((1.5-1.5*$)^2-(1.5-1.5*$)^3)">
                                          <p:val>
                                            <p:strVal val="0"/>
                                          </p:val>
                                        </p:tav>
                                        <p:tav tm="100000">
                                          <p:val>
                                            <p:strVal val="1"/>
                                          </p:val>
                                        </p:tav>
                                      </p:tavLst>
                                    </p:anim>
                                  </p:childTnLst>
                                </p:cTn>
                              </p:par>
                              <p:par>
                                <p:cTn id="71" presetID="0" presetClass="entr" presetSubtype="0" fill="hold" grpId="0" nodeType="withEffect">
                                  <p:stCondLst>
                                    <p:cond delay="0"/>
                                  </p:stCondLst>
                                  <p:iterate type="lt">
                                    <p:tmPct val="10000"/>
                                  </p:iterate>
                                  <p:childTnLst>
                                    <p:set>
                                      <p:cBhvr>
                                        <p:cTn id="72" dur="1" fill="hold">
                                          <p:stCondLst>
                                            <p:cond delay="0"/>
                                          </p:stCondLst>
                                        </p:cTn>
                                        <p:tgtEl>
                                          <p:spTgt spid="51"/>
                                        </p:tgtEl>
                                        <p:attrNameLst>
                                          <p:attrName>style.visibility</p:attrName>
                                        </p:attrNameLst>
                                      </p:cBhvr>
                                      <p:to>
                                        <p:strVal val="visible"/>
                                      </p:to>
                                    </p:set>
                                    <p:anim to="" calcmode="lin" valueType="num">
                                      <p:cBhvr>
                                        <p:cTn id="73" dur="700" fill="hold">
                                          <p:stCondLst>
                                            <p:cond delay="0"/>
                                          </p:stCondLst>
                                        </p:cTn>
                                        <p:tgtEl>
                                          <p:spTgt spid="51"/>
                                        </p:tgtEl>
                                        <p:attrNameLst>
                                          <p:attrName>ppt_x</p:attrName>
                                        </p:attrNameLst>
                                      </p:cBhvr>
                                      <p:tavLst>
                                        <p:tav tm="0" fmla="#ppt_x-(-#ppt_w/2*cos(ppt_r/180*pi))*((1.5-1.5*$)^2-(1.5-1.5*$)^3)">
                                          <p:val>
                                            <p:strVal val="0"/>
                                          </p:val>
                                        </p:tav>
                                        <p:tav tm="100000">
                                          <p:val>
                                            <p:strVal val="1"/>
                                          </p:val>
                                        </p:tav>
                                      </p:tavLst>
                                    </p:anim>
                                    <p:anim to="" calcmode="lin" valueType="num">
                                      <p:cBhvr>
                                        <p:cTn id="74" dur="700" fill="hold">
                                          <p:stCondLst>
                                            <p:cond delay="0"/>
                                          </p:stCondLst>
                                        </p:cTn>
                                        <p:tgtEl>
                                          <p:spTgt spid="51"/>
                                        </p:tgtEl>
                                        <p:attrNameLst>
                                          <p:attrName>ppt_y</p:attrName>
                                        </p:attrNameLst>
                                      </p:cBhvr>
                                      <p:tavLst>
                                        <p:tav tm="0" fmla="#ppt_y+(-#ppt_h/2*cos(ppt_r/180*pi))*((1.5-1.5*$)^2-(1.5-1.5*$)^3)">
                                          <p:val>
                                            <p:strVal val="0"/>
                                          </p:val>
                                        </p:tav>
                                        <p:tav tm="100000">
                                          <p:val>
                                            <p:strVal val="1"/>
                                          </p:val>
                                        </p:tav>
                                      </p:tavLst>
                                    </p:anim>
                                    <p:anim to="" calcmode="lin" valueType="num">
                                      <p:cBhvr>
                                        <p:cTn id="75" dur="700" fill="hold">
                                          <p:stCondLst>
                                            <p:cond delay="0"/>
                                          </p:stCondLst>
                                        </p:cTn>
                                        <p:tgtEl>
                                          <p:spTgt spid="51"/>
                                        </p:tgtEl>
                                        <p:attrNameLst>
                                          <p:attrName>ppt_h</p:attrName>
                                        </p:attrNameLst>
                                      </p:cBhvr>
                                      <p:tavLst>
                                        <p:tav tm="0" fmla="#ppt_h-(-#ppt_h)*((1.5-1.5*$)^2-(1.5-1.5*$)^3)">
                                          <p:val>
                                            <p:strVal val="0"/>
                                          </p:val>
                                        </p:tav>
                                        <p:tav tm="100000">
                                          <p:val>
                                            <p:strVal val="1"/>
                                          </p:val>
                                        </p:tav>
                                      </p:tavLst>
                                    </p:anim>
                                    <p:anim to="" calcmode="lin" valueType="num">
                                      <p:cBhvr>
                                        <p:cTn id="76" dur="700" fill="hold">
                                          <p:stCondLst>
                                            <p:cond delay="0"/>
                                          </p:stCondLst>
                                        </p:cTn>
                                        <p:tgtEl>
                                          <p:spTgt spid="51"/>
                                        </p:tgtEl>
                                        <p:attrNameLst>
                                          <p:attrName>ppt_w</p:attrName>
                                        </p:attrNameLst>
                                      </p:cBhvr>
                                      <p:tavLst>
                                        <p:tav tm="0" fmla="#ppt_w-(-#ppt_w)*((1.5-1.5*$)^2-(1.5-1.5*$)^3)">
                                          <p:val>
                                            <p:strVal val="0"/>
                                          </p:val>
                                        </p:tav>
                                        <p:tav tm="100000">
                                          <p:val>
                                            <p:strVal val="1"/>
                                          </p:val>
                                        </p:tav>
                                      </p:tavLst>
                                    </p:anim>
                                  </p:childTnLst>
                                </p:cTn>
                              </p:par>
                              <p:par>
                                <p:cTn id="77" presetID="0" presetClass="entr" presetSubtype="0"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anim to="" calcmode="lin" valueType="num">
                                      <p:cBhvr>
                                        <p:cTn id="79" dur="700" fill="hold">
                                          <p:stCondLst>
                                            <p:cond delay="0"/>
                                          </p:stCondLst>
                                        </p:cTn>
                                        <p:tgtEl>
                                          <p:spTgt spid="52"/>
                                        </p:tgtEl>
                                        <p:attrNameLst>
                                          <p:attrName>ppt_x</p:attrName>
                                        </p:attrNameLst>
                                      </p:cBhvr>
                                      <p:tavLst>
                                        <p:tav tm="0" fmla="#ppt_x-(-#ppt_w/2*cos(ppt_r/180*pi))*((1.5-1.5*$)^2-(1.5-1.5*$)^3)">
                                          <p:val>
                                            <p:strVal val="0"/>
                                          </p:val>
                                        </p:tav>
                                        <p:tav tm="100000">
                                          <p:val>
                                            <p:strVal val="1"/>
                                          </p:val>
                                        </p:tav>
                                      </p:tavLst>
                                    </p:anim>
                                    <p:anim to="" calcmode="lin" valueType="num">
                                      <p:cBhvr>
                                        <p:cTn id="80" dur="700" fill="hold">
                                          <p:stCondLst>
                                            <p:cond delay="0"/>
                                          </p:stCondLst>
                                        </p:cTn>
                                        <p:tgtEl>
                                          <p:spTgt spid="52"/>
                                        </p:tgtEl>
                                        <p:attrNameLst>
                                          <p:attrName>ppt_y</p:attrName>
                                        </p:attrNameLst>
                                      </p:cBhvr>
                                      <p:tavLst>
                                        <p:tav tm="0" fmla="#ppt_y+(-#ppt_h/2*cos(ppt_r/180*pi))*((1.5-1.5*$)^2-(1.5-1.5*$)^3)">
                                          <p:val>
                                            <p:strVal val="0"/>
                                          </p:val>
                                        </p:tav>
                                        <p:tav tm="100000">
                                          <p:val>
                                            <p:strVal val="1"/>
                                          </p:val>
                                        </p:tav>
                                      </p:tavLst>
                                    </p:anim>
                                    <p:anim to="" calcmode="lin" valueType="num">
                                      <p:cBhvr>
                                        <p:cTn id="81" dur="700" fill="hold">
                                          <p:stCondLst>
                                            <p:cond delay="0"/>
                                          </p:stCondLst>
                                        </p:cTn>
                                        <p:tgtEl>
                                          <p:spTgt spid="52"/>
                                        </p:tgtEl>
                                        <p:attrNameLst>
                                          <p:attrName>ppt_h</p:attrName>
                                        </p:attrNameLst>
                                      </p:cBhvr>
                                      <p:tavLst>
                                        <p:tav tm="0" fmla="#ppt_h-(-#ppt_h)*((1.5-1.5*$)^2-(1.5-1.5*$)^3)">
                                          <p:val>
                                            <p:strVal val="0"/>
                                          </p:val>
                                        </p:tav>
                                        <p:tav tm="100000">
                                          <p:val>
                                            <p:strVal val="1"/>
                                          </p:val>
                                        </p:tav>
                                      </p:tavLst>
                                    </p:anim>
                                    <p:anim to="" calcmode="lin" valueType="num">
                                      <p:cBhvr>
                                        <p:cTn id="82" dur="700" fill="hold">
                                          <p:stCondLst>
                                            <p:cond delay="0"/>
                                          </p:stCondLst>
                                        </p:cTn>
                                        <p:tgtEl>
                                          <p:spTgt spid="52"/>
                                        </p:tgtEl>
                                        <p:attrNameLst>
                                          <p:attrName>ppt_w</p:attrName>
                                        </p:attrNameLst>
                                      </p:cBhvr>
                                      <p:tavLst>
                                        <p:tav tm="0" fmla="#ppt_w-(-#ppt_w)*((1.5-1.5*$)^2-(1.5-1.5*$)^3)">
                                          <p:val>
                                            <p:strVal val="0"/>
                                          </p:val>
                                        </p:tav>
                                        <p:tav tm="100000">
                                          <p:val>
                                            <p:strVal val="1"/>
                                          </p:val>
                                        </p:tav>
                                      </p:tavLst>
                                    </p:anim>
                                  </p:childTnLst>
                                </p:cTn>
                              </p:par>
                              <p:par>
                                <p:cTn id="83" presetID="0" presetClass="entr" presetSubtype="0" fill="hold" grpId="0" nodeType="withEffect">
                                  <p:stCondLst>
                                    <p:cond delay="0"/>
                                  </p:stCondLst>
                                  <p:iterate type="lt">
                                    <p:tmPct val="10000"/>
                                  </p:iterate>
                                  <p:childTnLst>
                                    <p:set>
                                      <p:cBhvr>
                                        <p:cTn id="84" dur="1" fill="hold">
                                          <p:stCondLst>
                                            <p:cond delay="0"/>
                                          </p:stCondLst>
                                        </p:cTn>
                                        <p:tgtEl>
                                          <p:spTgt spid="56"/>
                                        </p:tgtEl>
                                        <p:attrNameLst>
                                          <p:attrName>style.visibility</p:attrName>
                                        </p:attrNameLst>
                                      </p:cBhvr>
                                      <p:to>
                                        <p:strVal val="visible"/>
                                      </p:to>
                                    </p:set>
                                    <p:anim to="" calcmode="lin" valueType="num">
                                      <p:cBhvr>
                                        <p:cTn id="85" dur="700" fill="hold">
                                          <p:stCondLst>
                                            <p:cond delay="0"/>
                                          </p:stCondLst>
                                        </p:cTn>
                                        <p:tgtEl>
                                          <p:spTgt spid="56"/>
                                        </p:tgtEl>
                                        <p:attrNameLst>
                                          <p:attrName>ppt_x</p:attrName>
                                        </p:attrNameLst>
                                      </p:cBhvr>
                                      <p:tavLst>
                                        <p:tav tm="0" fmla="#ppt_x-(-#ppt_w/2*cos(ppt_r/180*pi))*((1.5-1.5*$)^2-(1.5-1.5*$)^3)">
                                          <p:val>
                                            <p:strVal val="0"/>
                                          </p:val>
                                        </p:tav>
                                        <p:tav tm="100000">
                                          <p:val>
                                            <p:strVal val="1"/>
                                          </p:val>
                                        </p:tav>
                                      </p:tavLst>
                                    </p:anim>
                                    <p:anim to="" calcmode="lin" valueType="num">
                                      <p:cBhvr>
                                        <p:cTn id="86" dur="700" fill="hold">
                                          <p:stCondLst>
                                            <p:cond delay="0"/>
                                          </p:stCondLst>
                                        </p:cTn>
                                        <p:tgtEl>
                                          <p:spTgt spid="56"/>
                                        </p:tgtEl>
                                        <p:attrNameLst>
                                          <p:attrName>ppt_y</p:attrName>
                                        </p:attrNameLst>
                                      </p:cBhvr>
                                      <p:tavLst>
                                        <p:tav tm="0" fmla="#ppt_y+(-#ppt_h/2*cos(ppt_r/180*pi))*((1.5-1.5*$)^2-(1.5-1.5*$)^3)">
                                          <p:val>
                                            <p:strVal val="0"/>
                                          </p:val>
                                        </p:tav>
                                        <p:tav tm="100000">
                                          <p:val>
                                            <p:strVal val="1"/>
                                          </p:val>
                                        </p:tav>
                                      </p:tavLst>
                                    </p:anim>
                                    <p:anim to="" calcmode="lin" valueType="num">
                                      <p:cBhvr>
                                        <p:cTn id="87" dur="700" fill="hold">
                                          <p:stCondLst>
                                            <p:cond delay="0"/>
                                          </p:stCondLst>
                                        </p:cTn>
                                        <p:tgtEl>
                                          <p:spTgt spid="56"/>
                                        </p:tgtEl>
                                        <p:attrNameLst>
                                          <p:attrName>ppt_h</p:attrName>
                                        </p:attrNameLst>
                                      </p:cBhvr>
                                      <p:tavLst>
                                        <p:tav tm="0" fmla="#ppt_h-(-#ppt_h)*((1.5-1.5*$)^2-(1.5-1.5*$)^3)">
                                          <p:val>
                                            <p:strVal val="0"/>
                                          </p:val>
                                        </p:tav>
                                        <p:tav tm="100000">
                                          <p:val>
                                            <p:strVal val="1"/>
                                          </p:val>
                                        </p:tav>
                                      </p:tavLst>
                                    </p:anim>
                                    <p:anim to="" calcmode="lin" valueType="num">
                                      <p:cBhvr>
                                        <p:cTn id="88" dur="700" fill="hold">
                                          <p:stCondLst>
                                            <p:cond delay="0"/>
                                          </p:stCondLst>
                                        </p:cTn>
                                        <p:tgtEl>
                                          <p:spTgt spid="56"/>
                                        </p:tgtEl>
                                        <p:attrNameLst>
                                          <p:attrName>ppt_w</p:attrName>
                                        </p:attrNameLst>
                                      </p:cBhvr>
                                      <p:tavLst>
                                        <p:tav tm="0" fmla="#ppt_w-(-#ppt_w)*((1.5-1.5*$)^2-(1.5-1.5*$)^3)">
                                          <p:val>
                                            <p:strVal val="0"/>
                                          </p:val>
                                        </p:tav>
                                        <p:tav tm="100000">
                                          <p:val>
                                            <p:strVal val="1"/>
                                          </p:val>
                                        </p:tav>
                                      </p:tavLst>
                                    </p:anim>
                                  </p:childTnLst>
                                </p:cTn>
                              </p:par>
                              <p:par>
                                <p:cTn id="89" presetID="0" presetClass="entr" presetSubtype="0" fill="hold" nodeType="withEffect">
                                  <p:stCondLst>
                                    <p:cond delay="0"/>
                                  </p:stCondLst>
                                  <p:iterate type="lt">
                                    <p:tmPct val="10000"/>
                                  </p:iterate>
                                  <p:childTnLst>
                                    <p:set>
                                      <p:cBhvr>
                                        <p:cTn id="90" dur="1" fill="hold">
                                          <p:stCondLst>
                                            <p:cond delay="0"/>
                                          </p:stCondLst>
                                        </p:cTn>
                                        <p:tgtEl>
                                          <p:spTgt spid="40"/>
                                        </p:tgtEl>
                                        <p:attrNameLst>
                                          <p:attrName>style.visibility</p:attrName>
                                        </p:attrNameLst>
                                      </p:cBhvr>
                                      <p:to>
                                        <p:strVal val="visible"/>
                                      </p:to>
                                    </p:set>
                                    <p:anim to="" calcmode="lin" valueType="num">
                                      <p:cBhvr>
                                        <p:cTn id="91" dur="700" fill="hold">
                                          <p:stCondLst>
                                            <p:cond delay="0"/>
                                          </p:stCondLst>
                                        </p:cTn>
                                        <p:tgtEl>
                                          <p:spTgt spid="40"/>
                                        </p:tgtEl>
                                        <p:attrNameLst>
                                          <p:attrName>ppt_x</p:attrName>
                                        </p:attrNameLst>
                                      </p:cBhvr>
                                      <p:tavLst>
                                        <p:tav tm="0" fmla="#ppt_x-(-#ppt_w/2*cos(ppt_r/180*pi))*((1.5-1.5*$)^2-(1.5-1.5*$)^3)">
                                          <p:val>
                                            <p:strVal val="0"/>
                                          </p:val>
                                        </p:tav>
                                        <p:tav tm="100000">
                                          <p:val>
                                            <p:strVal val="1"/>
                                          </p:val>
                                        </p:tav>
                                      </p:tavLst>
                                    </p:anim>
                                    <p:anim to="" calcmode="lin" valueType="num">
                                      <p:cBhvr>
                                        <p:cTn id="92" dur="700" fill="hold">
                                          <p:stCondLst>
                                            <p:cond delay="0"/>
                                          </p:stCondLst>
                                        </p:cTn>
                                        <p:tgtEl>
                                          <p:spTgt spid="40"/>
                                        </p:tgtEl>
                                        <p:attrNameLst>
                                          <p:attrName>ppt_y</p:attrName>
                                        </p:attrNameLst>
                                      </p:cBhvr>
                                      <p:tavLst>
                                        <p:tav tm="0" fmla="#ppt_y+(-#ppt_h/2*cos(ppt_r/180*pi))*((1.5-1.5*$)^2-(1.5-1.5*$)^3)">
                                          <p:val>
                                            <p:strVal val="0"/>
                                          </p:val>
                                        </p:tav>
                                        <p:tav tm="100000">
                                          <p:val>
                                            <p:strVal val="1"/>
                                          </p:val>
                                        </p:tav>
                                      </p:tavLst>
                                    </p:anim>
                                    <p:anim to="" calcmode="lin" valueType="num">
                                      <p:cBhvr>
                                        <p:cTn id="93" dur="700" fill="hold">
                                          <p:stCondLst>
                                            <p:cond delay="0"/>
                                          </p:stCondLst>
                                        </p:cTn>
                                        <p:tgtEl>
                                          <p:spTgt spid="40"/>
                                        </p:tgtEl>
                                        <p:attrNameLst>
                                          <p:attrName>ppt_h</p:attrName>
                                        </p:attrNameLst>
                                      </p:cBhvr>
                                      <p:tavLst>
                                        <p:tav tm="0" fmla="#ppt_h-(-#ppt_h)*((1.5-1.5*$)^2-(1.5-1.5*$)^3)">
                                          <p:val>
                                            <p:strVal val="0"/>
                                          </p:val>
                                        </p:tav>
                                        <p:tav tm="100000">
                                          <p:val>
                                            <p:strVal val="1"/>
                                          </p:val>
                                        </p:tav>
                                      </p:tavLst>
                                    </p:anim>
                                    <p:anim to="" calcmode="lin" valueType="num">
                                      <p:cBhvr>
                                        <p:cTn id="94" dur="700" fill="hold">
                                          <p:stCondLst>
                                            <p:cond delay="0"/>
                                          </p:stCondLst>
                                        </p:cTn>
                                        <p:tgtEl>
                                          <p:spTgt spid="40"/>
                                        </p:tgtEl>
                                        <p:attrNameLst>
                                          <p:attrName>ppt_w</p:attrName>
                                        </p:attrNameLst>
                                      </p:cBhvr>
                                      <p:tavLst>
                                        <p:tav tm="0" fmla="#ppt_w-(-#ppt_w)*((1.5-1.5*$)^2-(1.5-1.5*$)^3)">
                                          <p:val>
                                            <p:strVal val="0"/>
                                          </p:val>
                                        </p:tav>
                                        <p:tav tm="100000">
                                          <p:val>
                                            <p:strVal val="1"/>
                                          </p:val>
                                        </p:tav>
                                      </p:tavLst>
                                    </p:anim>
                                  </p:childTnLst>
                                </p:cTn>
                              </p:par>
                              <p:par>
                                <p:cTn id="95" presetID="0" presetClass="entr" presetSubtype="0" fill="hold" grpId="0" nodeType="withEffect">
                                  <p:stCondLst>
                                    <p:cond delay="0"/>
                                  </p:stCondLst>
                                  <p:iterate type="lt">
                                    <p:tmPct val="10000"/>
                                  </p:iterate>
                                  <p:childTnLst>
                                    <p:set>
                                      <p:cBhvr>
                                        <p:cTn id="96" dur="1" fill="hold">
                                          <p:stCondLst>
                                            <p:cond delay="0"/>
                                          </p:stCondLst>
                                        </p:cTn>
                                        <p:tgtEl>
                                          <p:spTgt spid="57"/>
                                        </p:tgtEl>
                                        <p:attrNameLst>
                                          <p:attrName>style.visibility</p:attrName>
                                        </p:attrNameLst>
                                      </p:cBhvr>
                                      <p:to>
                                        <p:strVal val="visible"/>
                                      </p:to>
                                    </p:set>
                                    <p:anim to="" calcmode="lin" valueType="num">
                                      <p:cBhvr>
                                        <p:cTn id="97" dur="700" fill="hold">
                                          <p:stCondLst>
                                            <p:cond delay="0"/>
                                          </p:stCondLst>
                                        </p:cTn>
                                        <p:tgtEl>
                                          <p:spTgt spid="57"/>
                                        </p:tgtEl>
                                        <p:attrNameLst>
                                          <p:attrName>ppt_x</p:attrName>
                                        </p:attrNameLst>
                                      </p:cBhvr>
                                      <p:tavLst>
                                        <p:tav tm="0" fmla="#ppt_x-(-#ppt_w/2*cos(ppt_r/180*pi))*((1.5-1.5*$)^2-(1.5-1.5*$)^3)">
                                          <p:val>
                                            <p:strVal val="0"/>
                                          </p:val>
                                        </p:tav>
                                        <p:tav tm="100000">
                                          <p:val>
                                            <p:strVal val="1"/>
                                          </p:val>
                                        </p:tav>
                                      </p:tavLst>
                                    </p:anim>
                                    <p:anim to="" calcmode="lin" valueType="num">
                                      <p:cBhvr>
                                        <p:cTn id="98" dur="700" fill="hold">
                                          <p:stCondLst>
                                            <p:cond delay="0"/>
                                          </p:stCondLst>
                                        </p:cTn>
                                        <p:tgtEl>
                                          <p:spTgt spid="57"/>
                                        </p:tgtEl>
                                        <p:attrNameLst>
                                          <p:attrName>ppt_y</p:attrName>
                                        </p:attrNameLst>
                                      </p:cBhvr>
                                      <p:tavLst>
                                        <p:tav tm="0" fmla="#ppt_y+(-#ppt_h/2*cos(ppt_r/180*pi))*((1.5-1.5*$)^2-(1.5-1.5*$)^3)">
                                          <p:val>
                                            <p:strVal val="0"/>
                                          </p:val>
                                        </p:tav>
                                        <p:tav tm="100000">
                                          <p:val>
                                            <p:strVal val="1"/>
                                          </p:val>
                                        </p:tav>
                                      </p:tavLst>
                                    </p:anim>
                                    <p:anim to="" calcmode="lin" valueType="num">
                                      <p:cBhvr>
                                        <p:cTn id="99" dur="700" fill="hold">
                                          <p:stCondLst>
                                            <p:cond delay="0"/>
                                          </p:stCondLst>
                                        </p:cTn>
                                        <p:tgtEl>
                                          <p:spTgt spid="57"/>
                                        </p:tgtEl>
                                        <p:attrNameLst>
                                          <p:attrName>ppt_h</p:attrName>
                                        </p:attrNameLst>
                                      </p:cBhvr>
                                      <p:tavLst>
                                        <p:tav tm="0" fmla="#ppt_h-(-#ppt_h)*((1.5-1.5*$)^2-(1.5-1.5*$)^3)">
                                          <p:val>
                                            <p:strVal val="0"/>
                                          </p:val>
                                        </p:tav>
                                        <p:tav tm="100000">
                                          <p:val>
                                            <p:strVal val="1"/>
                                          </p:val>
                                        </p:tav>
                                      </p:tavLst>
                                    </p:anim>
                                    <p:anim to="" calcmode="lin" valueType="num">
                                      <p:cBhvr>
                                        <p:cTn id="100" dur="700" fill="hold">
                                          <p:stCondLst>
                                            <p:cond delay="0"/>
                                          </p:stCondLst>
                                        </p:cTn>
                                        <p:tgtEl>
                                          <p:spTgt spid="57"/>
                                        </p:tgtEl>
                                        <p:attrNameLst>
                                          <p:attrName>ppt_w</p:attrName>
                                        </p:attrNameLst>
                                      </p:cBhvr>
                                      <p:tavLst>
                                        <p:tav tm="0" fmla="#ppt_w-(-#ppt_w)*((1.5-1.5*$)^2-(1.5-1.5*$)^3)">
                                          <p:val>
                                            <p:strVal val="0"/>
                                          </p:val>
                                        </p:tav>
                                        <p:tav tm="100000">
                                          <p:val>
                                            <p:str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58"/>
                                        </p:tgtEl>
                                        <p:attrNameLst>
                                          <p:attrName>style.visibility</p:attrName>
                                        </p:attrNameLst>
                                      </p:cBhvr>
                                      <p:to>
                                        <p:strVal val="visible"/>
                                      </p:to>
                                    </p:set>
                                    <p:anim to="" calcmode="lin" valueType="num">
                                      <p:cBhvr>
                                        <p:cTn id="103" dur="700" fill="hold">
                                          <p:stCondLst>
                                            <p:cond delay="0"/>
                                          </p:stCondLst>
                                        </p:cTn>
                                        <p:tgtEl>
                                          <p:spTgt spid="58"/>
                                        </p:tgtEl>
                                        <p:attrNameLst>
                                          <p:attrName>ppt_x</p:attrName>
                                        </p:attrNameLst>
                                      </p:cBhvr>
                                      <p:tavLst>
                                        <p:tav tm="0" fmla="#ppt_x-(-#ppt_w/2*cos(ppt_r/180*pi))*((1.5-1.5*$)^2-(1.5-1.5*$)^3)">
                                          <p:val>
                                            <p:strVal val="0"/>
                                          </p:val>
                                        </p:tav>
                                        <p:tav tm="100000">
                                          <p:val>
                                            <p:strVal val="1"/>
                                          </p:val>
                                        </p:tav>
                                      </p:tavLst>
                                    </p:anim>
                                    <p:anim to="" calcmode="lin" valueType="num">
                                      <p:cBhvr>
                                        <p:cTn id="104" dur="700" fill="hold">
                                          <p:stCondLst>
                                            <p:cond delay="0"/>
                                          </p:stCondLst>
                                        </p:cTn>
                                        <p:tgtEl>
                                          <p:spTgt spid="58"/>
                                        </p:tgtEl>
                                        <p:attrNameLst>
                                          <p:attrName>ppt_y</p:attrName>
                                        </p:attrNameLst>
                                      </p:cBhvr>
                                      <p:tavLst>
                                        <p:tav tm="0" fmla="#ppt_y+(-#ppt_h/2*cos(ppt_r/180*pi))*((1.5-1.5*$)^2-(1.5-1.5*$)^3)">
                                          <p:val>
                                            <p:strVal val="0"/>
                                          </p:val>
                                        </p:tav>
                                        <p:tav tm="100000">
                                          <p:val>
                                            <p:strVal val="1"/>
                                          </p:val>
                                        </p:tav>
                                      </p:tavLst>
                                    </p:anim>
                                    <p:anim to="" calcmode="lin" valueType="num">
                                      <p:cBhvr>
                                        <p:cTn id="105" dur="700" fill="hold">
                                          <p:stCondLst>
                                            <p:cond delay="0"/>
                                          </p:stCondLst>
                                        </p:cTn>
                                        <p:tgtEl>
                                          <p:spTgt spid="58"/>
                                        </p:tgtEl>
                                        <p:attrNameLst>
                                          <p:attrName>ppt_h</p:attrName>
                                        </p:attrNameLst>
                                      </p:cBhvr>
                                      <p:tavLst>
                                        <p:tav tm="0" fmla="#ppt_h-(-#ppt_h)*((1.5-1.5*$)^2-(1.5-1.5*$)^3)">
                                          <p:val>
                                            <p:strVal val="0"/>
                                          </p:val>
                                        </p:tav>
                                        <p:tav tm="100000">
                                          <p:val>
                                            <p:strVal val="1"/>
                                          </p:val>
                                        </p:tav>
                                      </p:tavLst>
                                    </p:anim>
                                    <p:anim to="" calcmode="lin" valueType="num">
                                      <p:cBhvr>
                                        <p:cTn id="106" dur="700" fill="hold">
                                          <p:stCondLst>
                                            <p:cond delay="0"/>
                                          </p:stCondLst>
                                        </p:cTn>
                                        <p:tgtEl>
                                          <p:spTgt spid="58"/>
                                        </p:tgtEl>
                                        <p:attrNameLst>
                                          <p:attrName>ppt_w</p:attrName>
                                        </p:attrNameLst>
                                      </p:cBhvr>
                                      <p:tavLst>
                                        <p:tav tm="0" fmla="#ppt_w-(-#ppt_w)*((1.5-1.5*$)^2-(1.5-1.5*$)^3)">
                                          <p:val>
                                            <p:strVal val="0"/>
                                          </p:val>
                                        </p:tav>
                                        <p:tav tm="100000">
                                          <p:val>
                                            <p:strVal val="1"/>
                                          </p:val>
                                        </p:tav>
                                      </p:tavLst>
                                    </p:anim>
                                  </p:childTnLst>
                                </p:cTn>
                              </p:par>
                              <p:par>
                                <p:cTn id="107" presetID="0"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anim to="" calcmode="lin" valueType="num">
                                      <p:cBhvr>
                                        <p:cTn id="109" dur="700" fill="hold">
                                          <p:stCondLst>
                                            <p:cond delay="0"/>
                                          </p:stCondLst>
                                        </p:cTn>
                                        <p:tgtEl>
                                          <p:spTgt spid="59"/>
                                        </p:tgtEl>
                                        <p:attrNameLst>
                                          <p:attrName>ppt_x</p:attrName>
                                        </p:attrNameLst>
                                      </p:cBhvr>
                                      <p:tavLst>
                                        <p:tav tm="0" fmla="#ppt_x-(-#ppt_w/2*cos(ppt_r/180*pi))*((1.5-1.5*$)^2-(1.5-1.5*$)^3)">
                                          <p:val>
                                            <p:strVal val="0"/>
                                          </p:val>
                                        </p:tav>
                                        <p:tav tm="100000">
                                          <p:val>
                                            <p:strVal val="1"/>
                                          </p:val>
                                        </p:tav>
                                      </p:tavLst>
                                    </p:anim>
                                    <p:anim to="" calcmode="lin" valueType="num">
                                      <p:cBhvr>
                                        <p:cTn id="110" dur="700" fill="hold">
                                          <p:stCondLst>
                                            <p:cond delay="0"/>
                                          </p:stCondLst>
                                        </p:cTn>
                                        <p:tgtEl>
                                          <p:spTgt spid="59"/>
                                        </p:tgtEl>
                                        <p:attrNameLst>
                                          <p:attrName>ppt_y</p:attrName>
                                        </p:attrNameLst>
                                      </p:cBhvr>
                                      <p:tavLst>
                                        <p:tav tm="0" fmla="#ppt_y+(-#ppt_h/2*cos(ppt_r/180*pi))*((1.5-1.5*$)^2-(1.5-1.5*$)^3)">
                                          <p:val>
                                            <p:strVal val="0"/>
                                          </p:val>
                                        </p:tav>
                                        <p:tav tm="100000">
                                          <p:val>
                                            <p:strVal val="1"/>
                                          </p:val>
                                        </p:tav>
                                      </p:tavLst>
                                    </p:anim>
                                    <p:anim to="" calcmode="lin" valueType="num">
                                      <p:cBhvr>
                                        <p:cTn id="111" dur="700" fill="hold">
                                          <p:stCondLst>
                                            <p:cond delay="0"/>
                                          </p:stCondLst>
                                        </p:cTn>
                                        <p:tgtEl>
                                          <p:spTgt spid="59"/>
                                        </p:tgtEl>
                                        <p:attrNameLst>
                                          <p:attrName>ppt_h</p:attrName>
                                        </p:attrNameLst>
                                      </p:cBhvr>
                                      <p:tavLst>
                                        <p:tav tm="0" fmla="#ppt_h-(-#ppt_h)*((1.5-1.5*$)^2-(1.5-1.5*$)^3)">
                                          <p:val>
                                            <p:strVal val="0"/>
                                          </p:val>
                                        </p:tav>
                                        <p:tav tm="100000">
                                          <p:val>
                                            <p:strVal val="1"/>
                                          </p:val>
                                        </p:tav>
                                      </p:tavLst>
                                    </p:anim>
                                    <p:anim to="" calcmode="lin" valueType="num">
                                      <p:cBhvr>
                                        <p:cTn id="112" dur="700" fill="hold">
                                          <p:stCondLst>
                                            <p:cond delay="0"/>
                                          </p:stCondLst>
                                        </p:cTn>
                                        <p:tgtEl>
                                          <p:spTgt spid="59"/>
                                        </p:tgtEl>
                                        <p:attrNameLst>
                                          <p:attrName>ppt_w</p:attrName>
                                        </p:attrNameLst>
                                      </p:cBhvr>
                                      <p:tavLst>
                                        <p:tav tm="0" fmla="#ppt_w-(-#ppt_w)*((1.5-1.5*$)^2-(1.5-1.5*$)^3)">
                                          <p:val>
                                            <p:strVal val="0"/>
                                          </p:val>
                                        </p:tav>
                                        <p:tav tm="100000">
                                          <p:val>
                                            <p:strVal val="1"/>
                                          </p:val>
                                        </p:tav>
                                      </p:tavLst>
                                    </p:anim>
                                  </p:childTnLst>
                                </p:cTn>
                              </p:par>
                              <p:par>
                                <p:cTn id="113" presetID="0" presetClass="entr" presetSubtype="0" fill="hold" nodeType="withEffect">
                                  <p:stCondLst>
                                    <p:cond delay="0"/>
                                  </p:stCondLst>
                                  <p:iterate type="lt">
                                    <p:tmPct val="10000"/>
                                  </p:iterate>
                                  <p:childTnLst>
                                    <p:set>
                                      <p:cBhvr>
                                        <p:cTn id="114" dur="1" fill="hold">
                                          <p:stCondLst>
                                            <p:cond delay="0"/>
                                          </p:stCondLst>
                                        </p:cTn>
                                        <p:tgtEl>
                                          <p:spTgt spid="60"/>
                                        </p:tgtEl>
                                        <p:attrNameLst>
                                          <p:attrName>style.visibility</p:attrName>
                                        </p:attrNameLst>
                                      </p:cBhvr>
                                      <p:to>
                                        <p:strVal val="visible"/>
                                      </p:to>
                                    </p:set>
                                    <p:anim to="" calcmode="lin" valueType="num">
                                      <p:cBhvr>
                                        <p:cTn id="115" dur="700" fill="hold">
                                          <p:stCondLst>
                                            <p:cond delay="0"/>
                                          </p:stCondLst>
                                        </p:cTn>
                                        <p:tgtEl>
                                          <p:spTgt spid="60"/>
                                        </p:tgtEl>
                                        <p:attrNameLst>
                                          <p:attrName>ppt_x</p:attrName>
                                        </p:attrNameLst>
                                      </p:cBhvr>
                                      <p:tavLst>
                                        <p:tav tm="0" fmla="#ppt_x-(-#ppt_w/2*cos(ppt_r/180*pi))*((1.5-1.5*$)^2-(1.5-1.5*$)^3)">
                                          <p:val>
                                            <p:strVal val="0"/>
                                          </p:val>
                                        </p:tav>
                                        <p:tav tm="100000">
                                          <p:val>
                                            <p:strVal val="1"/>
                                          </p:val>
                                        </p:tav>
                                      </p:tavLst>
                                    </p:anim>
                                    <p:anim to="" calcmode="lin" valueType="num">
                                      <p:cBhvr>
                                        <p:cTn id="116" dur="700" fill="hold">
                                          <p:stCondLst>
                                            <p:cond delay="0"/>
                                          </p:stCondLst>
                                        </p:cTn>
                                        <p:tgtEl>
                                          <p:spTgt spid="60"/>
                                        </p:tgtEl>
                                        <p:attrNameLst>
                                          <p:attrName>ppt_y</p:attrName>
                                        </p:attrNameLst>
                                      </p:cBhvr>
                                      <p:tavLst>
                                        <p:tav tm="0" fmla="#ppt_y+(-#ppt_h/2*cos(ppt_r/180*pi))*((1.5-1.5*$)^2-(1.5-1.5*$)^3)">
                                          <p:val>
                                            <p:strVal val="0"/>
                                          </p:val>
                                        </p:tav>
                                        <p:tav tm="100000">
                                          <p:val>
                                            <p:strVal val="1"/>
                                          </p:val>
                                        </p:tav>
                                      </p:tavLst>
                                    </p:anim>
                                    <p:anim to="" calcmode="lin" valueType="num">
                                      <p:cBhvr>
                                        <p:cTn id="117" dur="700" fill="hold">
                                          <p:stCondLst>
                                            <p:cond delay="0"/>
                                          </p:stCondLst>
                                        </p:cTn>
                                        <p:tgtEl>
                                          <p:spTgt spid="60"/>
                                        </p:tgtEl>
                                        <p:attrNameLst>
                                          <p:attrName>ppt_h</p:attrName>
                                        </p:attrNameLst>
                                      </p:cBhvr>
                                      <p:tavLst>
                                        <p:tav tm="0" fmla="#ppt_h-(-#ppt_h)*((1.5-1.5*$)^2-(1.5-1.5*$)^3)">
                                          <p:val>
                                            <p:strVal val="0"/>
                                          </p:val>
                                        </p:tav>
                                        <p:tav tm="100000">
                                          <p:val>
                                            <p:strVal val="1"/>
                                          </p:val>
                                        </p:tav>
                                      </p:tavLst>
                                    </p:anim>
                                    <p:anim to="" calcmode="lin" valueType="num">
                                      <p:cBhvr>
                                        <p:cTn id="118" dur="700" fill="hold">
                                          <p:stCondLst>
                                            <p:cond delay="0"/>
                                          </p:stCondLst>
                                        </p:cTn>
                                        <p:tgtEl>
                                          <p:spTgt spid="60"/>
                                        </p:tgtEl>
                                        <p:attrNameLst>
                                          <p:attrName>ppt_w</p:attrName>
                                        </p:attrNameLst>
                                      </p:cBhvr>
                                      <p:tavLst>
                                        <p:tav tm="0" fmla="#ppt_w-(-#ppt_w)*((1.5-1.5*$)^2-(1.5-1.5*$)^3)">
                                          <p:val>
                                            <p:strVal val="0"/>
                                          </p:val>
                                        </p:tav>
                                        <p:tav tm="100000">
                                          <p:val>
                                            <p:strVal val="1"/>
                                          </p:val>
                                        </p:tav>
                                      </p:tavLst>
                                    </p:anim>
                                  </p:childTnLst>
                                </p:cTn>
                              </p:par>
                              <p:par>
                                <p:cTn id="119" presetID="0" presetClass="entr" presetSubtype="0" fill="hold" grpId="0" nodeType="withEffect">
                                  <p:stCondLst>
                                    <p:cond delay="0"/>
                                  </p:stCondLst>
                                  <p:iterate type="lt">
                                    <p:tmPct val="10000"/>
                                  </p:iterate>
                                  <p:childTnLst>
                                    <p:set>
                                      <p:cBhvr>
                                        <p:cTn id="120" dur="1" fill="hold">
                                          <p:stCondLst>
                                            <p:cond delay="0"/>
                                          </p:stCondLst>
                                        </p:cTn>
                                        <p:tgtEl>
                                          <p:spTgt spid="65"/>
                                        </p:tgtEl>
                                        <p:attrNameLst>
                                          <p:attrName>style.visibility</p:attrName>
                                        </p:attrNameLst>
                                      </p:cBhvr>
                                      <p:to>
                                        <p:strVal val="visible"/>
                                      </p:to>
                                    </p:set>
                                    <p:anim to="" calcmode="lin" valueType="num">
                                      <p:cBhvr>
                                        <p:cTn id="121" dur="700" fill="hold">
                                          <p:stCondLst>
                                            <p:cond delay="0"/>
                                          </p:stCondLst>
                                        </p:cTn>
                                        <p:tgtEl>
                                          <p:spTgt spid="65"/>
                                        </p:tgtEl>
                                        <p:attrNameLst>
                                          <p:attrName>ppt_x</p:attrName>
                                        </p:attrNameLst>
                                      </p:cBhvr>
                                      <p:tavLst>
                                        <p:tav tm="0" fmla="#ppt_x-(-#ppt_w/2*cos(ppt_r/180*pi))*((1.5-1.5*$)^2-(1.5-1.5*$)^3)">
                                          <p:val>
                                            <p:strVal val="0"/>
                                          </p:val>
                                        </p:tav>
                                        <p:tav tm="100000">
                                          <p:val>
                                            <p:strVal val="1"/>
                                          </p:val>
                                        </p:tav>
                                      </p:tavLst>
                                    </p:anim>
                                    <p:anim to="" calcmode="lin" valueType="num">
                                      <p:cBhvr>
                                        <p:cTn id="122" dur="700" fill="hold">
                                          <p:stCondLst>
                                            <p:cond delay="0"/>
                                          </p:stCondLst>
                                        </p:cTn>
                                        <p:tgtEl>
                                          <p:spTgt spid="65"/>
                                        </p:tgtEl>
                                        <p:attrNameLst>
                                          <p:attrName>ppt_y</p:attrName>
                                        </p:attrNameLst>
                                      </p:cBhvr>
                                      <p:tavLst>
                                        <p:tav tm="0" fmla="#ppt_y+(-#ppt_h/2*cos(ppt_r/180*pi))*((1.5-1.5*$)^2-(1.5-1.5*$)^3)">
                                          <p:val>
                                            <p:strVal val="0"/>
                                          </p:val>
                                        </p:tav>
                                        <p:tav tm="100000">
                                          <p:val>
                                            <p:strVal val="1"/>
                                          </p:val>
                                        </p:tav>
                                      </p:tavLst>
                                    </p:anim>
                                    <p:anim to="" calcmode="lin" valueType="num">
                                      <p:cBhvr>
                                        <p:cTn id="123" dur="700" fill="hold">
                                          <p:stCondLst>
                                            <p:cond delay="0"/>
                                          </p:stCondLst>
                                        </p:cTn>
                                        <p:tgtEl>
                                          <p:spTgt spid="65"/>
                                        </p:tgtEl>
                                        <p:attrNameLst>
                                          <p:attrName>ppt_h</p:attrName>
                                        </p:attrNameLst>
                                      </p:cBhvr>
                                      <p:tavLst>
                                        <p:tav tm="0" fmla="#ppt_h-(-#ppt_h)*((1.5-1.5*$)^2-(1.5-1.5*$)^3)">
                                          <p:val>
                                            <p:strVal val="0"/>
                                          </p:val>
                                        </p:tav>
                                        <p:tav tm="100000">
                                          <p:val>
                                            <p:strVal val="1"/>
                                          </p:val>
                                        </p:tav>
                                      </p:tavLst>
                                    </p:anim>
                                    <p:anim to="" calcmode="lin" valueType="num">
                                      <p:cBhvr>
                                        <p:cTn id="124" dur="700" fill="hold">
                                          <p:stCondLst>
                                            <p:cond delay="0"/>
                                          </p:stCondLst>
                                        </p:cTn>
                                        <p:tgtEl>
                                          <p:spTgt spid="65"/>
                                        </p:tgtEl>
                                        <p:attrNameLst>
                                          <p:attrName>ppt_w</p:attrName>
                                        </p:attrNameLst>
                                      </p:cBhvr>
                                      <p:tavLst>
                                        <p:tav tm="0" fmla="#ppt_w-(-#ppt_w)*((1.5-1.5*$)^2-(1.5-1.5*$)^3)">
                                          <p:val>
                                            <p:strVal val="0"/>
                                          </p:val>
                                        </p:tav>
                                        <p:tav tm="100000">
                                          <p:val>
                                            <p:strVal val="1"/>
                                          </p:val>
                                        </p:tav>
                                      </p:tavLst>
                                    </p:anim>
                                  </p:childTnLst>
                                </p:cTn>
                              </p:par>
                              <p:par>
                                <p:cTn id="125" presetID="0" presetClass="entr" presetSubtype="0" fill="hold" grpId="0" nodeType="withEffect">
                                  <p:stCondLst>
                                    <p:cond delay="0"/>
                                  </p:stCondLst>
                                  <p:iterate type="lt">
                                    <p:tmPct val="10000"/>
                                  </p:iterate>
                                  <p:childTnLst>
                                    <p:set>
                                      <p:cBhvr>
                                        <p:cTn id="126" dur="1" fill="hold">
                                          <p:stCondLst>
                                            <p:cond delay="0"/>
                                          </p:stCondLst>
                                        </p:cTn>
                                        <p:tgtEl>
                                          <p:spTgt spid="66"/>
                                        </p:tgtEl>
                                        <p:attrNameLst>
                                          <p:attrName>style.visibility</p:attrName>
                                        </p:attrNameLst>
                                      </p:cBhvr>
                                      <p:to>
                                        <p:strVal val="visible"/>
                                      </p:to>
                                    </p:set>
                                    <p:anim to="" calcmode="lin" valueType="num">
                                      <p:cBhvr>
                                        <p:cTn id="127" dur="700" fill="hold">
                                          <p:stCondLst>
                                            <p:cond delay="0"/>
                                          </p:stCondLst>
                                        </p:cTn>
                                        <p:tgtEl>
                                          <p:spTgt spid="66"/>
                                        </p:tgtEl>
                                        <p:attrNameLst>
                                          <p:attrName>ppt_x</p:attrName>
                                        </p:attrNameLst>
                                      </p:cBhvr>
                                      <p:tavLst>
                                        <p:tav tm="0" fmla="#ppt_x-(-#ppt_w/2*cos(ppt_r/180*pi))*((1.5-1.5*$)^2-(1.5-1.5*$)^3)">
                                          <p:val>
                                            <p:strVal val="0"/>
                                          </p:val>
                                        </p:tav>
                                        <p:tav tm="100000">
                                          <p:val>
                                            <p:strVal val="1"/>
                                          </p:val>
                                        </p:tav>
                                      </p:tavLst>
                                    </p:anim>
                                    <p:anim to="" calcmode="lin" valueType="num">
                                      <p:cBhvr>
                                        <p:cTn id="128" dur="700" fill="hold">
                                          <p:stCondLst>
                                            <p:cond delay="0"/>
                                          </p:stCondLst>
                                        </p:cTn>
                                        <p:tgtEl>
                                          <p:spTgt spid="66"/>
                                        </p:tgtEl>
                                        <p:attrNameLst>
                                          <p:attrName>ppt_y</p:attrName>
                                        </p:attrNameLst>
                                      </p:cBhvr>
                                      <p:tavLst>
                                        <p:tav tm="0" fmla="#ppt_y+(-#ppt_h/2*cos(ppt_r/180*pi))*((1.5-1.5*$)^2-(1.5-1.5*$)^3)">
                                          <p:val>
                                            <p:strVal val="0"/>
                                          </p:val>
                                        </p:tav>
                                        <p:tav tm="100000">
                                          <p:val>
                                            <p:strVal val="1"/>
                                          </p:val>
                                        </p:tav>
                                      </p:tavLst>
                                    </p:anim>
                                    <p:anim to="" calcmode="lin" valueType="num">
                                      <p:cBhvr>
                                        <p:cTn id="129" dur="700" fill="hold">
                                          <p:stCondLst>
                                            <p:cond delay="0"/>
                                          </p:stCondLst>
                                        </p:cTn>
                                        <p:tgtEl>
                                          <p:spTgt spid="66"/>
                                        </p:tgtEl>
                                        <p:attrNameLst>
                                          <p:attrName>ppt_h</p:attrName>
                                        </p:attrNameLst>
                                      </p:cBhvr>
                                      <p:tavLst>
                                        <p:tav tm="0" fmla="#ppt_h-(-#ppt_h)*((1.5-1.5*$)^2-(1.5-1.5*$)^3)">
                                          <p:val>
                                            <p:strVal val="0"/>
                                          </p:val>
                                        </p:tav>
                                        <p:tav tm="100000">
                                          <p:val>
                                            <p:strVal val="1"/>
                                          </p:val>
                                        </p:tav>
                                      </p:tavLst>
                                    </p:anim>
                                    <p:anim to="" calcmode="lin" valueType="num">
                                      <p:cBhvr>
                                        <p:cTn id="130" dur="700" fill="hold">
                                          <p:stCondLst>
                                            <p:cond delay="0"/>
                                          </p:stCondLst>
                                        </p:cTn>
                                        <p:tgtEl>
                                          <p:spTgt spid="66"/>
                                        </p:tgtEl>
                                        <p:attrNameLst>
                                          <p:attrName>ppt_w</p:attrName>
                                        </p:attrNameLst>
                                      </p:cBhvr>
                                      <p:tavLst>
                                        <p:tav tm="0" fmla="#ppt_w-(-#ppt_w)*((1.5-1.5*$)^2-(1.5-1.5*$)^3)">
                                          <p:val>
                                            <p:strVal val="0"/>
                                          </p:val>
                                        </p:tav>
                                        <p:tav tm="100000">
                                          <p:val>
                                            <p:strVal val="1"/>
                                          </p:val>
                                        </p:tav>
                                      </p:tavLst>
                                    </p:anim>
                                  </p:childTnLst>
                                </p:cTn>
                              </p:par>
                              <p:par>
                                <p:cTn id="131" presetID="0" presetClass="entr" presetSubtype="0" fill="hold" grpId="0" nodeType="withEffect">
                                  <p:stCondLst>
                                    <p:cond delay="0"/>
                                  </p:stCondLst>
                                  <p:childTnLst>
                                    <p:set>
                                      <p:cBhvr>
                                        <p:cTn id="132" dur="1" fill="hold">
                                          <p:stCondLst>
                                            <p:cond delay="0"/>
                                          </p:stCondLst>
                                        </p:cTn>
                                        <p:tgtEl>
                                          <p:spTgt spid="70"/>
                                        </p:tgtEl>
                                        <p:attrNameLst>
                                          <p:attrName>style.visibility</p:attrName>
                                        </p:attrNameLst>
                                      </p:cBhvr>
                                      <p:to>
                                        <p:strVal val="visible"/>
                                      </p:to>
                                    </p:set>
                                    <p:anim to="" calcmode="lin" valueType="num">
                                      <p:cBhvr>
                                        <p:cTn id="133" dur="700" fill="hold">
                                          <p:stCondLst>
                                            <p:cond delay="0"/>
                                          </p:stCondLst>
                                        </p:cTn>
                                        <p:tgtEl>
                                          <p:spTgt spid="70"/>
                                        </p:tgtEl>
                                        <p:attrNameLst>
                                          <p:attrName>ppt_x</p:attrName>
                                        </p:attrNameLst>
                                      </p:cBhvr>
                                      <p:tavLst>
                                        <p:tav tm="0" fmla="#ppt_x-(-#ppt_w/2*cos(ppt_r/180*pi))*((1.5-1.5*$)^2-(1.5-1.5*$)^3)">
                                          <p:val>
                                            <p:strVal val="0"/>
                                          </p:val>
                                        </p:tav>
                                        <p:tav tm="100000">
                                          <p:val>
                                            <p:strVal val="1"/>
                                          </p:val>
                                        </p:tav>
                                      </p:tavLst>
                                    </p:anim>
                                    <p:anim to="" calcmode="lin" valueType="num">
                                      <p:cBhvr>
                                        <p:cTn id="134" dur="700" fill="hold">
                                          <p:stCondLst>
                                            <p:cond delay="0"/>
                                          </p:stCondLst>
                                        </p:cTn>
                                        <p:tgtEl>
                                          <p:spTgt spid="70"/>
                                        </p:tgtEl>
                                        <p:attrNameLst>
                                          <p:attrName>ppt_y</p:attrName>
                                        </p:attrNameLst>
                                      </p:cBhvr>
                                      <p:tavLst>
                                        <p:tav tm="0" fmla="#ppt_y+(-#ppt_h/2*cos(ppt_r/180*pi))*((1.5-1.5*$)^2-(1.5-1.5*$)^3)">
                                          <p:val>
                                            <p:strVal val="0"/>
                                          </p:val>
                                        </p:tav>
                                        <p:tav tm="100000">
                                          <p:val>
                                            <p:strVal val="1"/>
                                          </p:val>
                                        </p:tav>
                                      </p:tavLst>
                                    </p:anim>
                                    <p:anim to="" calcmode="lin" valueType="num">
                                      <p:cBhvr>
                                        <p:cTn id="135" dur="700" fill="hold">
                                          <p:stCondLst>
                                            <p:cond delay="0"/>
                                          </p:stCondLst>
                                        </p:cTn>
                                        <p:tgtEl>
                                          <p:spTgt spid="70"/>
                                        </p:tgtEl>
                                        <p:attrNameLst>
                                          <p:attrName>ppt_h</p:attrName>
                                        </p:attrNameLst>
                                      </p:cBhvr>
                                      <p:tavLst>
                                        <p:tav tm="0" fmla="#ppt_h-(-#ppt_h)*((1.5-1.5*$)^2-(1.5-1.5*$)^3)">
                                          <p:val>
                                            <p:strVal val="0"/>
                                          </p:val>
                                        </p:tav>
                                        <p:tav tm="100000">
                                          <p:val>
                                            <p:strVal val="1"/>
                                          </p:val>
                                        </p:tav>
                                      </p:tavLst>
                                    </p:anim>
                                    <p:anim to="" calcmode="lin" valueType="num">
                                      <p:cBhvr>
                                        <p:cTn id="136" dur="700" fill="hold">
                                          <p:stCondLst>
                                            <p:cond delay="0"/>
                                          </p:stCondLst>
                                        </p:cTn>
                                        <p:tgtEl>
                                          <p:spTgt spid="70"/>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69" grpId="0" animBg="1"/>
      <p:bldP spid="62" grpId="0"/>
      <p:bldP spid="63" grpId="0" animBg="1" autoUpdateAnimBg="0"/>
      <p:bldP spid="67" grpId="0"/>
      <p:bldP spid="68" grpId="0"/>
      <p:bldP spid="50" grpId="0" animBg="1" autoUpdateAnimBg="0"/>
      <p:bldP spid="51" grpId="0"/>
      <p:bldP spid="52" grpId="0" animBg="1"/>
      <p:bldP spid="56" grpId="0" animBg="1"/>
      <p:bldP spid="57" grpId="0" animBg="1" autoUpdateAnimBg="0"/>
      <p:bldP spid="58" grpId="0"/>
      <p:bldP spid="59" grpId="0" animBg="1"/>
      <p:bldP spid="65" grpId="0" animBg="1" autoUpdateAnimBg="0"/>
      <p:bldP spid="66" grpId="0"/>
      <p:bldP spid="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Mybatis</a:t>
            </a:r>
            <a:r>
              <a:rPr lang="zh-CN" altLang="en-US" sz="2667" smtClean="0">
                <a:solidFill>
                  <a:srgbClr val="1D69A3"/>
                </a:solidFill>
                <a:latin typeface="微软雅黑" pitchFamily="34" charset="-122"/>
                <a:ea typeface="微软雅黑" pitchFamily="34" charset="-122"/>
              </a:rPr>
              <a:t>的初始化  建造者模式</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2" name="Picture 2" descr="E:\1 VIP Resouce\0 mybatis\建造者模式.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2017818"/>
            <a:ext cx="7166968" cy="324950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7105650" y="1426513"/>
            <a:ext cx="5086350" cy="5078313"/>
          </a:xfrm>
          <a:prstGeom prst="rect">
            <a:avLst/>
          </a:prstGeom>
        </p:spPr>
        <p:txBody>
          <a:bodyPr wrap="square">
            <a:spAutoFit/>
          </a:bodyPr>
          <a:lstStyle/>
          <a:p>
            <a:pPr marL="285750" indent="-285750">
              <a:lnSpc>
                <a:spcPct val="150000"/>
              </a:lnSpc>
              <a:spcBef>
                <a:spcPct val="0"/>
              </a:spcBef>
              <a:buClr>
                <a:srgbClr val="92D050"/>
              </a:buClr>
              <a:buFont typeface="Wingdings" pitchFamily="2" charset="2"/>
              <a:buChar char="ü"/>
            </a:pPr>
            <a:r>
              <a:rPr lang="en-US" altLang="zh-CN" b="1">
                <a:latin typeface="微软雅黑" pitchFamily="34" charset="-122"/>
                <a:ea typeface="微软雅黑" pitchFamily="34" charset="-122"/>
              </a:rPr>
              <a:t>Product</a:t>
            </a:r>
            <a:r>
              <a:rPr lang="zh-CN" altLang="en-US" b="1">
                <a:latin typeface="微软雅黑" pitchFamily="34" charset="-122"/>
                <a:ea typeface="微软雅黑" pitchFamily="34" charset="-122"/>
              </a:rPr>
              <a:t>：</a:t>
            </a:r>
            <a:r>
              <a:rPr lang="zh-CN" altLang="en-US">
                <a:latin typeface="微软雅黑" pitchFamily="34" charset="-122"/>
                <a:ea typeface="微软雅黑" pitchFamily="34" charset="-122"/>
              </a:rPr>
              <a:t>要创建的复杂对象</a:t>
            </a:r>
          </a:p>
          <a:p>
            <a:pPr marL="285750" indent="-285750">
              <a:lnSpc>
                <a:spcPct val="150000"/>
              </a:lnSpc>
              <a:spcBef>
                <a:spcPct val="0"/>
              </a:spcBef>
              <a:buClr>
                <a:srgbClr val="92D050"/>
              </a:buClr>
              <a:buFont typeface="Wingdings" pitchFamily="2" charset="2"/>
              <a:buChar char="ü"/>
            </a:pPr>
            <a:r>
              <a:rPr lang="en-US" altLang="zh-CN" b="1" smtClean="0">
                <a:latin typeface="微软雅黑" pitchFamily="34" charset="-122"/>
                <a:ea typeface="微软雅黑" pitchFamily="34" charset="-122"/>
              </a:rPr>
              <a:t>Builder</a:t>
            </a:r>
            <a:r>
              <a:rPr lang="zh-CN" altLang="en-US" b="1">
                <a:latin typeface="微软雅黑" pitchFamily="34" charset="-122"/>
                <a:ea typeface="微软雅黑" pitchFamily="34" charset="-122"/>
              </a:rPr>
              <a:t>：</a:t>
            </a:r>
            <a:r>
              <a:rPr lang="zh-CN" altLang="en-US">
                <a:latin typeface="微软雅黑" pitchFamily="34" charset="-122"/>
                <a:ea typeface="微软雅黑" pitchFamily="34" charset="-122"/>
              </a:rPr>
              <a:t>给出一个抽象接口，以规范产品对象的各个组成成分的建造。这个接口规定要实现复杂对象的哪些部分的创建，并不涉及具体的对象部件的创建；</a:t>
            </a:r>
            <a:endParaRPr lang="en-US" altLang="zh-CN">
              <a:latin typeface="微软雅黑" pitchFamily="34" charset="-122"/>
              <a:ea typeface="微软雅黑" pitchFamily="34" charset="-122"/>
            </a:endParaRPr>
          </a:p>
          <a:p>
            <a:pPr marL="285750" indent="-285750">
              <a:lnSpc>
                <a:spcPct val="150000"/>
              </a:lnSpc>
              <a:spcBef>
                <a:spcPct val="0"/>
              </a:spcBef>
              <a:buClr>
                <a:srgbClr val="92D050"/>
              </a:buClr>
              <a:buFont typeface="Wingdings" pitchFamily="2" charset="2"/>
              <a:buChar char="ü"/>
            </a:pPr>
            <a:r>
              <a:rPr lang="en-US" altLang="zh-CN" b="1">
                <a:latin typeface="微软雅黑" pitchFamily="34" charset="-122"/>
                <a:ea typeface="微软雅黑" pitchFamily="34" charset="-122"/>
              </a:rPr>
              <a:t>ConcreteBuilder</a:t>
            </a:r>
            <a:r>
              <a:rPr lang="zh-CN" altLang="en-US" b="1">
                <a:latin typeface="微软雅黑" pitchFamily="34" charset="-122"/>
                <a:ea typeface="微软雅黑" pitchFamily="34" charset="-122"/>
              </a:rPr>
              <a:t>：</a:t>
            </a:r>
            <a:r>
              <a:rPr lang="zh-CN" altLang="en-US">
                <a:latin typeface="微软雅黑" pitchFamily="34" charset="-122"/>
                <a:ea typeface="微软雅黑" pitchFamily="34" charset="-122"/>
              </a:rPr>
              <a:t>实现</a:t>
            </a:r>
            <a:r>
              <a:rPr lang="en-US" altLang="zh-CN">
                <a:latin typeface="微软雅黑" pitchFamily="34" charset="-122"/>
                <a:ea typeface="微软雅黑" pitchFamily="34" charset="-122"/>
              </a:rPr>
              <a:t>Builder</a:t>
            </a:r>
            <a:r>
              <a:rPr lang="zh-CN" altLang="en-US">
                <a:latin typeface="微软雅黑" pitchFamily="34" charset="-122"/>
                <a:ea typeface="微软雅黑" pitchFamily="34" charset="-122"/>
              </a:rPr>
              <a:t>接口，针对不同的商业逻辑，具体化复杂对象的各部分的创建。 在建造过程完成后，提供产品的实例；</a:t>
            </a:r>
            <a:endParaRPr lang="en-US" altLang="zh-CN">
              <a:latin typeface="微软雅黑" pitchFamily="34" charset="-122"/>
              <a:ea typeface="微软雅黑" pitchFamily="34" charset="-122"/>
            </a:endParaRPr>
          </a:p>
          <a:p>
            <a:pPr marL="285750" indent="-285750">
              <a:lnSpc>
                <a:spcPct val="150000"/>
              </a:lnSpc>
              <a:spcBef>
                <a:spcPct val="0"/>
              </a:spcBef>
              <a:buClr>
                <a:srgbClr val="92D050"/>
              </a:buClr>
              <a:buFont typeface="Wingdings" pitchFamily="2" charset="2"/>
              <a:buChar char="ü"/>
            </a:pPr>
            <a:r>
              <a:rPr lang="en-US" altLang="zh-CN" b="1">
                <a:latin typeface="微软雅黑" pitchFamily="34" charset="-122"/>
                <a:ea typeface="微软雅黑" pitchFamily="34" charset="-122"/>
              </a:rPr>
              <a:t>Director</a:t>
            </a:r>
            <a:r>
              <a:rPr lang="zh-CN" altLang="en-US" b="1" smtClean="0">
                <a:latin typeface="微软雅黑" pitchFamily="34" charset="-122"/>
                <a:ea typeface="微软雅黑" pitchFamily="34" charset="-122"/>
              </a:rPr>
              <a:t>：</a:t>
            </a:r>
            <a:r>
              <a:rPr lang="zh-CN" altLang="en-US">
                <a:latin typeface="微软雅黑" pitchFamily="34" charset="-122"/>
                <a:ea typeface="微软雅黑" pitchFamily="34" charset="-122"/>
              </a:rPr>
              <a:t>调用具体建造者来创建复杂对象的各个部分，在指导者中不涉及具体产品的信息，只负责保证对象各部分完整创建或按某种顺序创建</a:t>
            </a:r>
            <a:r>
              <a:rPr lang="zh-CN" altLang="en-US" smtClean="0">
                <a:latin typeface="微软雅黑" pitchFamily="34" charset="-122"/>
                <a:ea typeface="微软雅黑" pitchFamily="34" charset="-122"/>
              </a:rPr>
              <a:t>；</a:t>
            </a:r>
            <a:endParaRPr lang="en-US" altLang="zh-CN">
              <a:latin typeface="微软雅黑" pitchFamily="34" charset="-122"/>
              <a:ea typeface="微软雅黑" pitchFamily="34" charset="-122"/>
            </a:endParaRPr>
          </a:p>
        </p:txBody>
      </p:sp>
      <p:sp>
        <p:nvSpPr>
          <p:cNvPr id="4" name="矩形 3"/>
          <p:cNvSpPr/>
          <p:nvPr/>
        </p:nvSpPr>
        <p:spPr>
          <a:xfrm>
            <a:off x="273675" y="1020629"/>
            <a:ext cx="11203950" cy="646331"/>
          </a:xfrm>
          <a:prstGeom prst="rect">
            <a:avLst/>
          </a:prstGeom>
        </p:spPr>
        <p:txBody>
          <a:bodyPr wrap="square">
            <a:spAutoFit/>
          </a:bodyPr>
          <a:lstStyle/>
          <a:p>
            <a:pPr marL="285750" indent="-285750">
              <a:buClr>
                <a:schemeClr val="accent4"/>
              </a:buClr>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建造者模式（</a:t>
            </a:r>
            <a:r>
              <a:rPr lang="en-US" altLang="zh-CN">
                <a:latin typeface="微软雅黑" panose="020B0503020204020204" pitchFamily="34" charset="-122"/>
                <a:ea typeface="微软雅黑" panose="020B0503020204020204" pitchFamily="34" charset="-122"/>
              </a:rPr>
              <a:t>Builder Pattern</a:t>
            </a:r>
            <a:r>
              <a:rPr lang="zh-CN" altLang="en-US">
                <a:latin typeface="微软雅黑" panose="020B0503020204020204" pitchFamily="34" charset="-122"/>
                <a:ea typeface="微软雅黑" panose="020B0503020204020204" pitchFamily="34" charset="-122"/>
              </a:rPr>
              <a:t>）使用多个简单的对象一步一步构建成一个复杂的对象。这种类型的设计模式属于创建型模式，它提供了一种创建对象的最佳方式。</a:t>
            </a:r>
          </a:p>
        </p:txBody>
      </p:sp>
    </p:spTree>
    <p:extLst>
      <p:ext uri="{BB962C8B-B14F-4D97-AF65-F5344CB8AC3E}">
        <p14:creationId xmlns:p14="http://schemas.microsoft.com/office/powerpoint/2010/main" val="2961492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建造者模式 使用场景</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1" name="矩形 10"/>
          <p:cNvSpPr/>
          <p:nvPr/>
        </p:nvSpPr>
        <p:spPr>
          <a:xfrm>
            <a:off x="0" y="1007413"/>
            <a:ext cx="12125324" cy="1338828"/>
          </a:xfrm>
          <a:prstGeom prst="rect">
            <a:avLst/>
          </a:prstGeom>
        </p:spPr>
        <p:txBody>
          <a:bodyPr wrap="square">
            <a:spAutoFit/>
          </a:bodyPr>
          <a:lstStyle/>
          <a:p>
            <a:pPr marL="285750" indent="-285750">
              <a:lnSpc>
                <a:spcPct val="150000"/>
              </a:lnSpc>
              <a:spcBef>
                <a:spcPct val="0"/>
              </a:spcBef>
              <a:buClr>
                <a:srgbClr val="92D050"/>
              </a:buClr>
              <a:buFont typeface="Wingdings" pitchFamily="2" charset="2"/>
              <a:buChar char="ü"/>
            </a:pPr>
            <a:r>
              <a:rPr lang="zh-CN" altLang="en-US">
                <a:latin typeface="微软雅黑" pitchFamily="34" charset="-122"/>
                <a:ea typeface="微软雅黑" pitchFamily="34" charset="-122"/>
              </a:rPr>
              <a:t>需要生成的对象具有复杂的内部</a:t>
            </a:r>
            <a:r>
              <a:rPr lang="zh-CN" altLang="en-US" smtClean="0">
                <a:latin typeface="微软雅黑" pitchFamily="34" charset="-122"/>
                <a:ea typeface="微软雅黑" pitchFamily="34" charset="-122"/>
              </a:rPr>
              <a:t>结构，实例化对象时要屏蔽掉对象内部的细节，让上层代码与复杂对象的实例化过程解耦，可以使用建造者模式；简而言之，如果“</a:t>
            </a:r>
            <a:r>
              <a:rPr lang="zh-CN" altLang="en-US">
                <a:latin typeface="微软雅黑" pitchFamily="34" charset="-122"/>
                <a:ea typeface="微软雅黑" pitchFamily="34" charset="-122"/>
              </a:rPr>
              <a:t>遇到多个构造器参数时要考虑用构建器</a:t>
            </a:r>
            <a:r>
              <a:rPr lang="zh-CN" altLang="en-US" smtClean="0">
                <a:latin typeface="微软雅黑" pitchFamily="34" charset="-122"/>
                <a:ea typeface="微软雅黑" pitchFamily="34" charset="-122"/>
              </a:rPr>
              <a:t>”；</a:t>
            </a:r>
            <a:endParaRPr lang="en-US" altLang="zh-CN" smtClean="0">
              <a:latin typeface="微软雅黑" pitchFamily="34" charset="-122"/>
              <a:ea typeface="微软雅黑" pitchFamily="34" charset="-122"/>
            </a:endParaRPr>
          </a:p>
          <a:p>
            <a:pPr marL="285750" indent="-285750">
              <a:lnSpc>
                <a:spcPct val="150000"/>
              </a:lnSpc>
              <a:spcBef>
                <a:spcPct val="0"/>
              </a:spcBef>
              <a:buClr>
                <a:srgbClr val="92D050"/>
              </a:buClr>
              <a:buFont typeface="Wingdings" pitchFamily="2" charset="2"/>
              <a:buChar char="ü"/>
            </a:pPr>
            <a:r>
              <a:rPr lang="zh-CN" altLang="en-US" smtClean="0">
                <a:latin typeface="微软雅黑" pitchFamily="34" charset="-122"/>
                <a:ea typeface="微软雅黑" pitchFamily="34" charset="-122"/>
              </a:rPr>
              <a:t>对象的实例化是</a:t>
            </a:r>
            <a:r>
              <a:rPr lang="zh-CN" altLang="en-US">
                <a:latin typeface="微软雅黑" pitchFamily="34" charset="-122"/>
                <a:ea typeface="微软雅黑" pitchFamily="34" charset="-122"/>
              </a:rPr>
              <a:t>依赖</a:t>
            </a:r>
            <a:r>
              <a:rPr lang="zh-CN" altLang="en-US" smtClean="0">
                <a:latin typeface="微软雅黑" pitchFamily="34" charset="-122"/>
                <a:ea typeface="微软雅黑" pitchFamily="34" charset="-122"/>
              </a:rPr>
              <a:t>各个</a:t>
            </a:r>
            <a:r>
              <a:rPr lang="zh-CN" altLang="en-US">
                <a:latin typeface="微软雅黑" pitchFamily="34" charset="-122"/>
                <a:ea typeface="微软雅黑" pitchFamily="34" charset="-122"/>
              </a:rPr>
              <a:t>组件</a:t>
            </a:r>
            <a:r>
              <a:rPr lang="zh-CN" altLang="en-US" smtClean="0">
                <a:latin typeface="微软雅黑" pitchFamily="34" charset="-122"/>
                <a:ea typeface="微软雅黑" pitchFamily="34" charset="-122"/>
              </a:rPr>
              <a:t>的</a:t>
            </a:r>
            <a:r>
              <a:rPr lang="zh-CN" altLang="en-US">
                <a:latin typeface="微软雅黑" pitchFamily="34" charset="-122"/>
                <a:ea typeface="微软雅黑" pitchFamily="34" charset="-122"/>
              </a:rPr>
              <a:t>产生以及装配顺序</a:t>
            </a:r>
            <a:r>
              <a:rPr lang="zh-CN" altLang="en-US" smtClean="0">
                <a:latin typeface="微软雅黑" pitchFamily="34" charset="-122"/>
                <a:ea typeface="微软雅黑" pitchFamily="34" charset="-122"/>
              </a:rPr>
              <a:t>，关注</a:t>
            </a:r>
            <a:r>
              <a:rPr lang="zh-CN" altLang="en-US">
                <a:latin typeface="微软雅黑" pitchFamily="34" charset="-122"/>
                <a:ea typeface="微软雅黑" pitchFamily="34" charset="-122"/>
              </a:rPr>
              <a:t>的</a:t>
            </a:r>
            <a:r>
              <a:rPr lang="zh-CN" altLang="en-US" smtClean="0">
                <a:latin typeface="微软雅黑" pitchFamily="34" charset="-122"/>
                <a:ea typeface="微软雅黑" pitchFamily="34" charset="-122"/>
              </a:rPr>
              <a:t>是一</a:t>
            </a:r>
            <a:r>
              <a:rPr lang="zh-CN" altLang="en-US">
                <a:latin typeface="微软雅黑" pitchFamily="34" charset="-122"/>
                <a:ea typeface="微软雅黑" pitchFamily="34" charset="-122"/>
              </a:rPr>
              <a:t>步一步地组装</a:t>
            </a:r>
            <a:r>
              <a:rPr lang="zh-CN" altLang="en-US" smtClean="0">
                <a:latin typeface="微软雅黑" pitchFamily="34" charset="-122"/>
                <a:ea typeface="微软雅黑" pitchFamily="34" charset="-122"/>
              </a:rPr>
              <a:t>出目标对象，可以使用建造器模式；</a:t>
            </a:r>
            <a:endParaRPr lang="zh-CN" altLang="en-US">
              <a:latin typeface="微软雅黑" pitchFamily="34" charset="-122"/>
              <a:ea typeface="微软雅黑" pitchFamily="34" charset="-122"/>
            </a:endParaRPr>
          </a:p>
        </p:txBody>
      </p:sp>
      <p:sp>
        <p:nvSpPr>
          <p:cNvPr id="14" name="矩形 13"/>
          <p:cNvSpPr/>
          <p:nvPr/>
        </p:nvSpPr>
        <p:spPr>
          <a:xfrm>
            <a:off x="32824" y="2417113"/>
            <a:ext cx="12125324" cy="507831"/>
          </a:xfrm>
          <a:prstGeom prst="rect">
            <a:avLst/>
          </a:prstGeom>
        </p:spPr>
        <p:txBody>
          <a:bodyPr wrap="square">
            <a:spAutoFit/>
          </a:bodyPr>
          <a:lstStyle/>
          <a:p>
            <a:pPr marL="285750" indent="-285750">
              <a:lnSpc>
                <a:spcPct val="150000"/>
              </a:lnSpc>
              <a:spcBef>
                <a:spcPct val="0"/>
              </a:spcBef>
              <a:buClr>
                <a:srgbClr val="92D050"/>
              </a:buClr>
              <a:buFont typeface="Wingdings" panose="05000000000000000000" pitchFamily="2" charset="2"/>
              <a:buChar char="n"/>
            </a:pPr>
            <a:r>
              <a:rPr lang="zh-CN" altLang="en-US" smtClean="0">
                <a:latin typeface="微软雅黑" pitchFamily="34" charset="-122"/>
                <a:ea typeface="微软雅黑" pitchFamily="34" charset="-122"/>
              </a:rPr>
              <a:t>建造者模式与工厂模式之间的区别：</a:t>
            </a:r>
            <a:endParaRPr lang="zh-CN" altLang="en-US">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3100439"/>
              </p:ext>
            </p:extLst>
          </p:nvPr>
        </p:nvGraphicFramePr>
        <p:xfrm>
          <a:off x="389211" y="3115481"/>
          <a:ext cx="10961656" cy="2748280"/>
        </p:xfrm>
        <a:graphic>
          <a:graphicData uri="http://schemas.openxmlformats.org/drawingml/2006/table">
            <a:tbl>
              <a:tblPr firstRow="1" bandRow="1">
                <a:tableStyleId>{5C22544A-7EE6-4342-B048-85BDC9FD1C3A}</a:tableStyleId>
              </a:tblPr>
              <a:tblGrid>
                <a:gridCol w="1782489"/>
                <a:gridCol w="1529861"/>
                <a:gridCol w="3525716"/>
                <a:gridCol w="4123590"/>
              </a:tblGrid>
              <a:tr h="370840">
                <a:tc>
                  <a:txBody>
                    <a:bodyPr/>
                    <a:lstStyle/>
                    <a:p>
                      <a:pPr algn="ctr"/>
                      <a:r>
                        <a:rPr lang="zh-CN" altLang="en-US" smtClean="0"/>
                        <a:t>设计模式</a:t>
                      </a:r>
                      <a:endParaRPr lang="zh-CN" altLang="en-US"/>
                    </a:p>
                  </a:txBody>
                  <a:tcPr/>
                </a:tc>
                <a:tc>
                  <a:txBody>
                    <a:bodyPr/>
                    <a:lstStyle/>
                    <a:p>
                      <a:pPr algn="ctr"/>
                      <a:r>
                        <a:rPr lang="zh-CN" altLang="en-US" smtClean="0"/>
                        <a:t>形象比喻</a:t>
                      </a:r>
                      <a:endParaRPr lang="zh-CN" altLang="en-US"/>
                    </a:p>
                  </a:txBody>
                  <a:tcPr/>
                </a:tc>
                <a:tc>
                  <a:txBody>
                    <a:bodyPr/>
                    <a:lstStyle/>
                    <a:p>
                      <a:pPr algn="ctr"/>
                      <a:r>
                        <a:rPr lang="zh-CN" altLang="en-US" smtClean="0"/>
                        <a:t>对象复杂度</a:t>
                      </a:r>
                      <a:endParaRPr lang="zh-CN" altLang="en-US"/>
                    </a:p>
                  </a:txBody>
                  <a:tcPr/>
                </a:tc>
                <a:tc>
                  <a:txBody>
                    <a:bodyPr/>
                    <a:lstStyle/>
                    <a:p>
                      <a:pPr algn="ctr"/>
                      <a:r>
                        <a:rPr lang="zh-CN" altLang="en-US" smtClean="0"/>
                        <a:t>客户端参与程度</a:t>
                      </a:r>
                      <a:endParaRPr lang="zh-CN" altLang="en-US"/>
                    </a:p>
                  </a:txBody>
                  <a:tcPr/>
                </a:tc>
              </a:tr>
              <a:tr h="370840">
                <a:tc>
                  <a:txBody>
                    <a:bodyPr/>
                    <a:lstStyle/>
                    <a:p>
                      <a:r>
                        <a:rPr lang="zh-CN" altLang="en-US" smtClean="0"/>
                        <a:t>工厂模式</a:t>
                      </a:r>
                      <a:endParaRPr lang="zh-CN" altLang="en-US"/>
                    </a:p>
                  </a:txBody>
                  <a:tcPr/>
                </a:tc>
                <a:tc>
                  <a:txBody>
                    <a:bodyPr/>
                    <a:lstStyle/>
                    <a:p>
                      <a:r>
                        <a:rPr lang="zh-CN" altLang="en-US" smtClean="0"/>
                        <a:t>生产大众版</a:t>
                      </a:r>
                      <a:endParaRPr lang="zh-CN" altLang="en-US"/>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mtClean="0">
                          <a:latin typeface="微软雅黑" pitchFamily="34" charset="-122"/>
                          <a:ea typeface="微软雅黑" pitchFamily="34" charset="-122"/>
                        </a:rPr>
                        <a:t>关注的是一个产品整体，无须关心产品的各部分是如何创建出来的；</a:t>
                      </a:r>
                      <a:endParaRPr lang="en-US" altLang="zh-CN" smtClean="0">
                        <a:latin typeface="微软雅黑" pitchFamily="34" charset="-122"/>
                        <a:ea typeface="微软雅黑" pitchFamily="34" charset="-122"/>
                      </a:endParaRPr>
                    </a:p>
                    <a:p>
                      <a:endParaRPr lang="zh-CN" altLang="en-US"/>
                    </a:p>
                  </a:txBody>
                  <a:tcPr/>
                </a:tc>
                <a:tc>
                  <a:txBody>
                    <a:bodyPr/>
                    <a:lstStyle/>
                    <a:p>
                      <a:r>
                        <a:rPr lang="zh-CN" altLang="en-US" sz="1800" kern="1200" smtClean="0">
                          <a:solidFill>
                            <a:schemeClr val="dk1"/>
                          </a:solidFill>
                          <a:latin typeface="微软雅黑" pitchFamily="34" charset="-122"/>
                          <a:ea typeface="微软雅黑" pitchFamily="34" charset="-122"/>
                          <a:cs typeface="+mn-cs"/>
                        </a:rPr>
                        <a:t>客户端对产品的创建过程参与度低，对象实例化时属性值相对比较固定；</a:t>
                      </a:r>
                    </a:p>
                    <a:p>
                      <a:endParaRPr lang="zh-CN" altLang="en-US"/>
                    </a:p>
                  </a:txBody>
                  <a:tcPr/>
                </a:tc>
              </a:tr>
              <a:tr h="370840">
                <a:tc>
                  <a:txBody>
                    <a:bodyPr/>
                    <a:lstStyle/>
                    <a:p>
                      <a:r>
                        <a:rPr lang="zh-CN" altLang="en-US" smtClean="0"/>
                        <a:t>建造者模式</a:t>
                      </a:r>
                      <a:endParaRPr lang="zh-CN" altLang="en-US"/>
                    </a:p>
                  </a:txBody>
                  <a:tcPr/>
                </a:tc>
                <a:tc>
                  <a:txBody>
                    <a:bodyPr/>
                    <a:lstStyle/>
                    <a:p>
                      <a:r>
                        <a:rPr lang="zh-CN" altLang="en-US" smtClean="0"/>
                        <a:t>生产定制版</a:t>
                      </a:r>
                      <a:endParaRPr lang="zh-CN" altLang="en-US"/>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800" kern="1200" smtClean="0">
                          <a:solidFill>
                            <a:schemeClr val="dk1"/>
                          </a:solidFill>
                          <a:latin typeface="微软雅黑" pitchFamily="34" charset="-122"/>
                          <a:ea typeface="微软雅黑" pitchFamily="34" charset="-122"/>
                          <a:cs typeface="+mn-cs"/>
                        </a:rPr>
                        <a:t>建造的对象更加复杂，是一个复合产品，它由各个部件复合而成，部件不同产品对象不同，生成的产品粒度细；</a:t>
                      </a:r>
                      <a:endParaRPr lang="zh-CN" altLang="en-US" sz="1800" kern="1200">
                        <a:solidFill>
                          <a:schemeClr val="dk1"/>
                        </a:solidFill>
                        <a:latin typeface="微软雅黑" pitchFamily="34" charset="-122"/>
                        <a:ea typeface="微软雅黑" pitchFamily="34" charset="-122"/>
                        <a:cs typeface="+mn-cs"/>
                      </a:endParaRPr>
                    </a:p>
                  </a:txBody>
                  <a:tcPr/>
                </a:tc>
                <a:tc>
                  <a:txBody>
                    <a:bodyPr/>
                    <a:lstStyle/>
                    <a:p>
                      <a:r>
                        <a:rPr lang="zh-CN" altLang="en-US" sz="1800" kern="1200" smtClean="0">
                          <a:solidFill>
                            <a:schemeClr val="dk1"/>
                          </a:solidFill>
                          <a:latin typeface="微软雅黑" pitchFamily="34" charset="-122"/>
                          <a:ea typeface="微软雅黑" pitchFamily="34" charset="-122"/>
                          <a:cs typeface="+mn-cs"/>
                        </a:rPr>
                        <a:t>客户端参与了产品的创建，决定了产品的类型和内容，参与度高；适合实例化对象时属性变化频繁的场景；</a:t>
                      </a:r>
                      <a:endParaRPr lang="zh-CN" altLang="en-US" sz="1800" kern="1200">
                        <a:solidFill>
                          <a:schemeClr val="dk1"/>
                        </a:solidFill>
                        <a:latin typeface="微软雅黑" pitchFamily="34" charset="-122"/>
                        <a:ea typeface="微软雅黑" pitchFamily="34" charset="-122"/>
                        <a:cs typeface="+mn-cs"/>
                      </a:endParaRPr>
                    </a:p>
                  </a:txBody>
                  <a:tcPr/>
                </a:tc>
              </a:tr>
            </a:tbl>
          </a:graphicData>
        </a:graphic>
      </p:graphicFrame>
    </p:spTree>
    <p:extLst>
      <p:ext uri="{BB962C8B-B14F-4D97-AF65-F5344CB8AC3E}">
        <p14:creationId xmlns:p14="http://schemas.microsoft.com/office/powerpoint/2010/main" val="2850823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a:solidFill>
                  <a:srgbClr val="1D69A3"/>
                </a:solidFill>
                <a:latin typeface="微软雅黑" pitchFamily="34" charset="-122"/>
                <a:ea typeface="微软雅黑" pitchFamily="34" charset="-122"/>
              </a:rPr>
              <a:t>M</a:t>
            </a:r>
            <a:r>
              <a:rPr lang="en-US" altLang="zh-CN" sz="2667" smtClean="0">
                <a:solidFill>
                  <a:srgbClr val="1D69A3"/>
                </a:solidFill>
                <a:latin typeface="微软雅黑" pitchFamily="34" charset="-122"/>
                <a:ea typeface="微软雅黑" pitchFamily="34" charset="-122"/>
              </a:rPr>
              <a:t>ybatis</a:t>
            </a:r>
            <a:r>
              <a:rPr lang="zh-CN" altLang="en-US" sz="2667" smtClean="0">
                <a:solidFill>
                  <a:srgbClr val="1D69A3"/>
                </a:solidFill>
                <a:latin typeface="微软雅黑" pitchFamily="34" charset="-122"/>
                <a:ea typeface="微软雅黑" pitchFamily="34" charset="-122"/>
              </a:rPr>
              <a:t>的初始化</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pSp>
        <p:nvGrpSpPr>
          <p:cNvPr id="13" name="组合 12"/>
          <p:cNvGrpSpPr/>
          <p:nvPr/>
        </p:nvGrpSpPr>
        <p:grpSpPr>
          <a:xfrm>
            <a:off x="983011" y="4088129"/>
            <a:ext cx="981359" cy="339118"/>
            <a:chOff x="6986445" y="802574"/>
            <a:chExt cx="981359" cy="339118"/>
          </a:xfrm>
        </p:grpSpPr>
        <p:sp>
          <p:nvSpPr>
            <p:cNvPr id="14" name="矩形 13"/>
            <p:cNvSpPr/>
            <p:nvPr/>
          </p:nvSpPr>
          <p:spPr>
            <a:xfrm>
              <a:off x="7010400" y="802574"/>
              <a:ext cx="876300" cy="339118"/>
            </a:xfrm>
            <a:prstGeom prst="rect">
              <a:avLst/>
            </a:prstGeom>
            <a:solidFill>
              <a:schemeClr val="accent1">
                <a:lumMod val="20000"/>
                <a:lumOff val="80000"/>
              </a:schemeClr>
            </a:solidFill>
            <a:ln>
              <a:solidFill>
                <a:schemeClr val="accent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5" name="TextBox 14"/>
            <p:cNvSpPr txBox="1"/>
            <p:nvPr/>
          </p:nvSpPr>
          <p:spPr>
            <a:xfrm>
              <a:off x="6986445" y="851507"/>
              <a:ext cx="981359" cy="261610"/>
            </a:xfrm>
            <a:prstGeom prst="rect">
              <a:avLst/>
            </a:prstGeom>
            <a:noFill/>
          </p:spPr>
          <p:txBody>
            <a:bodyPr wrap="none" rtlCol="0">
              <a:spAutoFit/>
            </a:bodyPr>
            <a:lstStyle/>
            <a:p>
              <a:r>
                <a:rPr lang="en-US" altLang="zh-CN" sz="1050" smtClean="0"/>
                <a:t>*mapper.java</a:t>
              </a:r>
              <a:endParaRPr lang="zh-CN" altLang="en-US" sz="1050"/>
            </a:p>
          </p:txBody>
        </p:sp>
      </p:grpSp>
      <p:grpSp>
        <p:nvGrpSpPr>
          <p:cNvPr id="16" name="组合 15"/>
          <p:cNvGrpSpPr/>
          <p:nvPr/>
        </p:nvGrpSpPr>
        <p:grpSpPr>
          <a:xfrm>
            <a:off x="2128463" y="4088129"/>
            <a:ext cx="900256" cy="339118"/>
            <a:chOff x="6986444" y="802574"/>
            <a:chExt cx="900256" cy="339118"/>
          </a:xfrm>
        </p:grpSpPr>
        <p:sp>
          <p:nvSpPr>
            <p:cNvPr id="17" name="矩形 16"/>
            <p:cNvSpPr/>
            <p:nvPr/>
          </p:nvSpPr>
          <p:spPr>
            <a:xfrm>
              <a:off x="7010400" y="802574"/>
              <a:ext cx="876300" cy="339118"/>
            </a:xfrm>
            <a:prstGeom prst="rect">
              <a:avLst/>
            </a:prstGeom>
            <a:solidFill>
              <a:schemeClr val="accent1">
                <a:lumMod val="20000"/>
                <a:lumOff val="80000"/>
              </a:schemeClr>
            </a:solidFill>
            <a:ln>
              <a:solidFill>
                <a:schemeClr val="accent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8" name="TextBox 17"/>
            <p:cNvSpPr txBox="1"/>
            <p:nvPr/>
          </p:nvSpPr>
          <p:spPr>
            <a:xfrm>
              <a:off x="6986444" y="851507"/>
              <a:ext cx="900255" cy="253916"/>
            </a:xfrm>
            <a:prstGeom prst="rect">
              <a:avLst/>
            </a:prstGeom>
            <a:noFill/>
          </p:spPr>
          <p:txBody>
            <a:bodyPr wrap="square" rtlCol="0">
              <a:spAutoFit/>
            </a:bodyPr>
            <a:lstStyle/>
            <a:p>
              <a:pPr algn="ctr"/>
              <a:r>
                <a:rPr lang="en-US" altLang="zh-CN" sz="1050" b="1"/>
                <a:t>……</a:t>
              </a:r>
              <a:endParaRPr lang="zh-CN" altLang="en-US" sz="1050" b="1"/>
            </a:p>
          </p:txBody>
        </p:sp>
      </p:grpSp>
      <p:grpSp>
        <p:nvGrpSpPr>
          <p:cNvPr id="19" name="组合 18"/>
          <p:cNvGrpSpPr/>
          <p:nvPr/>
        </p:nvGrpSpPr>
        <p:grpSpPr>
          <a:xfrm>
            <a:off x="3192811" y="4088129"/>
            <a:ext cx="981359" cy="339118"/>
            <a:chOff x="6986445" y="802574"/>
            <a:chExt cx="981359" cy="339118"/>
          </a:xfrm>
        </p:grpSpPr>
        <p:sp>
          <p:nvSpPr>
            <p:cNvPr id="20" name="矩形 19"/>
            <p:cNvSpPr/>
            <p:nvPr/>
          </p:nvSpPr>
          <p:spPr>
            <a:xfrm>
              <a:off x="7010400" y="802574"/>
              <a:ext cx="876300" cy="339118"/>
            </a:xfrm>
            <a:prstGeom prst="rect">
              <a:avLst/>
            </a:prstGeom>
            <a:solidFill>
              <a:schemeClr val="accent1">
                <a:lumMod val="20000"/>
                <a:lumOff val="80000"/>
              </a:schemeClr>
            </a:solidFill>
            <a:ln>
              <a:solidFill>
                <a:schemeClr val="accent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1" name="TextBox 20"/>
            <p:cNvSpPr txBox="1"/>
            <p:nvPr/>
          </p:nvSpPr>
          <p:spPr>
            <a:xfrm>
              <a:off x="6986445" y="851507"/>
              <a:ext cx="981359" cy="261610"/>
            </a:xfrm>
            <a:prstGeom prst="rect">
              <a:avLst/>
            </a:prstGeom>
            <a:noFill/>
          </p:spPr>
          <p:txBody>
            <a:bodyPr wrap="none" rtlCol="0">
              <a:spAutoFit/>
            </a:bodyPr>
            <a:lstStyle/>
            <a:p>
              <a:r>
                <a:rPr lang="en-US" altLang="zh-CN" sz="1050" smtClean="0"/>
                <a:t>*mapper.java</a:t>
              </a:r>
              <a:endParaRPr lang="zh-CN" altLang="en-US" sz="1050"/>
            </a:p>
          </p:txBody>
        </p:sp>
      </p:grpSp>
      <p:sp>
        <p:nvSpPr>
          <p:cNvPr id="22" name="矩形 21"/>
          <p:cNvSpPr/>
          <p:nvPr/>
        </p:nvSpPr>
        <p:spPr>
          <a:xfrm>
            <a:off x="1006966" y="4678679"/>
            <a:ext cx="876300" cy="339118"/>
          </a:xfrm>
          <a:prstGeom prst="rect">
            <a:avLst/>
          </a:prstGeom>
          <a:solidFill>
            <a:schemeClr val="accent4">
              <a:lumMod val="20000"/>
              <a:lumOff val="80000"/>
            </a:schemeClr>
          </a:solidFill>
          <a:ln>
            <a:solidFill>
              <a:schemeClr val="accent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3" name="TextBox 22"/>
          <p:cNvSpPr txBox="1"/>
          <p:nvPr/>
        </p:nvSpPr>
        <p:spPr>
          <a:xfrm>
            <a:off x="983011" y="4727612"/>
            <a:ext cx="922047" cy="253916"/>
          </a:xfrm>
          <a:prstGeom prst="rect">
            <a:avLst/>
          </a:prstGeom>
          <a:noFill/>
        </p:spPr>
        <p:txBody>
          <a:bodyPr wrap="none" rtlCol="0">
            <a:spAutoFit/>
          </a:bodyPr>
          <a:lstStyle/>
          <a:p>
            <a:r>
              <a:rPr lang="en-US" altLang="zh-CN" sz="1050" smtClean="0"/>
              <a:t>*mapper.xml</a:t>
            </a:r>
            <a:endParaRPr lang="zh-CN" altLang="en-US" sz="1050"/>
          </a:p>
        </p:txBody>
      </p:sp>
      <p:sp>
        <p:nvSpPr>
          <p:cNvPr id="24" name="矩形 23"/>
          <p:cNvSpPr/>
          <p:nvPr/>
        </p:nvSpPr>
        <p:spPr>
          <a:xfrm>
            <a:off x="2152419" y="4678679"/>
            <a:ext cx="876300" cy="339118"/>
          </a:xfrm>
          <a:prstGeom prst="rect">
            <a:avLst/>
          </a:prstGeom>
          <a:solidFill>
            <a:schemeClr val="accent4">
              <a:lumMod val="20000"/>
              <a:lumOff val="80000"/>
            </a:schemeClr>
          </a:solidFill>
          <a:ln>
            <a:solidFill>
              <a:schemeClr val="accent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5" name="TextBox 24"/>
          <p:cNvSpPr txBox="1"/>
          <p:nvPr/>
        </p:nvSpPr>
        <p:spPr>
          <a:xfrm>
            <a:off x="2128463" y="4727612"/>
            <a:ext cx="900255" cy="253916"/>
          </a:xfrm>
          <a:prstGeom prst="rect">
            <a:avLst/>
          </a:prstGeom>
          <a:noFill/>
        </p:spPr>
        <p:txBody>
          <a:bodyPr wrap="square" rtlCol="0">
            <a:spAutoFit/>
          </a:bodyPr>
          <a:lstStyle/>
          <a:p>
            <a:pPr algn="ctr"/>
            <a:r>
              <a:rPr lang="en-US" altLang="zh-CN" sz="1050" b="1"/>
              <a:t>……</a:t>
            </a:r>
            <a:endParaRPr lang="zh-CN" altLang="en-US" sz="1050" b="1"/>
          </a:p>
        </p:txBody>
      </p:sp>
      <p:sp>
        <p:nvSpPr>
          <p:cNvPr id="26" name="矩形 25"/>
          <p:cNvSpPr/>
          <p:nvPr/>
        </p:nvSpPr>
        <p:spPr>
          <a:xfrm>
            <a:off x="3216766" y="4678679"/>
            <a:ext cx="876300" cy="339118"/>
          </a:xfrm>
          <a:prstGeom prst="rect">
            <a:avLst/>
          </a:prstGeom>
          <a:solidFill>
            <a:schemeClr val="accent4">
              <a:lumMod val="20000"/>
              <a:lumOff val="80000"/>
            </a:schemeClr>
          </a:solidFill>
          <a:ln>
            <a:solidFill>
              <a:schemeClr val="accent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7" name="TextBox 26"/>
          <p:cNvSpPr txBox="1"/>
          <p:nvPr/>
        </p:nvSpPr>
        <p:spPr>
          <a:xfrm>
            <a:off x="3192811" y="4727612"/>
            <a:ext cx="922047" cy="253916"/>
          </a:xfrm>
          <a:prstGeom prst="rect">
            <a:avLst/>
          </a:prstGeom>
          <a:noFill/>
        </p:spPr>
        <p:txBody>
          <a:bodyPr wrap="none" rtlCol="0">
            <a:spAutoFit/>
          </a:bodyPr>
          <a:lstStyle/>
          <a:p>
            <a:r>
              <a:rPr lang="en-US" altLang="zh-CN" sz="1050" smtClean="0"/>
              <a:t>*mapper.xml</a:t>
            </a:r>
            <a:endParaRPr lang="zh-CN" altLang="en-US" sz="1050"/>
          </a:p>
        </p:txBody>
      </p:sp>
      <p:sp>
        <p:nvSpPr>
          <p:cNvPr id="28" name="矩形 27"/>
          <p:cNvSpPr/>
          <p:nvPr/>
        </p:nvSpPr>
        <p:spPr>
          <a:xfrm>
            <a:off x="335454" y="3715796"/>
            <a:ext cx="4167187" cy="1455709"/>
          </a:xfrm>
          <a:prstGeom prst="rect">
            <a:avLst/>
          </a:prstGeom>
          <a:noFill/>
          <a:ln>
            <a:solidFill>
              <a:schemeClr val="accent1"/>
            </a:solidFill>
            <a:prstDash val="dash"/>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9" name="TextBox 28"/>
          <p:cNvSpPr txBox="1"/>
          <p:nvPr/>
        </p:nvSpPr>
        <p:spPr>
          <a:xfrm>
            <a:off x="1766465" y="3677696"/>
            <a:ext cx="1648208" cy="369332"/>
          </a:xfrm>
          <a:prstGeom prst="rect">
            <a:avLst/>
          </a:prstGeom>
          <a:noFill/>
        </p:spPr>
        <p:txBody>
          <a:bodyPr wrap="none" rtlCol="0">
            <a:spAutoFit/>
          </a:bodyPr>
          <a:lstStyle/>
          <a:p>
            <a:r>
              <a:rPr lang="en-US" altLang="zh-CN" smtClean="0"/>
              <a:t>MyBatis</a:t>
            </a:r>
            <a:r>
              <a:rPr lang="zh-CN" altLang="en-US"/>
              <a:t>映射器</a:t>
            </a:r>
          </a:p>
        </p:txBody>
      </p:sp>
      <p:sp>
        <p:nvSpPr>
          <p:cNvPr id="30" name="圆角矩形 29"/>
          <p:cNvSpPr/>
          <p:nvPr/>
        </p:nvSpPr>
        <p:spPr>
          <a:xfrm>
            <a:off x="771294" y="3978858"/>
            <a:ext cx="3493222" cy="544947"/>
          </a:xfrm>
          <a:prstGeom prst="roundRect">
            <a:avLst/>
          </a:prstGeom>
          <a:noFill/>
          <a:ln>
            <a:solidFill>
              <a:schemeClr val="tx1"/>
            </a:solidFill>
            <a:prstDash val="sys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1" name="圆角矩形 30"/>
          <p:cNvSpPr/>
          <p:nvPr/>
        </p:nvSpPr>
        <p:spPr>
          <a:xfrm>
            <a:off x="771294" y="4588458"/>
            <a:ext cx="3493222" cy="544947"/>
          </a:xfrm>
          <a:prstGeom prst="roundRect">
            <a:avLst/>
          </a:prstGeom>
          <a:noFill/>
          <a:ln>
            <a:solidFill>
              <a:schemeClr val="tx1"/>
            </a:solidFill>
            <a:prstDash val="sys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2" name="矩形 31"/>
          <p:cNvSpPr/>
          <p:nvPr/>
        </p:nvSpPr>
        <p:spPr>
          <a:xfrm>
            <a:off x="1661248" y="1552242"/>
            <a:ext cx="1379136" cy="1800558"/>
          </a:xfrm>
          <a:prstGeom prst="rect">
            <a:avLst/>
          </a:prstGeom>
          <a:solidFill>
            <a:schemeClr val="accent6">
              <a:lumMod val="40000"/>
              <a:lumOff val="60000"/>
            </a:schemeClr>
          </a:solidFill>
          <a:ln>
            <a:solidFill>
              <a:schemeClr val="accent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3" name="TextBox 32"/>
          <p:cNvSpPr txBox="1"/>
          <p:nvPr/>
        </p:nvSpPr>
        <p:spPr>
          <a:xfrm>
            <a:off x="1577735" y="2257910"/>
            <a:ext cx="1540806" cy="276999"/>
          </a:xfrm>
          <a:prstGeom prst="rect">
            <a:avLst/>
          </a:prstGeom>
          <a:noFill/>
        </p:spPr>
        <p:txBody>
          <a:bodyPr wrap="none" rtlCol="0">
            <a:spAutoFit/>
          </a:bodyPr>
          <a:lstStyle/>
          <a:p>
            <a:r>
              <a:rPr lang="en-US" altLang="zh-CN" sz="1200" b="1" smtClean="0"/>
              <a:t>mybatis-config.xml</a:t>
            </a:r>
            <a:endParaRPr lang="zh-CN" altLang="en-US" sz="1200" b="1"/>
          </a:p>
        </p:txBody>
      </p:sp>
      <p:sp>
        <p:nvSpPr>
          <p:cNvPr id="34" name="TextBox 33"/>
          <p:cNvSpPr txBox="1"/>
          <p:nvPr/>
        </p:nvSpPr>
        <p:spPr>
          <a:xfrm>
            <a:off x="5398126" y="2330391"/>
            <a:ext cx="3202950" cy="1938992"/>
          </a:xfrm>
          <a:prstGeom prst="rect">
            <a:avLst/>
          </a:prstGeom>
          <a:noFill/>
        </p:spPr>
        <p:txBody>
          <a:bodyPr wrap="square" rtlCol="0">
            <a:spAutoFit/>
          </a:bodyPr>
          <a:lstStyle/>
          <a:p>
            <a:pPr marL="285750" indent="-285750">
              <a:lnSpc>
                <a:spcPct val="150000"/>
              </a:lnSpc>
              <a:buClr>
                <a:srgbClr val="FFC000"/>
              </a:buClr>
              <a:buFont typeface="Wingdings" panose="05000000000000000000" pitchFamily="2" charset="2"/>
              <a:buChar char="ü"/>
            </a:pPr>
            <a:r>
              <a:rPr lang="en-US" altLang="zh-CN" sz="2000" b="1" smtClean="0"/>
              <a:t>XMLConfigBuilder</a:t>
            </a:r>
          </a:p>
          <a:p>
            <a:pPr marL="285750" indent="-285750">
              <a:lnSpc>
                <a:spcPct val="150000"/>
              </a:lnSpc>
              <a:buClr>
                <a:srgbClr val="FFC000"/>
              </a:buClr>
              <a:buFont typeface="Wingdings" panose="05000000000000000000" pitchFamily="2" charset="2"/>
              <a:buChar char="ü"/>
            </a:pPr>
            <a:endParaRPr lang="en-US" altLang="zh-CN" sz="2000" smtClean="0"/>
          </a:p>
          <a:p>
            <a:pPr marL="285750" indent="-285750">
              <a:lnSpc>
                <a:spcPct val="150000"/>
              </a:lnSpc>
              <a:buClr>
                <a:srgbClr val="FFC000"/>
              </a:buClr>
              <a:buFont typeface="Wingdings" panose="05000000000000000000" pitchFamily="2" charset="2"/>
              <a:buChar char="ü"/>
            </a:pPr>
            <a:r>
              <a:rPr lang="en-US" altLang="zh-CN" sz="2000" b="1" smtClean="0"/>
              <a:t>XMLMapperBuilder</a:t>
            </a:r>
          </a:p>
          <a:p>
            <a:pPr marL="285750" indent="-285750">
              <a:lnSpc>
                <a:spcPct val="150000"/>
              </a:lnSpc>
              <a:buClr>
                <a:srgbClr val="FFC000"/>
              </a:buClr>
              <a:buFont typeface="Wingdings" panose="05000000000000000000" pitchFamily="2" charset="2"/>
              <a:buChar char="ü"/>
            </a:pPr>
            <a:r>
              <a:rPr lang="en-US" altLang="zh-CN" sz="2000" b="1" smtClean="0"/>
              <a:t>XMLStatementBuilder</a:t>
            </a:r>
            <a:endParaRPr lang="en-US" altLang="zh-CN" sz="2000"/>
          </a:p>
        </p:txBody>
      </p:sp>
      <p:sp>
        <p:nvSpPr>
          <p:cNvPr id="2" name="矩形 1"/>
          <p:cNvSpPr/>
          <p:nvPr/>
        </p:nvSpPr>
        <p:spPr>
          <a:xfrm>
            <a:off x="9296400" y="2153364"/>
            <a:ext cx="2314575" cy="2273883"/>
          </a:xfrm>
          <a:prstGeom prst="rect">
            <a:avLst/>
          </a:prstGeom>
          <a:solidFill>
            <a:srgbClr val="7030A0">
              <a:alpha val="44000"/>
            </a:srgbClr>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 name="TextBox 2"/>
          <p:cNvSpPr txBox="1"/>
          <p:nvPr/>
        </p:nvSpPr>
        <p:spPr>
          <a:xfrm>
            <a:off x="9681681" y="2954893"/>
            <a:ext cx="1544012" cy="369332"/>
          </a:xfrm>
          <a:prstGeom prst="rect">
            <a:avLst/>
          </a:prstGeom>
          <a:noFill/>
        </p:spPr>
        <p:txBody>
          <a:bodyPr wrap="none" rtlCol="0">
            <a:spAutoFit/>
          </a:bodyPr>
          <a:lstStyle/>
          <a:p>
            <a:r>
              <a:rPr lang="en-US" altLang="zh-CN" smtClean="0"/>
              <a:t>Configuration</a:t>
            </a:r>
            <a:endParaRPr lang="zh-CN" altLang="en-US"/>
          </a:p>
        </p:txBody>
      </p:sp>
      <p:cxnSp>
        <p:nvCxnSpPr>
          <p:cNvPr id="5" name="直接箭头连接符 4"/>
          <p:cNvCxnSpPr>
            <a:stCxn id="33" idx="3"/>
          </p:cNvCxnSpPr>
          <p:nvPr/>
        </p:nvCxnSpPr>
        <p:spPr>
          <a:xfrm>
            <a:off x="3118541" y="2396410"/>
            <a:ext cx="2377384" cy="1384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7943850" y="2657475"/>
            <a:ext cx="1352550" cy="297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4502641" y="3543300"/>
            <a:ext cx="993284" cy="503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 idx="1"/>
          </p:cNvCxnSpPr>
          <p:nvPr/>
        </p:nvCxnSpPr>
        <p:spPr>
          <a:xfrm flipV="1">
            <a:off x="7943850" y="3290306"/>
            <a:ext cx="1352550" cy="2529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1" idx="3"/>
          </p:cNvCxnSpPr>
          <p:nvPr/>
        </p:nvCxnSpPr>
        <p:spPr>
          <a:xfrm flipV="1">
            <a:off x="4264516" y="4047028"/>
            <a:ext cx="1231409" cy="813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8286750" y="3543300"/>
            <a:ext cx="1009650" cy="503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1493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a:solidFill>
                  <a:srgbClr val="1D69A3"/>
                </a:solidFill>
                <a:latin typeface="微软雅黑" pitchFamily="34" charset="-122"/>
                <a:ea typeface="微软雅黑" pitchFamily="34" charset="-122"/>
              </a:rPr>
              <a:t>MyBatis</a:t>
            </a:r>
            <a:r>
              <a:rPr lang="zh-CN" altLang="en-US" sz="2667">
                <a:solidFill>
                  <a:srgbClr val="1D69A3"/>
                </a:solidFill>
                <a:latin typeface="微软雅黑" pitchFamily="34" charset="-122"/>
                <a:ea typeface="微软雅黑" pitchFamily="34" charset="-122"/>
              </a:rPr>
              <a:t>建造者类图</a:t>
            </a: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615" y="1168347"/>
            <a:ext cx="10237787"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770257" y="1390125"/>
            <a:ext cx="2109873" cy="369332"/>
          </a:xfrm>
          <a:prstGeom prst="rect">
            <a:avLst/>
          </a:prstGeom>
          <a:noFill/>
        </p:spPr>
        <p:txBody>
          <a:bodyPr wrap="none" rtlCol="0">
            <a:spAutoFit/>
          </a:bodyPr>
          <a:lstStyle/>
          <a:p>
            <a:r>
              <a:rPr lang="en-US" altLang="zh-CN" smtClean="0"/>
              <a:t>MyBatis</a:t>
            </a:r>
            <a:r>
              <a:rPr lang="zh-CN" altLang="en-US"/>
              <a:t>建造</a:t>
            </a:r>
            <a:r>
              <a:rPr lang="zh-CN" altLang="en-US" smtClean="0"/>
              <a:t>者类图</a:t>
            </a:r>
            <a:endParaRPr lang="zh-CN" altLang="en-US"/>
          </a:p>
        </p:txBody>
      </p:sp>
      <p:sp>
        <p:nvSpPr>
          <p:cNvPr id="12" name="TextBox 11"/>
          <p:cNvSpPr txBox="1"/>
          <p:nvPr/>
        </p:nvSpPr>
        <p:spPr>
          <a:xfrm>
            <a:off x="459548" y="4027024"/>
            <a:ext cx="11432159" cy="1477328"/>
          </a:xfrm>
          <a:prstGeom prst="rect">
            <a:avLst/>
          </a:prstGeom>
          <a:noFill/>
        </p:spPr>
        <p:txBody>
          <a:bodyPr wrap="square" rtlCol="0">
            <a:spAutoFit/>
          </a:bodyPr>
          <a:lstStyle/>
          <a:p>
            <a:pPr marL="285750" indent="-285750">
              <a:lnSpc>
                <a:spcPct val="150000"/>
              </a:lnSpc>
              <a:buClr>
                <a:srgbClr val="FFC000"/>
              </a:buClr>
              <a:buFont typeface="Wingdings" panose="05000000000000000000" pitchFamily="2" charset="2"/>
              <a:buChar char="ü"/>
            </a:pPr>
            <a:r>
              <a:rPr lang="en-US" altLang="zh-CN" sz="2000" b="1"/>
              <a:t>XMLConfigBuilder</a:t>
            </a:r>
            <a:r>
              <a:rPr lang="zh-CN" altLang="en-US" sz="2000" b="1" smtClean="0"/>
              <a:t>： </a:t>
            </a:r>
            <a:r>
              <a:rPr lang="zh-CN" altLang="en-US" sz="2000" smtClean="0"/>
              <a:t>主要负责解析</a:t>
            </a:r>
            <a:r>
              <a:rPr lang="en-US" altLang="zh-CN" sz="2000" smtClean="0"/>
              <a:t>mybatis-config.xml</a:t>
            </a:r>
            <a:r>
              <a:rPr lang="zh-CN" altLang="en-US" sz="2000" smtClean="0"/>
              <a:t>；</a:t>
            </a:r>
            <a:endParaRPr lang="en-US" altLang="zh-CN" sz="2000" smtClean="0"/>
          </a:p>
          <a:p>
            <a:pPr marL="285750" indent="-285750">
              <a:lnSpc>
                <a:spcPct val="150000"/>
              </a:lnSpc>
              <a:buClr>
                <a:srgbClr val="FFC000"/>
              </a:buClr>
              <a:buFont typeface="Wingdings" panose="05000000000000000000" pitchFamily="2" charset="2"/>
              <a:buChar char="ü"/>
            </a:pPr>
            <a:r>
              <a:rPr lang="en-US" altLang="zh-CN" sz="2000" b="1" smtClean="0"/>
              <a:t>XMLMapperBuilder</a:t>
            </a:r>
            <a:r>
              <a:rPr lang="zh-CN" altLang="en-US" sz="2000" b="1"/>
              <a:t>： </a:t>
            </a:r>
            <a:r>
              <a:rPr lang="zh-CN" altLang="en-US" sz="2000"/>
              <a:t>主要负责</a:t>
            </a:r>
            <a:r>
              <a:rPr lang="zh-CN" altLang="en-US" sz="2000" smtClean="0"/>
              <a:t>解析映射配置文件；</a:t>
            </a:r>
            <a:endParaRPr lang="en-US" altLang="zh-CN" sz="2000" smtClean="0"/>
          </a:p>
          <a:p>
            <a:pPr marL="285750" indent="-285750">
              <a:lnSpc>
                <a:spcPct val="150000"/>
              </a:lnSpc>
              <a:buClr>
                <a:srgbClr val="FFC000"/>
              </a:buClr>
              <a:buFont typeface="Wingdings" panose="05000000000000000000" pitchFamily="2" charset="2"/>
              <a:buChar char="ü"/>
            </a:pPr>
            <a:r>
              <a:rPr lang="en-US" altLang="zh-CN" sz="2000" b="1" smtClean="0"/>
              <a:t>XMLStatementBuilder</a:t>
            </a:r>
            <a:r>
              <a:rPr lang="zh-CN" altLang="en-US" sz="2000" b="1"/>
              <a:t>： </a:t>
            </a:r>
            <a:r>
              <a:rPr lang="zh-CN" altLang="en-US" sz="2000"/>
              <a:t>主要</a:t>
            </a:r>
            <a:r>
              <a:rPr lang="zh-CN" altLang="en-US" sz="2000" smtClean="0"/>
              <a:t>负责</a:t>
            </a:r>
            <a:r>
              <a:rPr lang="zh-CN" altLang="en-US" sz="2000"/>
              <a:t>解析映射</a:t>
            </a:r>
            <a:r>
              <a:rPr lang="zh-CN" altLang="en-US" sz="2000" smtClean="0"/>
              <a:t>配置文件中的</a:t>
            </a:r>
            <a:r>
              <a:rPr lang="en-US" altLang="zh-CN" sz="2000" smtClean="0"/>
              <a:t>SQL</a:t>
            </a:r>
            <a:r>
              <a:rPr lang="zh-CN" altLang="en-US" sz="2000" smtClean="0"/>
              <a:t>节点；</a:t>
            </a:r>
            <a:endParaRPr lang="en-US" altLang="zh-CN" sz="2000"/>
          </a:p>
        </p:txBody>
      </p:sp>
      <p:sp>
        <p:nvSpPr>
          <p:cNvPr id="13" name="TextBox 12"/>
          <p:cNvSpPr txBox="1"/>
          <p:nvPr/>
        </p:nvSpPr>
        <p:spPr>
          <a:xfrm>
            <a:off x="1633642" y="5642245"/>
            <a:ext cx="10258065" cy="553998"/>
          </a:xfrm>
          <a:prstGeom prst="rect">
            <a:avLst/>
          </a:prstGeom>
          <a:noFill/>
        </p:spPr>
        <p:txBody>
          <a:bodyPr wrap="square" rtlCol="0">
            <a:spAutoFit/>
          </a:bodyPr>
          <a:lstStyle/>
          <a:p>
            <a:pPr>
              <a:lnSpc>
                <a:spcPct val="150000"/>
              </a:lnSpc>
              <a:buClr>
                <a:srgbClr val="FFC000"/>
              </a:buClr>
            </a:pPr>
            <a:r>
              <a:rPr lang="en-US" altLang="zh-CN" sz="2000" b="1" smtClean="0">
                <a:solidFill>
                  <a:srgbClr val="FF0000"/>
                </a:solidFill>
              </a:rPr>
              <a:t>TIPS</a:t>
            </a:r>
            <a:r>
              <a:rPr lang="zh-CN" altLang="en-US" sz="2000" smtClean="0"/>
              <a:t>：</a:t>
            </a:r>
            <a:r>
              <a:rPr lang="en-US" altLang="zh-CN" sz="2000" smtClean="0"/>
              <a:t>MyBatis</a:t>
            </a:r>
            <a:r>
              <a:rPr lang="zh-CN" altLang="en-US" sz="2000" smtClean="0"/>
              <a:t>的初始化过程把建造者模式演绎成了工厂模式；</a:t>
            </a:r>
            <a:endParaRPr lang="en-US" altLang="zh-CN" sz="2000"/>
          </a:p>
        </p:txBody>
      </p:sp>
    </p:spTree>
    <p:extLst>
      <p:ext uri="{BB962C8B-B14F-4D97-AF65-F5344CB8AC3E}">
        <p14:creationId xmlns:p14="http://schemas.microsoft.com/office/powerpoint/2010/main" val="29472189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映射器的关键类</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2" name="TextBox 1"/>
          <p:cNvSpPr txBox="1"/>
          <p:nvPr/>
        </p:nvSpPr>
        <p:spPr>
          <a:xfrm>
            <a:off x="159766" y="1099185"/>
            <a:ext cx="11432159" cy="5170646"/>
          </a:xfrm>
          <a:prstGeom prst="rect">
            <a:avLst/>
          </a:prstGeom>
          <a:noFill/>
        </p:spPr>
        <p:txBody>
          <a:bodyPr wrap="square" rtlCol="0">
            <a:spAutoFit/>
          </a:bodyPr>
          <a:lstStyle/>
          <a:p>
            <a:pPr marL="285750" indent="-285750">
              <a:lnSpc>
                <a:spcPct val="150000"/>
              </a:lnSpc>
              <a:buClr>
                <a:srgbClr val="FFC000"/>
              </a:buClr>
              <a:buFont typeface="Wingdings" panose="05000000000000000000" pitchFamily="2" charset="2"/>
              <a:buChar char="ü"/>
            </a:pPr>
            <a:r>
              <a:rPr lang="en-US" altLang="zh-CN" sz="2000" b="1" smtClean="0"/>
              <a:t>Configuration</a:t>
            </a:r>
            <a:r>
              <a:rPr lang="zh-CN" altLang="en-US" sz="2000" b="1"/>
              <a:t> ： </a:t>
            </a:r>
            <a:r>
              <a:rPr lang="en-US" altLang="zh-CN" sz="2000"/>
              <a:t>Mybatis</a:t>
            </a:r>
            <a:r>
              <a:rPr lang="zh-CN" altLang="en-US" sz="2000"/>
              <a:t>启动初始化的核心就是将所有</a:t>
            </a:r>
            <a:r>
              <a:rPr lang="en-US" altLang="zh-CN" sz="2000"/>
              <a:t>xml</a:t>
            </a:r>
            <a:r>
              <a:rPr lang="zh-CN" altLang="en-US" sz="2000"/>
              <a:t>配置文件信息加载到</a:t>
            </a:r>
            <a:r>
              <a:rPr lang="en-US" altLang="zh-CN" sz="2000"/>
              <a:t>Configuration</a:t>
            </a:r>
            <a:r>
              <a:rPr lang="zh-CN" altLang="en-US" sz="2000"/>
              <a:t>对象中，</a:t>
            </a:r>
            <a:r>
              <a:rPr lang="en-US" altLang="zh-CN" sz="2000"/>
              <a:t> Configuration</a:t>
            </a:r>
            <a:r>
              <a:rPr lang="zh-CN" altLang="en-US" sz="2000"/>
              <a:t>是单例的，生命周期是应用级的；</a:t>
            </a:r>
            <a:endParaRPr lang="en-US" altLang="zh-CN" sz="2000"/>
          </a:p>
          <a:p>
            <a:pPr marL="285750" indent="-285750">
              <a:lnSpc>
                <a:spcPct val="150000"/>
              </a:lnSpc>
              <a:buClr>
                <a:srgbClr val="FFC000"/>
              </a:buClr>
              <a:buFont typeface="Wingdings" panose="05000000000000000000" pitchFamily="2" charset="2"/>
              <a:buChar char="ü"/>
            </a:pPr>
            <a:r>
              <a:rPr lang="en-US" altLang="zh-CN" sz="2000" b="1" smtClean="0"/>
              <a:t>MapperRegistry</a:t>
            </a:r>
            <a:r>
              <a:rPr lang="zh-CN" altLang="en-US" sz="2000" b="1" smtClean="0"/>
              <a:t>：</a:t>
            </a:r>
            <a:r>
              <a:rPr lang="en-US" altLang="zh-CN" sz="2000" smtClean="0"/>
              <a:t>mapper</a:t>
            </a:r>
            <a:r>
              <a:rPr lang="zh-CN" altLang="en-US" sz="2000" smtClean="0"/>
              <a:t>接口动态代理工厂类的注册中心。在</a:t>
            </a:r>
            <a:r>
              <a:rPr lang="en-US" altLang="zh-CN" sz="2000" smtClean="0"/>
              <a:t>MyBatis</a:t>
            </a:r>
            <a:r>
              <a:rPr lang="zh-CN" altLang="en-US" sz="2000" smtClean="0"/>
              <a:t>中，通过</a:t>
            </a:r>
            <a:r>
              <a:rPr lang="en-US" altLang="zh-CN" sz="2000" smtClean="0"/>
              <a:t>mapperProxy</a:t>
            </a:r>
            <a:r>
              <a:rPr lang="zh-CN" altLang="en-US" sz="2000" smtClean="0"/>
              <a:t>实现</a:t>
            </a:r>
            <a:r>
              <a:rPr lang="en-US" altLang="zh-CN" sz="2000" smtClean="0"/>
              <a:t>InvocationHandler</a:t>
            </a:r>
            <a:r>
              <a:rPr lang="zh-CN" altLang="en-US" sz="2000" smtClean="0"/>
              <a:t>接口，</a:t>
            </a:r>
            <a:r>
              <a:rPr lang="en-US" altLang="zh-CN" sz="2000" smtClean="0"/>
              <a:t>MapperProxyFactory</a:t>
            </a:r>
            <a:r>
              <a:rPr lang="zh-CN" altLang="en-US" sz="2000" smtClean="0"/>
              <a:t>用于生成动态代理的实例对象；</a:t>
            </a:r>
            <a:endParaRPr lang="en-US" altLang="zh-CN" sz="2000" smtClean="0"/>
          </a:p>
          <a:p>
            <a:pPr marL="285750" indent="-285750">
              <a:lnSpc>
                <a:spcPct val="150000"/>
              </a:lnSpc>
              <a:buClr>
                <a:srgbClr val="FFC000"/>
              </a:buClr>
              <a:buFont typeface="Wingdings" panose="05000000000000000000" pitchFamily="2" charset="2"/>
              <a:buChar char="ü"/>
            </a:pPr>
            <a:r>
              <a:rPr lang="en-US" altLang="zh-CN" sz="2000" b="1" smtClean="0"/>
              <a:t>ResultMap</a:t>
            </a:r>
            <a:r>
              <a:rPr lang="zh-CN" altLang="en-US" sz="2000" b="1" smtClean="0"/>
              <a:t>：</a:t>
            </a:r>
            <a:r>
              <a:rPr lang="zh-CN" altLang="en-US" sz="2000" smtClean="0"/>
              <a:t>用于解析</a:t>
            </a:r>
            <a:r>
              <a:rPr lang="en-US" altLang="zh-CN" sz="2000" smtClean="0"/>
              <a:t>mapper.xml</a:t>
            </a:r>
            <a:r>
              <a:rPr lang="zh-CN" altLang="en-US" sz="2000" smtClean="0"/>
              <a:t>文件中的</a:t>
            </a:r>
            <a:r>
              <a:rPr lang="en-US" altLang="zh-CN" sz="2000" smtClean="0"/>
              <a:t>resultMap</a:t>
            </a:r>
            <a:r>
              <a:rPr lang="zh-CN" altLang="en-US" sz="2000"/>
              <a:t>节点</a:t>
            </a:r>
            <a:r>
              <a:rPr lang="zh-CN" altLang="en-US" sz="2000" smtClean="0"/>
              <a:t>，使用</a:t>
            </a:r>
            <a:r>
              <a:rPr lang="en-US" altLang="zh-CN" sz="2000" smtClean="0"/>
              <a:t>ResultMapping</a:t>
            </a:r>
            <a:r>
              <a:rPr lang="zh-CN" altLang="en-US" sz="2000" smtClean="0"/>
              <a:t>来封装</a:t>
            </a:r>
            <a:r>
              <a:rPr lang="en-US" altLang="zh-CN" sz="2000" smtClean="0"/>
              <a:t>id</a:t>
            </a:r>
            <a:r>
              <a:rPr lang="zh-CN" altLang="en-US" sz="2000" smtClean="0"/>
              <a:t>，</a:t>
            </a:r>
            <a:r>
              <a:rPr lang="en-US" altLang="zh-CN" sz="2000" smtClean="0"/>
              <a:t>result</a:t>
            </a:r>
            <a:r>
              <a:rPr lang="zh-CN" altLang="en-US" sz="2000" smtClean="0"/>
              <a:t>等子元素；</a:t>
            </a:r>
            <a:endParaRPr lang="en-US" altLang="zh-CN" sz="2000" smtClean="0"/>
          </a:p>
          <a:p>
            <a:pPr marL="285750" indent="-285750">
              <a:lnSpc>
                <a:spcPct val="150000"/>
              </a:lnSpc>
              <a:buClr>
                <a:srgbClr val="FFC000"/>
              </a:buClr>
              <a:buFont typeface="Wingdings" panose="05000000000000000000" pitchFamily="2" charset="2"/>
              <a:buChar char="ü"/>
            </a:pPr>
            <a:r>
              <a:rPr lang="en-US" altLang="zh-CN" sz="2000" b="1" smtClean="0"/>
              <a:t>MappedStatement</a:t>
            </a:r>
            <a:r>
              <a:rPr lang="zh-CN" altLang="en-US" sz="2000" b="1"/>
              <a:t>：</a:t>
            </a:r>
            <a:r>
              <a:rPr lang="zh-CN" altLang="en-US" sz="2000"/>
              <a:t>用于存储</a:t>
            </a:r>
            <a:r>
              <a:rPr lang="en-US" altLang="zh-CN" sz="2000"/>
              <a:t>mapper.xml</a:t>
            </a:r>
            <a:r>
              <a:rPr lang="zh-CN" altLang="en-US" sz="2000"/>
              <a:t>文件中</a:t>
            </a:r>
            <a:r>
              <a:rPr lang="zh-CN" altLang="en-US" sz="2000" smtClean="0"/>
              <a:t>的</a:t>
            </a:r>
            <a:r>
              <a:rPr lang="en-US" altLang="zh-CN" sz="2000" smtClean="0"/>
              <a:t>select</a:t>
            </a:r>
            <a:r>
              <a:rPr lang="zh-CN" altLang="en-US" sz="2000" smtClean="0"/>
              <a:t>、</a:t>
            </a:r>
            <a:r>
              <a:rPr lang="en-US" altLang="zh-CN" sz="2000" smtClean="0"/>
              <a:t>insert</a:t>
            </a:r>
            <a:r>
              <a:rPr lang="zh-CN" altLang="en-US" sz="2000" smtClean="0"/>
              <a:t>、</a:t>
            </a:r>
            <a:r>
              <a:rPr lang="en-US" altLang="zh-CN" sz="2000" smtClean="0"/>
              <a:t>update</a:t>
            </a:r>
            <a:r>
              <a:rPr lang="zh-CN" altLang="en-US" sz="2000" smtClean="0"/>
              <a:t>和</a:t>
            </a:r>
            <a:r>
              <a:rPr lang="en-US" altLang="zh-CN" sz="2000" smtClean="0"/>
              <a:t>delete</a:t>
            </a:r>
            <a:r>
              <a:rPr lang="zh-CN" altLang="en-US" sz="2000" smtClean="0"/>
              <a:t>节点，同时还包含了这些节点的很多重要属性；</a:t>
            </a:r>
            <a:endParaRPr lang="en-US" altLang="zh-CN" sz="2000" smtClean="0"/>
          </a:p>
          <a:p>
            <a:pPr marL="285750" indent="-285750">
              <a:lnSpc>
                <a:spcPct val="150000"/>
              </a:lnSpc>
              <a:buClr>
                <a:srgbClr val="FFC000"/>
              </a:buClr>
              <a:buFont typeface="Wingdings" panose="05000000000000000000" pitchFamily="2" charset="2"/>
              <a:buChar char="ü"/>
            </a:pPr>
            <a:r>
              <a:rPr lang="en-US" altLang="zh-CN" sz="2000" b="1" smtClean="0"/>
              <a:t>SqlSource</a:t>
            </a:r>
            <a:r>
              <a:rPr lang="zh-CN" altLang="en-US" sz="2000" b="1" smtClean="0"/>
              <a:t>：</a:t>
            </a:r>
            <a:r>
              <a:rPr lang="en-US" altLang="zh-CN" sz="2000" smtClean="0"/>
              <a:t>mapper.xml</a:t>
            </a:r>
            <a:r>
              <a:rPr lang="zh-CN" altLang="en-US" sz="2000" smtClean="0"/>
              <a:t>文件中的</a:t>
            </a:r>
            <a:r>
              <a:rPr lang="en-US" altLang="zh-CN" sz="2000" smtClean="0"/>
              <a:t>sql</a:t>
            </a:r>
            <a:r>
              <a:rPr lang="zh-CN" altLang="en-US" sz="2000" smtClean="0"/>
              <a:t>语句会被解析成</a:t>
            </a:r>
            <a:r>
              <a:rPr lang="en-US" altLang="zh-CN" sz="2000" smtClean="0"/>
              <a:t>SqlSource</a:t>
            </a:r>
            <a:r>
              <a:rPr lang="zh-CN" altLang="en-US" sz="2000" smtClean="0"/>
              <a:t>对象，经过解析</a:t>
            </a:r>
            <a:r>
              <a:rPr lang="en-US" altLang="zh-CN" sz="2000" smtClean="0"/>
              <a:t>SqlSource</a:t>
            </a:r>
            <a:r>
              <a:rPr lang="zh-CN" altLang="en-US" sz="2000" smtClean="0"/>
              <a:t>包含的语句最终仅仅包含？占位符，可以直接提交给数据库执行；</a:t>
            </a:r>
            <a:endParaRPr lang="en-US" altLang="zh-CN" sz="2000" smtClean="0"/>
          </a:p>
          <a:p>
            <a:pPr marL="285750" indent="-285750">
              <a:lnSpc>
                <a:spcPct val="150000"/>
              </a:lnSpc>
              <a:buClr>
                <a:srgbClr val="FFC000"/>
              </a:buClr>
              <a:buFont typeface="Wingdings" panose="05000000000000000000" pitchFamily="2" charset="2"/>
              <a:buChar char="ü"/>
            </a:pPr>
            <a:endParaRPr lang="en-US" altLang="zh-CN" sz="2000" smtClean="0"/>
          </a:p>
        </p:txBody>
      </p:sp>
    </p:spTree>
    <p:extLst>
      <p:ext uri="{BB962C8B-B14F-4D97-AF65-F5344CB8AC3E}">
        <p14:creationId xmlns:p14="http://schemas.microsoft.com/office/powerpoint/2010/main" val="25530707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00.xml><?xml version="1.0" encoding="utf-8"?>
<p:tagLst xmlns:a="http://schemas.openxmlformats.org/drawingml/2006/main" xmlns:r="http://schemas.openxmlformats.org/officeDocument/2006/relationships" xmlns:p="http://schemas.openxmlformats.org/presentationml/2006/main">
  <p:tag name="PA" val="v4.1.3"/>
</p:tagLst>
</file>

<file path=ppt/tags/tag101.xml><?xml version="1.0" encoding="utf-8"?>
<p:tagLst xmlns:a="http://schemas.openxmlformats.org/drawingml/2006/main" xmlns:r="http://schemas.openxmlformats.org/officeDocument/2006/relationships" xmlns:p="http://schemas.openxmlformats.org/presentationml/2006/main">
  <p:tag name="PA" val="v4.1.3"/>
</p:tagLst>
</file>

<file path=ppt/tags/tag102.xml><?xml version="1.0" encoding="utf-8"?>
<p:tagLst xmlns:a="http://schemas.openxmlformats.org/drawingml/2006/main" xmlns:r="http://schemas.openxmlformats.org/officeDocument/2006/relationships" xmlns:p="http://schemas.openxmlformats.org/presentationml/2006/main">
  <p:tag name="PA" val="v4.1.3"/>
</p:tagLst>
</file>

<file path=ppt/tags/tag103.xml><?xml version="1.0" encoding="utf-8"?>
<p:tagLst xmlns:a="http://schemas.openxmlformats.org/drawingml/2006/main" xmlns:r="http://schemas.openxmlformats.org/officeDocument/2006/relationships" xmlns:p="http://schemas.openxmlformats.org/presentationml/2006/main">
  <p:tag name="PA" val="v4.1.3"/>
</p:tagLst>
</file>

<file path=ppt/tags/tag104.xml><?xml version="1.0" encoding="utf-8"?>
<p:tagLst xmlns:a="http://schemas.openxmlformats.org/drawingml/2006/main" xmlns:r="http://schemas.openxmlformats.org/officeDocument/2006/relationships" xmlns:p="http://schemas.openxmlformats.org/presentationml/2006/main">
  <p:tag name="PA" val="v4.1.3"/>
</p:tagLst>
</file>

<file path=ppt/tags/tag105.xml><?xml version="1.0" encoding="utf-8"?>
<p:tagLst xmlns:a="http://schemas.openxmlformats.org/drawingml/2006/main" xmlns:r="http://schemas.openxmlformats.org/officeDocument/2006/relationships" xmlns:p="http://schemas.openxmlformats.org/presentationml/2006/main">
  <p:tag name="PA" val="v4.1.3"/>
</p:tagLst>
</file>

<file path=ppt/tags/tag106.xml><?xml version="1.0" encoding="utf-8"?>
<p:tagLst xmlns:a="http://schemas.openxmlformats.org/drawingml/2006/main" xmlns:r="http://schemas.openxmlformats.org/officeDocument/2006/relationships" xmlns:p="http://schemas.openxmlformats.org/presentationml/2006/main">
  <p:tag name="PA" val="v4.1.3"/>
</p:tagLst>
</file>

<file path=ppt/tags/tag107.xml><?xml version="1.0" encoding="utf-8"?>
<p:tagLst xmlns:a="http://schemas.openxmlformats.org/drawingml/2006/main" xmlns:r="http://schemas.openxmlformats.org/officeDocument/2006/relationships" xmlns:p="http://schemas.openxmlformats.org/presentationml/2006/main">
  <p:tag name="PA" val="v4.1.3"/>
</p:tagLst>
</file>

<file path=ppt/tags/tag108.xml><?xml version="1.0" encoding="utf-8"?>
<p:tagLst xmlns:a="http://schemas.openxmlformats.org/drawingml/2006/main" xmlns:r="http://schemas.openxmlformats.org/officeDocument/2006/relationships" xmlns:p="http://schemas.openxmlformats.org/presentationml/2006/main">
  <p:tag name="PA" val="v4.1.3"/>
</p:tagLst>
</file>

<file path=ppt/tags/tag109.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10.xml><?xml version="1.0" encoding="utf-8"?>
<p:tagLst xmlns:a="http://schemas.openxmlformats.org/drawingml/2006/main" xmlns:r="http://schemas.openxmlformats.org/officeDocument/2006/relationships" xmlns:p="http://schemas.openxmlformats.org/presentationml/2006/main">
  <p:tag name="PA" val="v4.1.3"/>
</p:tagLst>
</file>

<file path=ppt/tags/tag111.xml><?xml version="1.0" encoding="utf-8"?>
<p:tagLst xmlns:a="http://schemas.openxmlformats.org/drawingml/2006/main" xmlns:r="http://schemas.openxmlformats.org/officeDocument/2006/relationships" xmlns:p="http://schemas.openxmlformats.org/presentationml/2006/main">
  <p:tag name="PA" val="v4.1.3"/>
</p:tagLst>
</file>

<file path=ppt/tags/tag112.xml><?xml version="1.0" encoding="utf-8"?>
<p:tagLst xmlns:a="http://schemas.openxmlformats.org/drawingml/2006/main" xmlns:r="http://schemas.openxmlformats.org/officeDocument/2006/relationships" xmlns:p="http://schemas.openxmlformats.org/presentationml/2006/main">
  <p:tag name="PA" val="v4.1.3"/>
</p:tagLst>
</file>

<file path=ppt/tags/tag113.xml><?xml version="1.0" encoding="utf-8"?>
<p:tagLst xmlns:a="http://schemas.openxmlformats.org/drawingml/2006/main" xmlns:r="http://schemas.openxmlformats.org/officeDocument/2006/relationships" xmlns:p="http://schemas.openxmlformats.org/presentationml/2006/main">
  <p:tag name="PA" val="v4.1.3"/>
</p:tagLst>
</file>

<file path=ppt/tags/tag114.xml><?xml version="1.0" encoding="utf-8"?>
<p:tagLst xmlns:a="http://schemas.openxmlformats.org/drawingml/2006/main" xmlns:r="http://schemas.openxmlformats.org/officeDocument/2006/relationships" xmlns:p="http://schemas.openxmlformats.org/presentationml/2006/main">
  <p:tag name="PA" val="v4.1.3"/>
</p:tagLst>
</file>

<file path=ppt/tags/tag115.xml><?xml version="1.0" encoding="utf-8"?>
<p:tagLst xmlns:a="http://schemas.openxmlformats.org/drawingml/2006/main" xmlns:r="http://schemas.openxmlformats.org/officeDocument/2006/relationships" xmlns:p="http://schemas.openxmlformats.org/presentationml/2006/main">
  <p:tag name="PA" val="v4.1.3"/>
</p:tagLst>
</file>

<file path=ppt/tags/tag116.xml><?xml version="1.0" encoding="utf-8"?>
<p:tagLst xmlns:a="http://schemas.openxmlformats.org/drawingml/2006/main" xmlns:r="http://schemas.openxmlformats.org/officeDocument/2006/relationships" xmlns:p="http://schemas.openxmlformats.org/presentationml/2006/main">
  <p:tag name="PA" val="v4.1.3"/>
</p:tagLst>
</file>

<file path=ppt/tags/tag117.xml><?xml version="1.0" encoding="utf-8"?>
<p:tagLst xmlns:a="http://schemas.openxmlformats.org/drawingml/2006/main" xmlns:r="http://schemas.openxmlformats.org/officeDocument/2006/relationships" xmlns:p="http://schemas.openxmlformats.org/presentationml/2006/main">
  <p:tag name="PA" val="v4.1.3"/>
</p:tagLst>
</file>

<file path=ppt/tags/tag118.xml><?xml version="1.0" encoding="utf-8"?>
<p:tagLst xmlns:a="http://schemas.openxmlformats.org/drawingml/2006/main" xmlns:r="http://schemas.openxmlformats.org/officeDocument/2006/relationships" xmlns:p="http://schemas.openxmlformats.org/presentationml/2006/main">
  <p:tag name="PA" val="v4.1.3"/>
</p:tagLst>
</file>

<file path=ppt/tags/tag119.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20.xml><?xml version="1.0" encoding="utf-8"?>
<p:tagLst xmlns:a="http://schemas.openxmlformats.org/drawingml/2006/main" xmlns:r="http://schemas.openxmlformats.org/officeDocument/2006/relationships" xmlns:p="http://schemas.openxmlformats.org/presentationml/2006/main">
  <p:tag name="PA" val="v4.1.3"/>
</p:tagLst>
</file>

<file path=ppt/tags/tag121.xml><?xml version="1.0" encoding="utf-8"?>
<p:tagLst xmlns:a="http://schemas.openxmlformats.org/drawingml/2006/main" xmlns:r="http://schemas.openxmlformats.org/officeDocument/2006/relationships" xmlns:p="http://schemas.openxmlformats.org/presentationml/2006/main">
  <p:tag name="PA" val="v4.1.3"/>
</p:tagLst>
</file>

<file path=ppt/tags/tag122.xml><?xml version="1.0" encoding="utf-8"?>
<p:tagLst xmlns:a="http://schemas.openxmlformats.org/drawingml/2006/main" xmlns:r="http://schemas.openxmlformats.org/officeDocument/2006/relationships" xmlns:p="http://schemas.openxmlformats.org/presentationml/2006/main">
  <p:tag name="PA" val="v4.1.3"/>
</p:tagLst>
</file>

<file path=ppt/tags/tag123.xml><?xml version="1.0" encoding="utf-8"?>
<p:tagLst xmlns:a="http://schemas.openxmlformats.org/drawingml/2006/main" xmlns:r="http://schemas.openxmlformats.org/officeDocument/2006/relationships" xmlns:p="http://schemas.openxmlformats.org/presentationml/2006/main">
  <p:tag name="PA" val="v4.1.3"/>
</p:tagLst>
</file>

<file path=ppt/tags/tag124.xml><?xml version="1.0" encoding="utf-8"?>
<p:tagLst xmlns:a="http://schemas.openxmlformats.org/drawingml/2006/main" xmlns:r="http://schemas.openxmlformats.org/officeDocument/2006/relationships" xmlns:p="http://schemas.openxmlformats.org/presentationml/2006/main">
  <p:tag name="PA" val="v4.1.3"/>
</p:tagLst>
</file>

<file path=ppt/tags/tag125.xml><?xml version="1.0" encoding="utf-8"?>
<p:tagLst xmlns:a="http://schemas.openxmlformats.org/drawingml/2006/main" xmlns:r="http://schemas.openxmlformats.org/officeDocument/2006/relationships" xmlns:p="http://schemas.openxmlformats.org/presentationml/2006/main">
  <p:tag name="PA" val="v4.1.3"/>
</p:tagLst>
</file>

<file path=ppt/tags/tag126.xml><?xml version="1.0" encoding="utf-8"?>
<p:tagLst xmlns:a="http://schemas.openxmlformats.org/drawingml/2006/main" xmlns:r="http://schemas.openxmlformats.org/officeDocument/2006/relationships" xmlns:p="http://schemas.openxmlformats.org/presentationml/2006/main">
  <p:tag name="PA" val="v4.1.3"/>
</p:tagLst>
</file>

<file path=ppt/tags/tag127.xml><?xml version="1.0" encoding="utf-8"?>
<p:tagLst xmlns:a="http://schemas.openxmlformats.org/drawingml/2006/main" xmlns:r="http://schemas.openxmlformats.org/officeDocument/2006/relationships" xmlns:p="http://schemas.openxmlformats.org/presentationml/2006/main">
  <p:tag name="PA" val="v4.1.3"/>
</p:tagLst>
</file>

<file path=ppt/tags/tag128.xml><?xml version="1.0" encoding="utf-8"?>
<p:tagLst xmlns:a="http://schemas.openxmlformats.org/drawingml/2006/main" xmlns:r="http://schemas.openxmlformats.org/officeDocument/2006/relationships" xmlns:p="http://schemas.openxmlformats.org/presentationml/2006/main">
  <p:tag name="PA" val="v4.1.3"/>
</p:tagLst>
</file>

<file path=ppt/tags/tag129.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30.xml><?xml version="1.0" encoding="utf-8"?>
<p:tagLst xmlns:a="http://schemas.openxmlformats.org/drawingml/2006/main" xmlns:r="http://schemas.openxmlformats.org/officeDocument/2006/relationships" xmlns:p="http://schemas.openxmlformats.org/presentationml/2006/main">
  <p:tag name="PA" val="v4.1.3"/>
</p:tagLst>
</file>

<file path=ppt/tags/tag131.xml><?xml version="1.0" encoding="utf-8"?>
<p:tagLst xmlns:a="http://schemas.openxmlformats.org/drawingml/2006/main" xmlns:r="http://schemas.openxmlformats.org/officeDocument/2006/relationships" xmlns:p="http://schemas.openxmlformats.org/presentationml/2006/main">
  <p:tag name="PA" val="v4.1.3"/>
</p:tagLst>
</file>

<file path=ppt/tags/tag132.xml><?xml version="1.0" encoding="utf-8"?>
<p:tagLst xmlns:a="http://schemas.openxmlformats.org/drawingml/2006/main" xmlns:r="http://schemas.openxmlformats.org/officeDocument/2006/relationships" xmlns:p="http://schemas.openxmlformats.org/presentationml/2006/main">
  <p:tag name="PA" val="v4.1.3"/>
</p:tagLst>
</file>

<file path=ppt/tags/tag133.xml><?xml version="1.0" encoding="utf-8"?>
<p:tagLst xmlns:a="http://schemas.openxmlformats.org/drawingml/2006/main" xmlns:r="http://schemas.openxmlformats.org/officeDocument/2006/relationships" xmlns:p="http://schemas.openxmlformats.org/presentationml/2006/main">
  <p:tag name="PA" val="v4.1.3"/>
</p:tagLst>
</file>

<file path=ppt/tags/tag134.xml><?xml version="1.0" encoding="utf-8"?>
<p:tagLst xmlns:a="http://schemas.openxmlformats.org/drawingml/2006/main" xmlns:r="http://schemas.openxmlformats.org/officeDocument/2006/relationships" xmlns:p="http://schemas.openxmlformats.org/presentationml/2006/main">
  <p:tag name="PA" val="v4.1.3"/>
</p:tagLst>
</file>

<file path=ppt/tags/tag135.xml><?xml version="1.0" encoding="utf-8"?>
<p:tagLst xmlns:a="http://schemas.openxmlformats.org/drawingml/2006/main" xmlns:r="http://schemas.openxmlformats.org/officeDocument/2006/relationships" xmlns:p="http://schemas.openxmlformats.org/presentationml/2006/main">
  <p:tag name="PA" val="v4.1.3"/>
</p:tagLst>
</file>

<file path=ppt/tags/tag136.xml><?xml version="1.0" encoding="utf-8"?>
<p:tagLst xmlns:a="http://schemas.openxmlformats.org/drawingml/2006/main" xmlns:r="http://schemas.openxmlformats.org/officeDocument/2006/relationships" xmlns:p="http://schemas.openxmlformats.org/presentationml/2006/main">
  <p:tag name="PA" val="v4.1.3"/>
</p:tagLst>
</file>

<file path=ppt/tags/tag137.xml><?xml version="1.0" encoding="utf-8"?>
<p:tagLst xmlns:a="http://schemas.openxmlformats.org/drawingml/2006/main" xmlns:r="http://schemas.openxmlformats.org/officeDocument/2006/relationships" xmlns:p="http://schemas.openxmlformats.org/presentationml/2006/main">
  <p:tag name="PA" val="v4.1.3"/>
</p:tagLst>
</file>

<file path=ppt/tags/tag138.xml><?xml version="1.0" encoding="utf-8"?>
<p:tagLst xmlns:a="http://schemas.openxmlformats.org/drawingml/2006/main" xmlns:r="http://schemas.openxmlformats.org/officeDocument/2006/relationships" xmlns:p="http://schemas.openxmlformats.org/presentationml/2006/main">
  <p:tag name="PA" val="v4.1.3"/>
</p:tagLst>
</file>

<file path=ppt/tags/tag139.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40.xml><?xml version="1.0" encoding="utf-8"?>
<p:tagLst xmlns:a="http://schemas.openxmlformats.org/drawingml/2006/main" xmlns:r="http://schemas.openxmlformats.org/officeDocument/2006/relationships" xmlns:p="http://schemas.openxmlformats.org/presentationml/2006/main">
  <p:tag name="PA" val="v4.1.3"/>
</p:tagLst>
</file>

<file path=ppt/tags/tag141.xml><?xml version="1.0" encoding="utf-8"?>
<p:tagLst xmlns:a="http://schemas.openxmlformats.org/drawingml/2006/main" xmlns:r="http://schemas.openxmlformats.org/officeDocument/2006/relationships" xmlns:p="http://schemas.openxmlformats.org/presentationml/2006/main">
  <p:tag name="PA" val="v4.1.3"/>
</p:tagLst>
</file>

<file path=ppt/tags/tag142.xml><?xml version="1.0" encoding="utf-8"?>
<p:tagLst xmlns:a="http://schemas.openxmlformats.org/drawingml/2006/main" xmlns:r="http://schemas.openxmlformats.org/officeDocument/2006/relationships" xmlns:p="http://schemas.openxmlformats.org/presentationml/2006/main">
  <p:tag name="PA" val="v4.1.3"/>
</p:tagLst>
</file>

<file path=ppt/tags/tag143.xml><?xml version="1.0" encoding="utf-8"?>
<p:tagLst xmlns:a="http://schemas.openxmlformats.org/drawingml/2006/main" xmlns:r="http://schemas.openxmlformats.org/officeDocument/2006/relationships" xmlns:p="http://schemas.openxmlformats.org/presentationml/2006/main">
  <p:tag name="PA" val="v4.1.3"/>
</p:tagLst>
</file>

<file path=ppt/tags/tag144.xml><?xml version="1.0" encoding="utf-8"?>
<p:tagLst xmlns:a="http://schemas.openxmlformats.org/drawingml/2006/main" xmlns:r="http://schemas.openxmlformats.org/officeDocument/2006/relationships" xmlns:p="http://schemas.openxmlformats.org/presentationml/2006/main">
  <p:tag name="PA" val="v4.1.3"/>
</p:tagLst>
</file>

<file path=ppt/tags/tag145.xml><?xml version="1.0" encoding="utf-8"?>
<p:tagLst xmlns:a="http://schemas.openxmlformats.org/drawingml/2006/main" xmlns:r="http://schemas.openxmlformats.org/officeDocument/2006/relationships" xmlns:p="http://schemas.openxmlformats.org/presentationml/2006/main">
  <p:tag name="PA" val="v4.1.3"/>
</p:tagLst>
</file>

<file path=ppt/tags/tag146.xml><?xml version="1.0" encoding="utf-8"?>
<p:tagLst xmlns:a="http://schemas.openxmlformats.org/drawingml/2006/main" xmlns:r="http://schemas.openxmlformats.org/officeDocument/2006/relationships" xmlns:p="http://schemas.openxmlformats.org/presentationml/2006/main">
  <p:tag name="PA" val="v4.1.3"/>
</p:tagLst>
</file>

<file path=ppt/tags/tag147.xml><?xml version="1.0" encoding="utf-8"?>
<p:tagLst xmlns:a="http://schemas.openxmlformats.org/drawingml/2006/main" xmlns:r="http://schemas.openxmlformats.org/officeDocument/2006/relationships" xmlns:p="http://schemas.openxmlformats.org/presentationml/2006/main">
  <p:tag name="PA" val="v4.1.3"/>
</p:tagLst>
</file>

<file path=ppt/tags/tag148.xml><?xml version="1.0" encoding="utf-8"?>
<p:tagLst xmlns:a="http://schemas.openxmlformats.org/drawingml/2006/main" xmlns:r="http://schemas.openxmlformats.org/officeDocument/2006/relationships" xmlns:p="http://schemas.openxmlformats.org/presentationml/2006/main">
  <p:tag name="PA" val="v4.1.3"/>
</p:tagLst>
</file>

<file path=ppt/tags/tag149.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50.xml><?xml version="1.0" encoding="utf-8"?>
<p:tagLst xmlns:a="http://schemas.openxmlformats.org/drawingml/2006/main" xmlns:r="http://schemas.openxmlformats.org/officeDocument/2006/relationships" xmlns:p="http://schemas.openxmlformats.org/presentationml/2006/main">
  <p:tag name="PA" val="v4.1.3"/>
</p:tagLst>
</file>

<file path=ppt/tags/tag151.xml><?xml version="1.0" encoding="utf-8"?>
<p:tagLst xmlns:a="http://schemas.openxmlformats.org/drawingml/2006/main" xmlns:r="http://schemas.openxmlformats.org/officeDocument/2006/relationships" xmlns:p="http://schemas.openxmlformats.org/presentationml/2006/main">
  <p:tag name="PA" val="v4.1.3"/>
</p:tagLst>
</file>

<file path=ppt/tags/tag152.xml><?xml version="1.0" encoding="utf-8"?>
<p:tagLst xmlns:a="http://schemas.openxmlformats.org/drawingml/2006/main" xmlns:r="http://schemas.openxmlformats.org/officeDocument/2006/relationships" xmlns:p="http://schemas.openxmlformats.org/presentationml/2006/main">
  <p:tag name="PA" val="v4.1.3"/>
</p:tagLst>
</file>

<file path=ppt/tags/tag153.xml><?xml version="1.0" encoding="utf-8"?>
<p:tagLst xmlns:a="http://schemas.openxmlformats.org/drawingml/2006/main" xmlns:r="http://schemas.openxmlformats.org/officeDocument/2006/relationships" xmlns:p="http://schemas.openxmlformats.org/presentationml/2006/main">
  <p:tag name="PA" val="v4.1.3"/>
</p:tagLst>
</file>

<file path=ppt/tags/tag154.xml><?xml version="1.0" encoding="utf-8"?>
<p:tagLst xmlns:a="http://schemas.openxmlformats.org/drawingml/2006/main" xmlns:r="http://schemas.openxmlformats.org/officeDocument/2006/relationships" xmlns:p="http://schemas.openxmlformats.org/presentationml/2006/main">
  <p:tag name="PA" val="v4.1.3"/>
</p:tagLst>
</file>

<file path=ppt/tags/tag155.xml><?xml version="1.0" encoding="utf-8"?>
<p:tagLst xmlns:a="http://schemas.openxmlformats.org/drawingml/2006/main" xmlns:r="http://schemas.openxmlformats.org/officeDocument/2006/relationships" xmlns:p="http://schemas.openxmlformats.org/presentationml/2006/main">
  <p:tag name="PA" val="v4.1.3"/>
</p:tagLst>
</file>

<file path=ppt/tags/tag156.xml><?xml version="1.0" encoding="utf-8"?>
<p:tagLst xmlns:a="http://schemas.openxmlformats.org/drawingml/2006/main" xmlns:r="http://schemas.openxmlformats.org/officeDocument/2006/relationships" xmlns:p="http://schemas.openxmlformats.org/presentationml/2006/main">
  <p:tag name="PA" val="v4.1.3"/>
</p:tagLst>
</file>

<file path=ppt/tags/tag157.xml><?xml version="1.0" encoding="utf-8"?>
<p:tagLst xmlns:a="http://schemas.openxmlformats.org/drawingml/2006/main" xmlns:r="http://schemas.openxmlformats.org/officeDocument/2006/relationships" xmlns:p="http://schemas.openxmlformats.org/presentationml/2006/main">
  <p:tag name="PA" val="v4.1.3"/>
</p:tagLst>
</file>

<file path=ppt/tags/tag158.xml><?xml version="1.0" encoding="utf-8"?>
<p:tagLst xmlns:a="http://schemas.openxmlformats.org/drawingml/2006/main" xmlns:r="http://schemas.openxmlformats.org/officeDocument/2006/relationships" xmlns:p="http://schemas.openxmlformats.org/presentationml/2006/main">
  <p:tag name="PA" val="v4.1.3"/>
</p:tagLst>
</file>

<file path=ppt/tags/tag159.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60.xml><?xml version="1.0" encoding="utf-8"?>
<p:tagLst xmlns:a="http://schemas.openxmlformats.org/drawingml/2006/main" xmlns:r="http://schemas.openxmlformats.org/officeDocument/2006/relationships" xmlns:p="http://schemas.openxmlformats.org/presentationml/2006/main">
  <p:tag name="PA" val="v4.1.3"/>
</p:tagLst>
</file>

<file path=ppt/tags/tag161.xml><?xml version="1.0" encoding="utf-8"?>
<p:tagLst xmlns:a="http://schemas.openxmlformats.org/drawingml/2006/main" xmlns:r="http://schemas.openxmlformats.org/officeDocument/2006/relationships" xmlns:p="http://schemas.openxmlformats.org/presentationml/2006/main">
  <p:tag name="PA" val="v4.1.3"/>
</p:tagLst>
</file>

<file path=ppt/tags/tag162.xml><?xml version="1.0" encoding="utf-8"?>
<p:tagLst xmlns:a="http://schemas.openxmlformats.org/drawingml/2006/main" xmlns:r="http://schemas.openxmlformats.org/officeDocument/2006/relationships" xmlns:p="http://schemas.openxmlformats.org/presentationml/2006/main">
  <p:tag name="PA" val="v4.1.3"/>
</p:tagLst>
</file>

<file path=ppt/tags/tag163.xml><?xml version="1.0" encoding="utf-8"?>
<p:tagLst xmlns:a="http://schemas.openxmlformats.org/drawingml/2006/main" xmlns:r="http://schemas.openxmlformats.org/officeDocument/2006/relationships" xmlns:p="http://schemas.openxmlformats.org/presentationml/2006/main">
  <p:tag name="PA" val="v4.1.3"/>
</p:tagLst>
</file>

<file path=ppt/tags/tag164.xml><?xml version="1.0" encoding="utf-8"?>
<p:tagLst xmlns:a="http://schemas.openxmlformats.org/drawingml/2006/main" xmlns:r="http://schemas.openxmlformats.org/officeDocument/2006/relationships" xmlns:p="http://schemas.openxmlformats.org/presentationml/2006/main">
  <p:tag name="PA" val="v4.1.3"/>
</p:tagLst>
</file>

<file path=ppt/tags/tag165.xml><?xml version="1.0" encoding="utf-8"?>
<p:tagLst xmlns:a="http://schemas.openxmlformats.org/drawingml/2006/main" xmlns:r="http://schemas.openxmlformats.org/officeDocument/2006/relationships" xmlns:p="http://schemas.openxmlformats.org/presentationml/2006/main">
  <p:tag name="PA" val="v4.1.3"/>
</p:tagLst>
</file>

<file path=ppt/tags/tag166.xml><?xml version="1.0" encoding="utf-8"?>
<p:tagLst xmlns:a="http://schemas.openxmlformats.org/drawingml/2006/main" xmlns:r="http://schemas.openxmlformats.org/officeDocument/2006/relationships" xmlns:p="http://schemas.openxmlformats.org/presentationml/2006/main">
  <p:tag name="PA" val="v4.1.3"/>
</p:tagLst>
</file>

<file path=ppt/tags/tag167.xml><?xml version="1.0" encoding="utf-8"?>
<p:tagLst xmlns:a="http://schemas.openxmlformats.org/drawingml/2006/main" xmlns:r="http://schemas.openxmlformats.org/officeDocument/2006/relationships" xmlns:p="http://schemas.openxmlformats.org/presentationml/2006/main">
  <p:tag name="PA" val="v4.1.3"/>
</p:tagLst>
</file>

<file path=ppt/tags/tag168.xml><?xml version="1.0" encoding="utf-8"?>
<p:tagLst xmlns:a="http://schemas.openxmlformats.org/drawingml/2006/main" xmlns:r="http://schemas.openxmlformats.org/officeDocument/2006/relationships" xmlns:p="http://schemas.openxmlformats.org/presentationml/2006/main">
  <p:tag name="PA" val="v4.1.3"/>
</p:tagLst>
</file>

<file path=ppt/tags/tag169.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58.xml><?xml version="1.0" encoding="utf-8"?>
<p:tagLst xmlns:a="http://schemas.openxmlformats.org/drawingml/2006/main" xmlns:r="http://schemas.openxmlformats.org/officeDocument/2006/relationships" xmlns:p="http://schemas.openxmlformats.org/presentationml/2006/main">
  <p:tag name="PA" val="v4.1.3"/>
</p:tagLst>
</file>

<file path=ppt/tags/tag59.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60.xml><?xml version="1.0" encoding="utf-8"?>
<p:tagLst xmlns:a="http://schemas.openxmlformats.org/drawingml/2006/main" xmlns:r="http://schemas.openxmlformats.org/officeDocument/2006/relationships" xmlns:p="http://schemas.openxmlformats.org/presentationml/2006/main">
  <p:tag name="PA" val="v4.1.3"/>
</p:tagLst>
</file>

<file path=ppt/tags/tag61.xml><?xml version="1.0" encoding="utf-8"?>
<p:tagLst xmlns:a="http://schemas.openxmlformats.org/drawingml/2006/main" xmlns:r="http://schemas.openxmlformats.org/officeDocument/2006/relationships" xmlns:p="http://schemas.openxmlformats.org/presentationml/2006/main">
  <p:tag name="PA" val="v4.1.3"/>
</p:tagLst>
</file>

<file path=ppt/tags/tag62.xml><?xml version="1.0" encoding="utf-8"?>
<p:tagLst xmlns:a="http://schemas.openxmlformats.org/drawingml/2006/main" xmlns:r="http://schemas.openxmlformats.org/officeDocument/2006/relationships" xmlns:p="http://schemas.openxmlformats.org/presentationml/2006/main">
  <p:tag name="PA" val="v4.1.3"/>
</p:tagLst>
</file>

<file path=ppt/tags/tag63.xml><?xml version="1.0" encoding="utf-8"?>
<p:tagLst xmlns:a="http://schemas.openxmlformats.org/drawingml/2006/main" xmlns:r="http://schemas.openxmlformats.org/officeDocument/2006/relationships" xmlns:p="http://schemas.openxmlformats.org/presentationml/2006/main">
  <p:tag name="PA" val="v4.1.3"/>
</p:tagLst>
</file>

<file path=ppt/tags/tag64.xml><?xml version="1.0" encoding="utf-8"?>
<p:tagLst xmlns:a="http://schemas.openxmlformats.org/drawingml/2006/main" xmlns:r="http://schemas.openxmlformats.org/officeDocument/2006/relationships" xmlns:p="http://schemas.openxmlformats.org/presentationml/2006/main">
  <p:tag name="PA" val="v4.1.3"/>
</p:tagLst>
</file>

<file path=ppt/tags/tag65.xml><?xml version="1.0" encoding="utf-8"?>
<p:tagLst xmlns:a="http://schemas.openxmlformats.org/drawingml/2006/main" xmlns:r="http://schemas.openxmlformats.org/officeDocument/2006/relationships" xmlns:p="http://schemas.openxmlformats.org/presentationml/2006/main">
  <p:tag name="PA" val="v4.1.3"/>
</p:tagLst>
</file>

<file path=ppt/tags/tag66.xml><?xml version="1.0" encoding="utf-8"?>
<p:tagLst xmlns:a="http://schemas.openxmlformats.org/drawingml/2006/main" xmlns:r="http://schemas.openxmlformats.org/officeDocument/2006/relationships" xmlns:p="http://schemas.openxmlformats.org/presentationml/2006/main">
  <p:tag name="PA" val="v4.1.3"/>
</p:tagLst>
</file>

<file path=ppt/tags/tag67.xml><?xml version="1.0" encoding="utf-8"?>
<p:tagLst xmlns:a="http://schemas.openxmlformats.org/drawingml/2006/main" xmlns:r="http://schemas.openxmlformats.org/officeDocument/2006/relationships" xmlns:p="http://schemas.openxmlformats.org/presentationml/2006/main">
  <p:tag name="PA" val="v4.1.3"/>
</p:tagLst>
</file>

<file path=ppt/tags/tag68.xml><?xml version="1.0" encoding="utf-8"?>
<p:tagLst xmlns:a="http://schemas.openxmlformats.org/drawingml/2006/main" xmlns:r="http://schemas.openxmlformats.org/officeDocument/2006/relationships" xmlns:p="http://schemas.openxmlformats.org/presentationml/2006/main">
  <p:tag name="PA" val="v4.1.3"/>
</p:tagLst>
</file>

<file path=ppt/tags/tag69.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70.xml><?xml version="1.0" encoding="utf-8"?>
<p:tagLst xmlns:a="http://schemas.openxmlformats.org/drawingml/2006/main" xmlns:r="http://schemas.openxmlformats.org/officeDocument/2006/relationships" xmlns:p="http://schemas.openxmlformats.org/presentationml/2006/main">
  <p:tag name="PA" val="v4.1.3"/>
</p:tagLst>
</file>

<file path=ppt/tags/tag71.xml><?xml version="1.0" encoding="utf-8"?>
<p:tagLst xmlns:a="http://schemas.openxmlformats.org/drawingml/2006/main" xmlns:r="http://schemas.openxmlformats.org/officeDocument/2006/relationships" xmlns:p="http://schemas.openxmlformats.org/presentationml/2006/main">
  <p:tag name="PA" val="v4.1.3"/>
</p:tagLst>
</file>

<file path=ppt/tags/tag72.xml><?xml version="1.0" encoding="utf-8"?>
<p:tagLst xmlns:a="http://schemas.openxmlformats.org/drawingml/2006/main" xmlns:r="http://schemas.openxmlformats.org/officeDocument/2006/relationships" xmlns:p="http://schemas.openxmlformats.org/presentationml/2006/main">
  <p:tag name="PA" val="v4.1.3"/>
</p:tagLst>
</file>

<file path=ppt/tags/tag73.xml><?xml version="1.0" encoding="utf-8"?>
<p:tagLst xmlns:a="http://schemas.openxmlformats.org/drawingml/2006/main" xmlns:r="http://schemas.openxmlformats.org/officeDocument/2006/relationships" xmlns:p="http://schemas.openxmlformats.org/presentationml/2006/main">
  <p:tag name="PA" val="v4.1.3"/>
</p:tagLst>
</file>

<file path=ppt/tags/tag74.xml><?xml version="1.0" encoding="utf-8"?>
<p:tagLst xmlns:a="http://schemas.openxmlformats.org/drawingml/2006/main" xmlns:r="http://schemas.openxmlformats.org/officeDocument/2006/relationships" xmlns:p="http://schemas.openxmlformats.org/presentationml/2006/main">
  <p:tag name="PA" val="v4.1.3"/>
</p:tagLst>
</file>

<file path=ppt/tags/tag75.xml><?xml version="1.0" encoding="utf-8"?>
<p:tagLst xmlns:a="http://schemas.openxmlformats.org/drawingml/2006/main" xmlns:r="http://schemas.openxmlformats.org/officeDocument/2006/relationships" xmlns:p="http://schemas.openxmlformats.org/presentationml/2006/main">
  <p:tag name="PA" val="v4.1.3"/>
</p:tagLst>
</file>

<file path=ppt/tags/tag76.xml><?xml version="1.0" encoding="utf-8"?>
<p:tagLst xmlns:a="http://schemas.openxmlformats.org/drawingml/2006/main" xmlns:r="http://schemas.openxmlformats.org/officeDocument/2006/relationships" xmlns:p="http://schemas.openxmlformats.org/presentationml/2006/main">
  <p:tag name="PA" val="v4.1.3"/>
</p:tagLst>
</file>

<file path=ppt/tags/tag77.xml><?xml version="1.0" encoding="utf-8"?>
<p:tagLst xmlns:a="http://schemas.openxmlformats.org/drawingml/2006/main" xmlns:r="http://schemas.openxmlformats.org/officeDocument/2006/relationships" xmlns:p="http://schemas.openxmlformats.org/presentationml/2006/main">
  <p:tag name="PA" val="v4.1.3"/>
</p:tagLst>
</file>

<file path=ppt/tags/tag78.xml><?xml version="1.0" encoding="utf-8"?>
<p:tagLst xmlns:a="http://schemas.openxmlformats.org/drawingml/2006/main" xmlns:r="http://schemas.openxmlformats.org/officeDocument/2006/relationships" xmlns:p="http://schemas.openxmlformats.org/presentationml/2006/main">
  <p:tag name="PA" val="v4.1.3"/>
</p:tagLst>
</file>

<file path=ppt/tags/tag79.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80.xml><?xml version="1.0" encoding="utf-8"?>
<p:tagLst xmlns:a="http://schemas.openxmlformats.org/drawingml/2006/main" xmlns:r="http://schemas.openxmlformats.org/officeDocument/2006/relationships" xmlns:p="http://schemas.openxmlformats.org/presentationml/2006/main">
  <p:tag name="PA" val="v4.1.3"/>
</p:tagLst>
</file>

<file path=ppt/tags/tag81.xml><?xml version="1.0" encoding="utf-8"?>
<p:tagLst xmlns:a="http://schemas.openxmlformats.org/drawingml/2006/main" xmlns:r="http://schemas.openxmlformats.org/officeDocument/2006/relationships" xmlns:p="http://schemas.openxmlformats.org/presentationml/2006/main">
  <p:tag name="PA" val="v4.1.3"/>
</p:tagLst>
</file>

<file path=ppt/tags/tag82.xml><?xml version="1.0" encoding="utf-8"?>
<p:tagLst xmlns:a="http://schemas.openxmlformats.org/drawingml/2006/main" xmlns:r="http://schemas.openxmlformats.org/officeDocument/2006/relationships" xmlns:p="http://schemas.openxmlformats.org/presentationml/2006/main">
  <p:tag name="PA" val="v4.1.3"/>
</p:tagLst>
</file>

<file path=ppt/tags/tag83.xml><?xml version="1.0" encoding="utf-8"?>
<p:tagLst xmlns:a="http://schemas.openxmlformats.org/drawingml/2006/main" xmlns:r="http://schemas.openxmlformats.org/officeDocument/2006/relationships" xmlns:p="http://schemas.openxmlformats.org/presentationml/2006/main">
  <p:tag name="PA" val="v4.1.3"/>
</p:tagLst>
</file>

<file path=ppt/tags/tag84.xml><?xml version="1.0" encoding="utf-8"?>
<p:tagLst xmlns:a="http://schemas.openxmlformats.org/drawingml/2006/main" xmlns:r="http://schemas.openxmlformats.org/officeDocument/2006/relationships" xmlns:p="http://schemas.openxmlformats.org/presentationml/2006/main">
  <p:tag name="PA" val="v4.1.3"/>
</p:tagLst>
</file>

<file path=ppt/tags/tag85.xml><?xml version="1.0" encoding="utf-8"?>
<p:tagLst xmlns:a="http://schemas.openxmlformats.org/drawingml/2006/main" xmlns:r="http://schemas.openxmlformats.org/officeDocument/2006/relationships" xmlns:p="http://schemas.openxmlformats.org/presentationml/2006/main">
  <p:tag name="PA" val="v4.1.3"/>
</p:tagLst>
</file>

<file path=ppt/tags/tag86.xml><?xml version="1.0" encoding="utf-8"?>
<p:tagLst xmlns:a="http://schemas.openxmlformats.org/drawingml/2006/main" xmlns:r="http://schemas.openxmlformats.org/officeDocument/2006/relationships" xmlns:p="http://schemas.openxmlformats.org/presentationml/2006/main">
  <p:tag name="PA" val="v4.1.3"/>
</p:tagLst>
</file>

<file path=ppt/tags/tag87.xml><?xml version="1.0" encoding="utf-8"?>
<p:tagLst xmlns:a="http://schemas.openxmlformats.org/drawingml/2006/main" xmlns:r="http://schemas.openxmlformats.org/officeDocument/2006/relationships" xmlns:p="http://schemas.openxmlformats.org/presentationml/2006/main">
  <p:tag name="PA" val="v4.1.3"/>
</p:tagLst>
</file>

<file path=ppt/tags/tag88.xml><?xml version="1.0" encoding="utf-8"?>
<p:tagLst xmlns:a="http://schemas.openxmlformats.org/drawingml/2006/main" xmlns:r="http://schemas.openxmlformats.org/officeDocument/2006/relationships" xmlns:p="http://schemas.openxmlformats.org/presentationml/2006/main">
  <p:tag name="PA" val="v4.1.3"/>
</p:tagLst>
</file>

<file path=ppt/tags/tag89.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ags/tag90.xml><?xml version="1.0" encoding="utf-8"?>
<p:tagLst xmlns:a="http://schemas.openxmlformats.org/drawingml/2006/main" xmlns:r="http://schemas.openxmlformats.org/officeDocument/2006/relationships" xmlns:p="http://schemas.openxmlformats.org/presentationml/2006/main">
  <p:tag name="PA" val="v4.1.3"/>
</p:tagLst>
</file>

<file path=ppt/tags/tag91.xml><?xml version="1.0" encoding="utf-8"?>
<p:tagLst xmlns:a="http://schemas.openxmlformats.org/drawingml/2006/main" xmlns:r="http://schemas.openxmlformats.org/officeDocument/2006/relationships" xmlns:p="http://schemas.openxmlformats.org/presentationml/2006/main">
  <p:tag name="PA" val="v4.1.3"/>
</p:tagLst>
</file>

<file path=ppt/tags/tag92.xml><?xml version="1.0" encoding="utf-8"?>
<p:tagLst xmlns:a="http://schemas.openxmlformats.org/drawingml/2006/main" xmlns:r="http://schemas.openxmlformats.org/officeDocument/2006/relationships" xmlns:p="http://schemas.openxmlformats.org/presentationml/2006/main">
  <p:tag name="PA" val="v4.1.3"/>
</p:tagLst>
</file>

<file path=ppt/tags/tag93.xml><?xml version="1.0" encoding="utf-8"?>
<p:tagLst xmlns:a="http://schemas.openxmlformats.org/drawingml/2006/main" xmlns:r="http://schemas.openxmlformats.org/officeDocument/2006/relationships" xmlns:p="http://schemas.openxmlformats.org/presentationml/2006/main">
  <p:tag name="PA" val="v4.1.3"/>
</p:tagLst>
</file>

<file path=ppt/tags/tag94.xml><?xml version="1.0" encoding="utf-8"?>
<p:tagLst xmlns:a="http://schemas.openxmlformats.org/drawingml/2006/main" xmlns:r="http://schemas.openxmlformats.org/officeDocument/2006/relationships" xmlns:p="http://schemas.openxmlformats.org/presentationml/2006/main">
  <p:tag name="PA" val="v4.1.3"/>
</p:tagLst>
</file>

<file path=ppt/tags/tag95.xml><?xml version="1.0" encoding="utf-8"?>
<p:tagLst xmlns:a="http://schemas.openxmlformats.org/drawingml/2006/main" xmlns:r="http://schemas.openxmlformats.org/officeDocument/2006/relationships" xmlns:p="http://schemas.openxmlformats.org/presentationml/2006/main">
  <p:tag name="PA" val="v4.1.3"/>
</p:tagLst>
</file>

<file path=ppt/tags/tag96.xml><?xml version="1.0" encoding="utf-8"?>
<p:tagLst xmlns:a="http://schemas.openxmlformats.org/drawingml/2006/main" xmlns:r="http://schemas.openxmlformats.org/officeDocument/2006/relationships" xmlns:p="http://schemas.openxmlformats.org/presentationml/2006/main">
  <p:tag name="PA" val="v4.1.3"/>
</p:tagLst>
</file>

<file path=ppt/tags/tag97.xml><?xml version="1.0" encoding="utf-8"?>
<p:tagLst xmlns:a="http://schemas.openxmlformats.org/drawingml/2006/main" xmlns:r="http://schemas.openxmlformats.org/officeDocument/2006/relationships" xmlns:p="http://schemas.openxmlformats.org/presentationml/2006/main">
  <p:tag name="PA" val="v4.1.3"/>
</p:tagLst>
</file>

<file path=ppt/tags/tag98.xml><?xml version="1.0" encoding="utf-8"?>
<p:tagLst xmlns:a="http://schemas.openxmlformats.org/drawingml/2006/main" xmlns:r="http://schemas.openxmlformats.org/officeDocument/2006/relationships" xmlns:p="http://schemas.openxmlformats.org/presentationml/2006/main">
  <p:tag name="PA" val="v4.1.3"/>
</p:tagLst>
</file>

<file path=ppt/tags/tag9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defRPr>
        </a:defPPr>
      </a:lst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15539</TotalTime>
  <Words>2102</Words>
  <Application>Microsoft Office PowerPoint</Application>
  <PresentationFormat>自定义</PresentationFormat>
  <Paragraphs>301</Paragraphs>
  <Slides>33</Slides>
  <Notes>27</Notes>
  <HiddenSlides>0</HiddenSlides>
  <MMClips>0</MMClips>
  <ScaleCrop>false</ScaleCrop>
  <HeadingPairs>
    <vt:vector size="4" baseType="variant">
      <vt:variant>
        <vt:lpstr>主题</vt:lpstr>
      </vt:variant>
      <vt:variant>
        <vt:i4>2</vt:i4>
      </vt:variant>
      <vt:variant>
        <vt:lpstr>幻灯片标题</vt:lpstr>
      </vt:variant>
      <vt:variant>
        <vt:i4>33</vt:i4>
      </vt:variant>
    </vt:vector>
  </HeadingPairs>
  <TitlesOfParts>
    <vt:vector size="35" baseType="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lastModifiedBy>lison</cp:lastModifiedBy>
  <cp:revision>441</cp:revision>
  <dcterms:created xsi:type="dcterms:W3CDTF">2016-08-30T15:34:45Z</dcterms:created>
  <dcterms:modified xsi:type="dcterms:W3CDTF">2019-09-01T14:29:38Z</dcterms:modified>
  <cp:category>锐旗设计;https://9ppt.taobao.com</cp:category>
</cp:coreProperties>
</file>