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1" r:id="rId3"/>
    <p:sldId id="303" r:id="rId4"/>
    <p:sldId id="297" r:id="rId5"/>
    <p:sldId id="30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9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07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086952" y="2176398"/>
            <a:ext cx="369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、并发安全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362941" y="11620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什么是线程安全性？怎么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才能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做到线程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安全？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2475040" y="1821796"/>
            <a:ext cx="480206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栈封闭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无状态</a:t>
            </a:r>
            <a:endParaRPr lang="en-US" altLang="zh-CN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让类不可变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volatile</a:t>
            </a:r>
            <a:endParaRPr lang="zh-CN" altLang="en-US" sz="2000" b="1" smtClean="0"/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加锁和</a:t>
            </a:r>
            <a:r>
              <a:rPr lang="en-US" altLang="zh-CN" sz="2000" b="1" smtClean="0"/>
              <a:t>CAS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安全的发布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TheadLocal</a:t>
            </a:r>
            <a:endParaRPr lang="zh-CN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线程不安全引发的问题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8816" y="1142226"/>
            <a:ext cx="108398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死锁：</a:t>
            </a:r>
            <a:r>
              <a:rPr lang="zh-CN" altLang="en-US" sz="1600" smtClean="0"/>
              <a:t>是指两个或两个以上的进程在执行过程中，由于竞争资源或者由于彼此通信而造成的一种阻塞的现象，</a:t>
            </a:r>
            <a:endParaRPr lang="en-US" altLang="zh-CN" sz="1600" smtClean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r>
              <a:rPr lang="zh-CN" altLang="en-US" sz="1600" smtClean="0"/>
              <a:t>若无外力作用，它们都将无法推进下去。此时称系统处于死锁状态或系统产生了死锁。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66940" y="2009121"/>
            <a:ext cx="25329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有哪些死锁？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简单的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动态的</a:t>
            </a:r>
            <a:endParaRPr lang="en-US" altLang="zh-CN" sz="1800" b="1" smtClean="0"/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3497390" y="2001713"/>
            <a:ext cx="26240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怎么解决死锁？</a:t>
            </a:r>
            <a:endParaRPr lang="en-US" altLang="zh-CN" sz="2000" b="1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56347" y="4191933"/>
            <a:ext cx="24462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活锁</a:t>
            </a:r>
            <a:endParaRPr lang="en-US" altLang="zh-CN" sz="1800" b="1"/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159099" y="1984780"/>
            <a:ext cx="24599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其他死锁问题</a:t>
            </a:r>
            <a:endParaRPr lang="en-US" altLang="zh-CN" sz="2000" b="1" smtClean="0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235972" y="4143250"/>
            <a:ext cx="38844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线程饥饿</a:t>
            </a:r>
            <a:endParaRPr lang="en-US" altLang="zh-CN" sz="1800"/>
          </a:p>
        </p:txBody>
      </p:sp>
      <p:sp>
        <p:nvSpPr>
          <p:cNvPr id="17" name="圆角矩形​​ 34"/>
          <p:cNvSpPr/>
          <p:nvPr/>
        </p:nvSpPr>
        <p:spPr>
          <a:xfrm>
            <a:off x="746111" y="1221882"/>
            <a:ext cx="10514567" cy="2715118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圆角矩形​​ 34"/>
          <p:cNvSpPr/>
          <p:nvPr/>
        </p:nvSpPr>
        <p:spPr>
          <a:xfrm>
            <a:off x="729178" y="4098505"/>
            <a:ext cx="10548422" cy="74019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9" name="圆角矩形​​ 34"/>
          <p:cNvSpPr/>
          <p:nvPr/>
        </p:nvSpPr>
        <p:spPr>
          <a:xfrm>
            <a:off x="729178" y="5108154"/>
            <a:ext cx="10548422" cy="1044996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145761" y="5249208"/>
            <a:ext cx="121644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性能和思考</a:t>
            </a:r>
            <a:endParaRPr lang="en-US" altLang="zh-CN" sz="1800" b="1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707860" y="5192058"/>
            <a:ext cx="81887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smtClean="0"/>
              <a:t>影响性能的因素：上下文切换，内存同步，</a:t>
            </a:r>
            <a:r>
              <a:rPr lang="en-US" altLang="zh-CN" sz="1800" b="1" smtClean="0"/>
              <a:t>……..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b="1" smtClean="0"/>
              <a:t>减少锁的竞争：缩小锁的范围，减少锁的粒度，锁分段，替换独占锁</a:t>
            </a:r>
            <a:endParaRPr lang="en-US" altLang="zh-CN" sz="1800" b="1" smtClean="0"/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3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3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3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线程安全的单例模式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08366" y="1456551"/>
            <a:ext cx="6223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/>
              <a:t>用双重检查锁定来创建单例，它真的是安全吗？</a:t>
            </a:r>
            <a:endParaRPr lang="zh-CN" altLang="en-US" sz="1600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75397" y="2763183"/>
            <a:ext cx="24462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b="1" smtClean="0"/>
              <a:t>解决之道</a:t>
            </a:r>
            <a:endParaRPr lang="en-US" altLang="zh-CN" sz="1800" b="1" smtClean="0"/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b="1" smtClean="0"/>
              <a:t>懒汉式</a:t>
            </a:r>
            <a:endParaRPr lang="en-US" altLang="zh-CN" sz="1400" b="1" smtClean="0"/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400" b="1" smtClean="0"/>
              <a:t>饿汉式</a:t>
            </a:r>
            <a:endParaRPr lang="en-US" altLang="zh-CN" sz="1400" b="1" smtClean="0"/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en-US" altLang="zh-CN" sz="1800" b="1"/>
          </a:p>
        </p:txBody>
      </p:sp>
      <p:sp>
        <p:nvSpPr>
          <p:cNvPr id="17" name="圆角矩形​​ 34"/>
          <p:cNvSpPr/>
          <p:nvPr/>
        </p:nvSpPr>
        <p:spPr>
          <a:xfrm>
            <a:off x="746111" y="1221883"/>
            <a:ext cx="10514567" cy="1006968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8" name="圆角矩形​​ 34"/>
          <p:cNvSpPr/>
          <p:nvPr/>
        </p:nvSpPr>
        <p:spPr>
          <a:xfrm>
            <a:off x="729178" y="2641179"/>
            <a:ext cx="10548422" cy="1511721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41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6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182</Words>
  <Application>Microsoft Office PowerPoint</Application>
  <PresentationFormat>自定义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986</cp:revision>
  <dcterms:created xsi:type="dcterms:W3CDTF">2016-08-30T15:34:45Z</dcterms:created>
  <dcterms:modified xsi:type="dcterms:W3CDTF">2019-04-20T15:25:46Z</dcterms:modified>
  <cp:category>锐旗设计;https://9ppt.taobao.com</cp:category>
</cp:coreProperties>
</file>