
<file path=[Content_Types].xml><?xml version="1.0" encoding="utf-8"?>
<Types xmlns="http://schemas.openxmlformats.org/package/2006/content-types"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5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7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73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4"/>
            <a:ext cx="9144000" cy="2387600"/>
          </a:xfrm>
        </p:spPr>
        <p:txBody>
          <a:bodyPr anchor="b"/>
          <a:lstStyle>
            <a:lvl1pPr algn="ctr">
              <a:defRPr sz="5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42"/>
            <a:ext cx="9144000" cy="1655763"/>
          </a:xfrm>
        </p:spPr>
        <p:txBody>
          <a:bodyPr/>
          <a:lstStyle>
            <a:lvl1pPr marL="0" indent="0" algn="ctr">
              <a:buNone/>
              <a:defRPr sz="2200"/>
            </a:lvl1pPr>
            <a:lvl2pPr marL="417210" indent="0" algn="ctr">
              <a:buNone/>
              <a:defRPr sz="1900"/>
            </a:lvl2pPr>
            <a:lvl3pPr marL="834423" indent="0" algn="ctr">
              <a:buNone/>
              <a:defRPr sz="1700"/>
            </a:lvl3pPr>
            <a:lvl4pPr marL="1251631" indent="0" algn="ctr">
              <a:buNone/>
              <a:defRPr sz="1500"/>
            </a:lvl4pPr>
            <a:lvl5pPr marL="1668843" indent="0" algn="ctr">
              <a:buNone/>
              <a:defRPr sz="1500"/>
            </a:lvl5pPr>
            <a:lvl6pPr marL="2086055" indent="0" algn="ctr">
              <a:buNone/>
              <a:defRPr sz="1500"/>
            </a:lvl6pPr>
            <a:lvl7pPr marL="2503265" indent="0" algn="ctr">
              <a:buNone/>
              <a:defRPr sz="1500"/>
            </a:lvl7pPr>
            <a:lvl8pPr marL="2920476" indent="0" algn="ctr">
              <a:buNone/>
              <a:defRPr sz="1500"/>
            </a:lvl8pPr>
            <a:lvl9pPr marL="3337686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63273" y="1844998"/>
            <a:ext cx="10312399" cy="1404620"/>
          </a:xfrm>
          <a:prstGeom prst="rect">
            <a:avLst/>
          </a:prstGeom>
          <a:noFill/>
        </p:spPr>
        <p:txBody>
          <a:bodyPr wrap="square" lIns="83442" tIns="41722" rIns="83442" bIns="41722" rtlCol="0">
            <a:spAutoFit/>
          </a:bodyPr>
          <a:lstStyle/>
          <a:p>
            <a:pPr algn="ctr" defTabSz="1111982">
              <a:lnSpc>
                <a:spcPct val="130000"/>
              </a:lnSpc>
            </a:pPr>
            <a:r>
              <a:rPr lang="zh-CN" altLang="en-US" sz="3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编写高效优雅</a:t>
            </a:r>
            <a:r>
              <a:rPr lang="en-US" altLang="zh-CN" sz="3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3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en-US" altLang="zh-CN" sz="33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111982">
              <a:lnSpc>
                <a:spcPct val="130000"/>
              </a:lnSpc>
            </a:pPr>
            <a:endParaRPr lang="en-US" altLang="zh-CN" sz="3300" dirty="0" smtClean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3" y="4412243"/>
            <a:ext cx="6098090" cy="20737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442" tIns="41722" rIns="83442" bIns="41722">
            <a:spAutoFit/>
          </a:bodyPr>
          <a:lstStyle/>
          <a:p>
            <a:pPr algn="dist" defTabSz="1111982"/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90271" y="5033955"/>
            <a:ext cx="3483524" cy="42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42" tIns="41722" rIns="83442" bIns="41722">
            <a:spAutoFit/>
          </a:bodyPr>
          <a:lstStyle/>
          <a:p>
            <a:pPr defTabSz="1111982"/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3" y="4203846"/>
            <a:ext cx="12192000" cy="5400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11982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58070" y="239782"/>
            <a:ext cx="1357709" cy="103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8565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531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编写高效优雅安全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程序的常见原则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542926" y="1031381"/>
            <a:ext cx="7200900" cy="45121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798640" y="821671"/>
            <a:ext cx="7592885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面向对象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01</a:t>
            </a:r>
            <a:r>
              <a:rPr lang="zh-CN" altLang="en-US" sz="1600" b="1" smtClean="0"/>
              <a:t>、构造器参数太多怎么办？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02</a:t>
            </a:r>
            <a:r>
              <a:rPr lang="zh-CN" altLang="en-US" sz="1600" b="1" smtClean="0"/>
              <a:t>、不需要实例化的类应该构造器私有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03</a:t>
            </a:r>
            <a:r>
              <a:rPr lang="zh-CN" altLang="en-US" sz="1600" b="1" smtClean="0"/>
              <a:t>、不要创建</a:t>
            </a:r>
            <a:r>
              <a:rPr lang="zh-CN" altLang="en-US" sz="1600" b="1" smtClean="0">
                <a:solidFill>
                  <a:srgbClr val="FF0000"/>
                </a:solidFill>
              </a:rPr>
              <a:t>不</a:t>
            </a:r>
            <a:r>
              <a:rPr lang="zh-CN" altLang="en-US" sz="1600" b="1" smtClean="0"/>
              <a:t>必要的对象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04</a:t>
            </a:r>
            <a:r>
              <a:rPr lang="zh-CN" altLang="en-US" sz="1600" b="1" smtClean="0"/>
              <a:t>、避免使用终结方法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05</a:t>
            </a:r>
            <a:r>
              <a:rPr lang="zh-CN" altLang="en-US" sz="1600" b="1" smtClean="0"/>
              <a:t>、使类和成员的可访问性最小化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06</a:t>
            </a:r>
            <a:r>
              <a:rPr lang="zh-CN" altLang="en-US" sz="1600" b="1" smtClean="0"/>
              <a:t>、使可变性最小化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07</a:t>
            </a:r>
            <a:r>
              <a:rPr lang="zh-CN" altLang="en-US" sz="1600" b="1" smtClean="0"/>
              <a:t>、优先使用复合胜过继承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08</a:t>
            </a:r>
            <a:r>
              <a:rPr lang="zh-CN" altLang="en-US" sz="1600" b="1" smtClean="0"/>
              <a:t>、接口优于抽象类</a:t>
            </a:r>
            <a:endParaRPr lang="en-US" altLang="zh-CN" sz="16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6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76211" y="1714488"/>
            <a:ext cx="10572824" cy="1285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b="1" dirty="0" smtClean="0">
                <a:solidFill>
                  <a:srgbClr val="0070C0"/>
                </a:solidFill>
              </a:rPr>
              <a:t>礼盒创建步骤：</a:t>
            </a: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6" y="371477"/>
            <a:ext cx="9826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建造者模式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创建一个礼盒的业务流程。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476211" y="1142985"/>
            <a:ext cx="1198563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960" y="5072075"/>
            <a:ext cx="971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抽象建造者</a:t>
            </a:r>
            <a:r>
              <a:rPr lang="zh-CN" altLang="en-US" dirty="0" smtClean="0"/>
              <a:t>：一般是一个接口，包含：建造礼盒部件的方法（不止一个），返回礼盒的方法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导演者</a:t>
            </a:r>
            <a:r>
              <a:rPr lang="zh-CN" altLang="en-US" dirty="0" smtClean="0"/>
              <a:t>：调用具体建造者，创建礼盒对象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具体建造者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 </a:t>
            </a:r>
            <a:r>
              <a:rPr lang="zh-CN" altLang="en-US" dirty="0" smtClean="0">
                <a:solidFill>
                  <a:srgbClr val="FF0000"/>
                </a:solidFill>
              </a:rPr>
              <a:t>产品</a:t>
            </a:r>
            <a:r>
              <a:rPr lang="zh-CN" altLang="en-US" dirty="0" smtClean="0"/>
              <a:t>：需要建造的复杂的对象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3428982" y="2143116"/>
            <a:ext cx="1333509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设置礼盒价格</a:t>
            </a:r>
          </a:p>
        </p:txBody>
      </p:sp>
      <p:sp>
        <p:nvSpPr>
          <p:cNvPr id="20" name="矩形 19"/>
          <p:cNvSpPr/>
          <p:nvPr/>
        </p:nvSpPr>
        <p:spPr>
          <a:xfrm>
            <a:off x="952464" y="2143116"/>
            <a:ext cx="1333509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设置礼盒名称</a:t>
            </a:r>
          </a:p>
        </p:txBody>
      </p:sp>
      <p:cxnSp>
        <p:nvCxnSpPr>
          <p:cNvPr id="34" name="直接箭头连接符 33"/>
          <p:cNvCxnSpPr>
            <a:stCxn id="20" idx="3"/>
            <a:endCxn id="18" idx="1"/>
          </p:cNvCxnSpPr>
          <p:nvPr/>
        </p:nvCxnSpPr>
        <p:spPr>
          <a:xfrm>
            <a:off x="2285973" y="2357430"/>
            <a:ext cx="1143008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96000" y="2143116"/>
            <a:ext cx="1333509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设置粽子数量</a:t>
            </a:r>
          </a:p>
        </p:txBody>
      </p:sp>
      <p:cxnSp>
        <p:nvCxnSpPr>
          <p:cNvPr id="33" name="直接箭头连接符 32"/>
          <p:cNvCxnSpPr>
            <a:stCxn id="18" idx="3"/>
            <a:endCxn id="32" idx="1"/>
          </p:cNvCxnSpPr>
          <p:nvPr/>
        </p:nvCxnSpPr>
        <p:spPr>
          <a:xfrm>
            <a:off x="4762491" y="2357430"/>
            <a:ext cx="1333509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67768" y="2143115"/>
            <a:ext cx="1533507" cy="4381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设置咸鸭蛋数量</a:t>
            </a:r>
          </a:p>
        </p:txBody>
      </p:sp>
      <p:cxnSp>
        <p:nvCxnSpPr>
          <p:cNvPr id="42" name="直接箭头连接符 41"/>
          <p:cNvCxnSpPr>
            <a:stCxn id="32" idx="3"/>
            <a:endCxn id="41" idx="1"/>
          </p:cNvCxnSpPr>
          <p:nvPr/>
        </p:nvCxnSpPr>
        <p:spPr>
          <a:xfrm>
            <a:off x="7429509" y="2357430"/>
            <a:ext cx="1238259" cy="47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047715" y="3857628"/>
            <a:ext cx="12192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建造开始</a:t>
            </a:r>
            <a:endParaRPr lang="zh-CN" altLang="en-US" dirty="0"/>
          </a:p>
        </p:txBody>
      </p:sp>
      <p:sp>
        <p:nvSpPr>
          <p:cNvPr id="21" name="上箭头 20"/>
          <p:cNvSpPr/>
          <p:nvPr/>
        </p:nvSpPr>
        <p:spPr>
          <a:xfrm>
            <a:off x="1619218" y="2571744"/>
            <a:ext cx="95251" cy="1214446"/>
          </a:xfrm>
          <a:prstGeom prst="up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667768" y="3857628"/>
            <a:ext cx="12192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建造完成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9239273" y="2643182"/>
            <a:ext cx="60959" cy="1143008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53075" y="639127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很多情况下可以省略抽象建造者和导演者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8565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531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编写高效优雅安全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程序的常见原则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542926" y="1031381"/>
            <a:ext cx="8353424" cy="506461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789115" y="1069322"/>
            <a:ext cx="7592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方法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09</a:t>
            </a:r>
            <a:r>
              <a:rPr lang="zh-CN" altLang="en-US" sz="1600" b="1" smtClean="0"/>
              <a:t>、可变参数要谨慎使用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10</a:t>
            </a:r>
            <a:r>
              <a:rPr lang="zh-CN" altLang="en-US" sz="1600" b="1" smtClean="0"/>
              <a:t>、返回零长度的数组或集合，不要返回</a:t>
            </a:r>
            <a:r>
              <a:rPr lang="en-US" altLang="zh-CN" sz="1600" b="1" smtClean="0"/>
              <a:t>null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11</a:t>
            </a:r>
            <a:r>
              <a:rPr lang="zh-CN" altLang="en-US" sz="1600" b="1" smtClean="0"/>
              <a:t>、优先使用标准的异常</a:t>
            </a:r>
            <a:endParaRPr lang="en-US" altLang="zh-CN" sz="1800" b="1" smtClean="0"/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712915" y="3136246"/>
            <a:ext cx="759288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通用程序设计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12</a:t>
            </a:r>
            <a:r>
              <a:rPr lang="zh-CN" altLang="en-US" sz="1600" b="1" smtClean="0"/>
              <a:t>、用枚举代替</a:t>
            </a:r>
            <a:r>
              <a:rPr lang="en-US" altLang="zh-CN" sz="1600" b="1" smtClean="0"/>
              <a:t>int</a:t>
            </a:r>
            <a:r>
              <a:rPr lang="zh-CN" altLang="en-US" sz="1600" b="1" smtClean="0"/>
              <a:t>常量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13</a:t>
            </a:r>
            <a:r>
              <a:rPr lang="zh-CN" altLang="en-US" sz="1600" b="1" smtClean="0"/>
              <a:t>、将局部变量的作用域最小化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14</a:t>
            </a:r>
            <a:r>
              <a:rPr lang="zh-CN" altLang="en-US" sz="1600" b="1" smtClean="0"/>
              <a:t>、精确计算，避免使用</a:t>
            </a:r>
            <a:r>
              <a:rPr lang="en-US" altLang="zh-CN" sz="1600" b="1" smtClean="0"/>
              <a:t>float</a:t>
            </a:r>
            <a:r>
              <a:rPr lang="zh-CN" altLang="en-US" sz="1600" b="1" smtClean="0"/>
              <a:t>和</a:t>
            </a:r>
            <a:r>
              <a:rPr lang="en-US" altLang="zh-CN" sz="1600" b="1" smtClean="0"/>
              <a:t>double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15</a:t>
            </a:r>
            <a:r>
              <a:rPr lang="zh-CN" altLang="en-US" sz="1600" b="1" smtClean="0"/>
              <a:t>、当心字符串连接的性能</a:t>
            </a:r>
            <a:endParaRPr lang="en-US" altLang="zh-CN" sz="16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b="1" smtClean="0"/>
              <a:t>16</a:t>
            </a:r>
            <a:r>
              <a:rPr lang="zh-CN" altLang="en-US" sz="1600" b="1" smtClean="0"/>
              <a:t>、控制方法的大小</a:t>
            </a:r>
            <a:endParaRPr lang="en-US" altLang="zh-CN" sz="16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6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270</Words>
  <Application>Microsoft Office PowerPoint</Application>
  <PresentationFormat>自定义</PresentationFormat>
  <Paragraphs>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1_Office 主题​​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2146</cp:revision>
  <dcterms:created xsi:type="dcterms:W3CDTF">2016-08-30T15:34:45Z</dcterms:created>
  <dcterms:modified xsi:type="dcterms:W3CDTF">2019-06-13T01:26:38Z</dcterms:modified>
  <cp:category>锐旗设计;https://9ppt.taobao.com</cp:category>
</cp:coreProperties>
</file>