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1" r:id="rId2"/>
    <p:sldId id="297" r:id="rId3"/>
    <p:sldId id="292" r:id="rId4"/>
    <p:sldId id="293" r:id="rId5"/>
    <p:sldId id="321" r:id="rId6"/>
    <p:sldId id="316" r:id="rId7"/>
    <p:sldId id="322" r:id="rId8"/>
    <p:sldId id="323" r:id="rId9"/>
    <p:sldId id="324" r:id="rId10"/>
    <p:sldId id="318" r:id="rId11"/>
    <p:sldId id="317" r:id="rId12"/>
    <p:sldId id="319" r:id="rId13"/>
    <p:sldId id="294" r:id="rId14"/>
    <p:sldId id="314" r:id="rId15"/>
    <p:sldId id="326" r:id="rId16"/>
    <p:sldId id="315" r:id="rId17"/>
    <p:sldId id="325" r:id="rId18"/>
    <p:sldId id="2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54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63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2019/7/1/Mon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2019/7/1/Mon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2019/7/1/Mon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2019/7/1/Mon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9.png"/><Relationship Id="rId4" Type="http://schemas.openxmlformats.org/officeDocument/2006/relationships/hyperlink" Target="http://developer.51cto.com/art/201506/480273.ht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hyperlink" Target="http://netty.io/wiki/adopter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801201" y="2357373"/>
            <a:ext cx="4390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936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选择合适的内置通信传输模式</a:t>
            </a:r>
            <a:endParaRPr lang="en-US" altLang="zh-CN" sz="20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NIO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Epoll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OIO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Local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Embedded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41325" y="5072063"/>
            <a:ext cx="11569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引导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ChannelOption</a:t>
            </a:r>
            <a:endParaRPr lang="zh-CN" altLang="en-US" sz="2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104457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</a:p>
          <a:p>
            <a:r>
              <a:rPr lang="zh-CN" altLang="en-US" smtClean="0"/>
              <a:t>网络数据的基本单位总是字节。</a:t>
            </a:r>
            <a:r>
              <a:rPr lang="en-US" altLang="zh-CN" smtClean="0"/>
              <a:t>Java NIO </a:t>
            </a:r>
            <a:r>
              <a:rPr lang="zh-CN" altLang="en-US" smtClean="0"/>
              <a:t>提供了</a:t>
            </a:r>
            <a:r>
              <a:rPr lang="en-US" altLang="zh-CN" smtClean="0"/>
              <a:t>ByteBuffer </a:t>
            </a:r>
            <a:r>
              <a:rPr lang="zh-CN" altLang="en-US" smtClean="0"/>
              <a:t>作为它的字节容器，但是这个类使用起来过于复杂，而且也有些繁琐。</a:t>
            </a:r>
          </a:p>
          <a:p>
            <a:r>
              <a:rPr lang="en-US" altLang="zh-CN" smtClean="0"/>
              <a:t>Netty </a:t>
            </a:r>
            <a:r>
              <a:rPr lang="zh-CN" altLang="en-US" smtClean="0"/>
              <a:t>的</a:t>
            </a:r>
            <a:r>
              <a:rPr lang="en-US" altLang="zh-CN" smtClean="0"/>
              <a:t>ByteBuffer </a:t>
            </a:r>
            <a:r>
              <a:rPr lang="zh-CN" altLang="en-US" smtClean="0"/>
              <a:t>替代品是</a:t>
            </a:r>
            <a:r>
              <a:rPr lang="en-US" altLang="zh-CN" smtClean="0"/>
              <a:t>ByteBuf</a:t>
            </a:r>
            <a:r>
              <a:rPr lang="zh-CN" altLang="en-US" smtClean="0"/>
              <a:t>，一个强大的实现，既解决了</a:t>
            </a:r>
            <a:r>
              <a:rPr lang="en-US" altLang="zh-CN" smtClean="0"/>
              <a:t>JDK API </a:t>
            </a:r>
            <a:r>
              <a:rPr lang="zh-CN" altLang="en-US" smtClean="0"/>
              <a:t>的局限性，又为网络应用程序的开发者提供了更好的</a:t>
            </a:r>
            <a:r>
              <a:rPr lang="en-US" altLang="zh-CN" smtClean="0"/>
              <a:t>API</a:t>
            </a:r>
            <a:r>
              <a:rPr lang="zh-CN" altLang="en-US" smtClean="0"/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3099" y="2708275"/>
            <a:ext cx="67849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40583" y="3187184"/>
            <a:ext cx="3955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ByteBuf </a:t>
            </a:r>
            <a:r>
              <a:rPr lang="zh-CN" altLang="en-US" smtClean="0"/>
              <a:t>维护了两个不同的索引，名称以</a:t>
            </a:r>
            <a:r>
              <a:rPr lang="en-US" altLang="zh-CN" smtClean="0"/>
              <a:t>read </a:t>
            </a:r>
            <a:r>
              <a:rPr lang="zh-CN" altLang="en-US" smtClean="0"/>
              <a:t>或者</a:t>
            </a:r>
            <a:r>
              <a:rPr lang="en-US" altLang="zh-CN" smtClean="0"/>
              <a:t>write </a:t>
            </a:r>
            <a:r>
              <a:rPr lang="zh-CN" altLang="en-US" smtClean="0"/>
              <a:t>开头的</a:t>
            </a:r>
            <a:r>
              <a:rPr lang="en-US" altLang="zh-CN" smtClean="0"/>
              <a:t>ByteBuf </a:t>
            </a:r>
            <a:r>
              <a:rPr lang="zh-CN" altLang="en-US" smtClean="0"/>
              <a:t>方法，将会推进其对应的索引，而名称以</a:t>
            </a:r>
            <a:r>
              <a:rPr lang="en-US" altLang="zh-CN" smtClean="0"/>
              <a:t>set </a:t>
            </a:r>
            <a:r>
              <a:rPr lang="zh-CN" altLang="en-US" smtClean="0"/>
              <a:t>或者</a:t>
            </a:r>
            <a:r>
              <a:rPr lang="en-US" altLang="zh-CN" smtClean="0"/>
              <a:t>get </a:t>
            </a:r>
            <a:r>
              <a:rPr lang="zh-CN" altLang="en-US" smtClean="0"/>
              <a:t>开头的操作则不会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1414" y="4654034"/>
            <a:ext cx="1665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ByteBuf </a:t>
            </a:r>
            <a:r>
              <a:rPr lang="zh-CN" altLang="en-US" smtClean="0"/>
              <a:t>的使用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堆缓冲区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直接缓冲区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复合缓冲区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9325" y="4364038"/>
            <a:ext cx="6673850" cy="186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43402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中的概念和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分配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随机访问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顺序访问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读写操作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可丢弃字节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可读字节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可写字节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索引管理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查找操作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派生缓冲区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引用计数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工具类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8951" y="3787775"/>
            <a:ext cx="6054756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9450" y="1555750"/>
            <a:ext cx="5184775" cy="17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解决粘包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半包问题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22300" y="16906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粘包半包？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622300" y="2405063"/>
            <a:ext cx="44545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粘包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半包发生的原因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应用程序写入数据的字节大小大于套接字发送缓冲区的大小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MSS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大小的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分段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以太网的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payload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大于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MTU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分片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9458" name="Picture 2" descr="https://timgsa.baidu.com/timg?image&amp;quality=80&amp;size=b9999_10000&amp;sec=1536987014795&amp;di=1f9039e184dc7807a8dc839e1ae88494&amp;imgtype=jpg&amp;src=http%3A%2F%2Fimage.codes51.com%2Farticle%2Fimage%2F20171110%2F20171110161515_04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1450" y="2430461"/>
            <a:ext cx="5061138" cy="2608263"/>
          </a:xfrm>
          <a:prstGeom prst="rect">
            <a:avLst/>
          </a:prstGeom>
          <a:noFill/>
        </p:spPr>
      </p:pic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22300" y="52720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解决粘包半包问题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2299" y="1052513"/>
            <a:ext cx="5921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回顾我们的的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Hello,Netty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编解码器框架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3644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什么是编解码器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399" y="2052638"/>
            <a:ext cx="393065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将字节解码为消息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将一种消息类型解码为另一种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TooLongFrameException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5563" y="1095374"/>
            <a:ext cx="5513387" cy="274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22299" y="4414838"/>
            <a:ext cx="39306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编码器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将消息编码为字节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将消息编码为消息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213350" y="5062538"/>
            <a:ext cx="62166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编解码器类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6079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内置的编解码器和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</a:p>
        </p:txBody>
      </p:sp>
      <p:sp>
        <p:nvSpPr>
          <p:cNvPr id="10" name="矩形 9"/>
          <p:cNvSpPr/>
          <p:nvPr/>
        </p:nvSpPr>
        <p:spPr>
          <a:xfrm>
            <a:off x="302193" y="1632377"/>
            <a:ext cx="3058851" cy="3077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实现服务器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浏览器访问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实现客户端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增加压缩支持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9175" y="2175479"/>
            <a:ext cx="6648450" cy="277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3250" y="928688"/>
            <a:ext cx="10236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SSL/TLS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保护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Netty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应用程序和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HTTP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系列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22301" y="5293252"/>
            <a:ext cx="2330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WebSocket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79849" y="5306482"/>
            <a:ext cx="30924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空闲的连接和超时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序列化问题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108839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为什么需要序列化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序列化的目的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序列化的缺点和业界主流的序列化框架：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  <a:hlinkClick r:id="rId4"/>
              </a:rPr>
              <a:t>各种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  <a:hlinkClick r:id="rId4"/>
              </a:rPr>
              <a:t>Java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  <a:hlinkClick r:id="rId4"/>
              </a:rPr>
              <a:t>的序列化库的性能比较测试结果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12774" y="3833813"/>
            <a:ext cx="10188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序列化 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内置有哪些？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集成第三方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MessagePack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实战（</a:t>
            </a:r>
            <a:r>
              <a:rPr lang="en-US" altLang="zh-CN" sz="2400" smtClean="0"/>
              <a:t>LengthFieldBasedFrame</a:t>
            </a:r>
            <a:r>
              <a:rPr lang="zh-CN" altLang="en-US" sz="2400" smtClean="0"/>
              <a:t>详解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9099" y="3280913"/>
            <a:ext cx="7191375" cy="20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255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LengthFieldBasedFrame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参数详解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10321926" cy="51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实际数据包长度 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= 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长度域中记录的数据长度 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+ lengthFieldOffset + lengthFieldLength + lengthAdjustment</a:t>
            </a:r>
          </a:p>
        </p:txBody>
      </p:sp>
      <p:sp>
        <p:nvSpPr>
          <p:cNvPr id="2050" name="AutoShape 2" descr="https://img-blog.csdn.net/201806042138261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img-blog.csdn.net/201806042138261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050" y="1876425"/>
            <a:ext cx="53578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1275" y="1866900"/>
            <a:ext cx="4724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938" y="3408363"/>
            <a:ext cx="522763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88038" y="3327400"/>
            <a:ext cx="599757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8763" y="4754912"/>
            <a:ext cx="5554711" cy="117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3425" y="4900257"/>
            <a:ext cx="6230955" cy="114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59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如何对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47593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EmbeddedChannel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特殊的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Channel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实现，针对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ChannelHandler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的单元测试。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EmbeddedChannel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概述和专有方法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测试入站消息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测试出站消息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测试异常处理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8351" y="929043"/>
            <a:ext cx="6047584" cy="240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5474115"/>
            <a:ext cx="6273799" cy="49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8900" y="3607570"/>
            <a:ext cx="6292849" cy="59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19375" y="4266452"/>
            <a:ext cx="5495925" cy="59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98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是什么？为什么要用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0" y="135255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Netty</a:t>
            </a:r>
            <a:r>
              <a:rPr lang="zh-CN" altLang="en-US" smtClean="0"/>
              <a:t>是由</a:t>
            </a:r>
            <a:r>
              <a:rPr lang="en-US" altLang="zh-CN" smtClean="0"/>
              <a:t>JBOSS</a:t>
            </a:r>
            <a:r>
              <a:rPr lang="zh-CN" altLang="en-US" smtClean="0"/>
              <a:t>提供的一个</a:t>
            </a:r>
            <a:r>
              <a:rPr lang="en-US" altLang="zh-CN" smtClean="0"/>
              <a:t>java</a:t>
            </a:r>
            <a:r>
              <a:rPr lang="zh-CN" altLang="en-US" smtClean="0"/>
              <a:t>开源框架。</a:t>
            </a:r>
            <a:endParaRPr lang="en-US" altLang="zh-CN" smtClean="0"/>
          </a:p>
          <a:p>
            <a:r>
              <a:rPr lang="en-US" altLang="zh-CN" smtClean="0"/>
              <a:t>Netty</a:t>
            </a:r>
            <a:r>
              <a:rPr lang="zh-CN" altLang="en-US" smtClean="0"/>
              <a:t>提供异步的、事件驱动的网络应用程序框架和工具，</a:t>
            </a:r>
            <a:endParaRPr lang="en-US" altLang="zh-CN" smtClean="0"/>
          </a:p>
          <a:p>
            <a:r>
              <a:rPr lang="zh-CN" altLang="en-US" smtClean="0"/>
              <a:t>用以快速开发高性能、高可靠性的网络服务器和客户端程序。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10597" y="1362383"/>
            <a:ext cx="873509" cy="873509"/>
            <a:chOff x="5068633" y="2251819"/>
            <a:chExt cx="554400" cy="554400"/>
          </a:xfrm>
        </p:grpSpPr>
        <p:sp>
          <p:nvSpPr>
            <p:cNvPr id="12" name="椭圆 11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6415" y="2400301"/>
            <a:ext cx="1209560" cy="112395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mtClean="0"/>
                <a:t>WHY?</a:t>
              </a:r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71700" y="2571750"/>
            <a:ext cx="5121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互联网公司必备  </a:t>
            </a:r>
            <a:r>
              <a:rPr lang="en-US" altLang="zh-CN" smtClean="0">
                <a:hlinkClick r:id="rId4"/>
              </a:rPr>
              <a:t>http://netty.io/wiki/adopters.html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性能高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5338" y="3087688"/>
            <a:ext cx="726066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049308" y="5391158"/>
            <a:ext cx="873509" cy="873509"/>
            <a:chOff x="5069244" y="3295756"/>
            <a:chExt cx="554400" cy="554400"/>
          </a:xfrm>
        </p:grpSpPr>
        <p:sp>
          <p:nvSpPr>
            <p:cNvPr id="20" name="椭圆 19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62175" y="5772150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Netty</a:t>
            </a:r>
            <a:r>
              <a:rPr lang="zh-CN" altLang="en-US" smtClean="0"/>
              <a:t>版本问题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2902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450850" y="1071563"/>
            <a:ext cx="34639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</a:rPr>
              <a:t>Netty</a:t>
            </a:r>
            <a:r>
              <a:rPr lang="zh-CN" altLang="en-US" sz="2000" b="1" smtClean="0">
                <a:solidFill>
                  <a:srgbClr val="C00000"/>
                </a:solidFill>
              </a:rPr>
              <a:t>核心组件初步了解</a:t>
            </a:r>
            <a:endParaRPr lang="en-US" altLang="zh-CN" sz="2000" b="1" smtClean="0">
              <a:solidFill>
                <a:srgbClr val="C00000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回调和</a:t>
            </a:r>
            <a:r>
              <a:rPr lang="en-US" altLang="zh-CN" smtClean="0"/>
              <a:t>Future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事件和</a:t>
            </a:r>
            <a:r>
              <a:rPr lang="en-US" altLang="zh-CN" smtClean="0"/>
              <a:t>ChannelHandler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3825" y="1230313"/>
            <a:ext cx="7782284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422275" y="4324350"/>
            <a:ext cx="79216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！我们的第一个</a:t>
            </a: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sz="24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5771" y="219074"/>
            <a:ext cx="5609984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69900" y="1214438"/>
            <a:ext cx="7712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更多组件</a:t>
            </a:r>
            <a:endParaRPr lang="en-US" altLang="zh-CN" sz="20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 smtClean="0"/>
              <a:t>Channel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EventLoop(Group) 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ChannelFuture</a:t>
            </a:r>
          </a:p>
          <a:p>
            <a:r>
              <a:rPr lang="en-US" altLang="zh-CN" smtClean="0"/>
              <a:t>Channel—Socket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ChannelFuture—</a:t>
            </a:r>
            <a:r>
              <a:rPr lang="zh-CN" altLang="en-US" smtClean="0"/>
              <a:t>异步通知。</a:t>
            </a:r>
            <a:endParaRPr lang="en-US" altLang="zh-CN" smtClean="0"/>
          </a:p>
          <a:p>
            <a:r>
              <a:rPr lang="en-US" altLang="zh-CN" smtClean="0"/>
              <a:t> EventLoop—</a:t>
            </a:r>
            <a:r>
              <a:rPr lang="zh-CN" altLang="en-US" smtClean="0"/>
              <a:t>控制、多线程处理、并发；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 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关系说明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EventLoopGroup </a:t>
            </a:r>
            <a:r>
              <a:rPr lang="zh-CN" altLang="en-US" smtClean="0"/>
              <a:t>包含一个或者多个</a:t>
            </a:r>
            <a:r>
              <a:rPr lang="en-US" altLang="zh-CN" smtClean="0"/>
              <a:t>EventLoop</a:t>
            </a:r>
            <a:r>
              <a:rPr lang="zh-CN" altLang="en-US" smtClean="0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 </a:t>
            </a:r>
            <a:r>
              <a:rPr lang="zh-CN" altLang="en-US" smtClean="0"/>
              <a:t>在它的生命周期内只和一个</a:t>
            </a:r>
            <a:r>
              <a:rPr lang="en-US" altLang="zh-CN" smtClean="0"/>
              <a:t>Thread </a:t>
            </a:r>
            <a:r>
              <a:rPr lang="zh-CN" altLang="en-US" smtClean="0"/>
              <a:t>绑定；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所有由</a:t>
            </a:r>
            <a:r>
              <a:rPr lang="en-US" altLang="zh-CN" smtClean="0"/>
              <a:t>EventLoop </a:t>
            </a:r>
            <a:r>
              <a:rPr lang="zh-CN" altLang="en-US" smtClean="0"/>
              <a:t>处理的</a:t>
            </a:r>
            <a:r>
              <a:rPr lang="en-US" altLang="zh-CN" smtClean="0"/>
              <a:t>I/O </a:t>
            </a:r>
            <a:r>
              <a:rPr lang="zh-CN" altLang="en-US" smtClean="0"/>
              <a:t>事件都将在它专有的</a:t>
            </a:r>
            <a:r>
              <a:rPr lang="en-US" altLang="zh-CN" smtClean="0"/>
              <a:t>Thread </a:t>
            </a:r>
            <a:r>
              <a:rPr lang="zh-CN" altLang="en-US" smtClean="0"/>
              <a:t>上被处理；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Channel </a:t>
            </a:r>
            <a:r>
              <a:rPr lang="zh-CN" altLang="en-US" smtClean="0"/>
              <a:t>在它的生命周期内只注册于一个</a:t>
            </a:r>
            <a:r>
              <a:rPr lang="en-US" altLang="zh-CN" smtClean="0"/>
              <a:t>EventLoop</a:t>
            </a:r>
            <a:r>
              <a:rPr lang="zh-CN" altLang="en-US" smtClean="0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 </a:t>
            </a:r>
            <a:r>
              <a:rPr lang="zh-CN" altLang="en-US" smtClean="0"/>
              <a:t>可能会被分配给一个或多个</a:t>
            </a:r>
            <a:r>
              <a:rPr lang="en-US" altLang="zh-CN" smtClean="0"/>
              <a:t>Channel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5385" y="961565"/>
            <a:ext cx="5885739" cy="269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71" y="3086100"/>
            <a:ext cx="5526029" cy="307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45542" y="1277035"/>
            <a:ext cx="3886257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EventLoop</a:t>
            </a:r>
            <a:r>
              <a:rPr lang="zh-CN" altLang="en-US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EventLoopGroup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88" y="4697413"/>
            <a:ext cx="4691062" cy="13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11" name="矩形 10"/>
          <p:cNvSpPr/>
          <p:nvPr/>
        </p:nvSpPr>
        <p:spPr>
          <a:xfrm>
            <a:off x="695087" y="1115110"/>
            <a:ext cx="1095398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 smtClean="0"/>
              <a:t>ChannelHandler 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ChannelPipeline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ChannelHandlerContext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 smtClean="0"/>
              <a:t>ChannelHandler</a:t>
            </a:r>
            <a:r>
              <a:rPr lang="zh-CN" altLang="en-US" sz="1600" smtClean="0"/>
              <a:t>，应用程序开发人员的角度来看，</a:t>
            </a:r>
            <a:r>
              <a:rPr lang="en-US" altLang="zh-CN" sz="1600" smtClean="0"/>
              <a:t>Netty </a:t>
            </a:r>
            <a:r>
              <a:rPr lang="zh-CN" altLang="en-US" sz="1600" smtClean="0"/>
              <a:t>的主要组件是</a:t>
            </a:r>
            <a:r>
              <a:rPr lang="en-US" altLang="zh-CN" sz="1600" smtClean="0"/>
              <a:t>ChannelHandler</a:t>
            </a:r>
            <a:r>
              <a:rPr lang="zh-CN" altLang="en-US" sz="1600" smtClean="0"/>
              <a:t>，它充当了所有处理入站和出站数据的应用程序逻辑的地方。</a:t>
            </a:r>
            <a:r>
              <a:rPr lang="en-US" altLang="zh-CN" sz="1600" smtClean="0"/>
              <a:t>Netty </a:t>
            </a:r>
            <a:r>
              <a:rPr lang="zh-CN" altLang="en-US" sz="1600" smtClean="0"/>
              <a:t>以适配器类的形式提供了大量默认的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实现，帮我们简化应用程序处理逻辑的开发过程。</a:t>
            </a:r>
            <a:endParaRPr lang="en-US" altLang="zh-CN" sz="1600" smtClean="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 smtClean="0"/>
              <a:t>ChannelPipeline</a:t>
            </a:r>
            <a:r>
              <a:rPr lang="en-US" altLang="zh-CN" sz="1600" smtClean="0"/>
              <a:t> </a:t>
            </a:r>
            <a:r>
              <a:rPr lang="zh-CN" altLang="en-US" sz="1600" smtClean="0"/>
              <a:t>提供了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链的容器，并定义了用于在该链上传播入站和出站事件流的</a:t>
            </a:r>
            <a:r>
              <a:rPr lang="en-US" altLang="zh-CN" sz="1600" smtClean="0"/>
              <a:t>API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zh-CN" altLang="en-US" sz="1600" smtClean="0"/>
              <a:t>当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被添加到</a:t>
            </a:r>
            <a:r>
              <a:rPr lang="en-US" altLang="zh-CN" sz="1600" smtClean="0"/>
              <a:t>ChannelPipeline </a:t>
            </a:r>
            <a:r>
              <a:rPr lang="zh-CN" altLang="en-US" sz="1600" smtClean="0"/>
              <a:t>时，它将会被分配一个</a:t>
            </a:r>
            <a:r>
              <a:rPr lang="en-US" altLang="zh-CN" sz="1600" b="1" smtClean="0"/>
              <a:t>ChannelHandlerContext</a:t>
            </a:r>
            <a:r>
              <a:rPr lang="zh-CN" altLang="en-US" sz="1600" smtClean="0"/>
              <a:t>，其代表了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ChannelPipeline </a:t>
            </a:r>
            <a:r>
              <a:rPr lang="zh-CN" altLang="en-US" sz="1600" smtClean="0"/>
              <a:t>之间的绑定。</a:t>
            </a:r>
            <a:endParaRPr lang="zh-CN" altLang="en-US" sz="160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3188" y="4535488"/>
            <a:ext cx="6965789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的适配器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925" y="2189568"/>
            <a:ext cx="7810500" cy="231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41325" y="5262563"/>
            <a:ext cx="11569700" cy="56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资源释放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ChannelPipeline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450" y="4562475"/>
            <a:ext cx="1085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Netty</a:t>
            </a:r>
            <a:r>
              <a:rPr lang="zh-CN" altLang="en-US" smtClean="0"/>
              <a:t>会把出站</a:t>
            </a:r>
            <a:r>
              <a:rPr lang="en-US" altLang="zh-CN" smtClean="0"/>
              <a:t>Handler</a:t>
            </a:r>
            <a:r>
              <a:rPr lang="zh-CN" altLang="en-US" smtClean="0"/>
              <a:t>和入站</a:t>
            </a:r>
            <a:r>
              <a:rPr lang="en-US" altLang="zh-CN" smtClean="0"/>
              <a:t>Handler</a:t>
            </a:r>
            <a:r>
              <a:rPr lang="zh-CN" altLang="en-US" smtClean="0"/>
              <a:t>放到一个</a:t>
            </a:r>
            <a:r>
              <a:rPr lang="en-US" altLang="zh-CN" smtClean="0"/>
              <a:t>Pipeline</a:t>
            </a:r>
            <a:r>
              <a:rPr lang="zh-CN" altLang="en-US" smtClean="0"/>
              <a:t>中，物理视图上看是一个，从逻辑视图上看是两个。那么站在逻辑视图的角度，分属出站和入站不同的</a:t>
            </a:r>
            <a:r>
              <a:rPr lang="en-US" altLang="zh-CN" smtClean="0"/>
              <a:t>Handler </a:t>
            </a:r>
            <a:r>
              <a:rPr lang="zh-CN" altLang="en-US" smtClean="0"/>
              <a:t>，是无所谓顺序的。</a:t>
            </a:r>
          </a:p>
          <a:p>
            <a:r>
              <a:rPr lang="zh-CN" altLang="en-US" smtClean="0"/>
              <a:t>而同属一个方向的</a:t>
            </a:r>
            <a:r>
              <a:rPr lang="en-US" altLang="zh-CN" smtClean="0"/>
              <a:t>Handler</a:t>
            </a:r>
            <a:r>
              <a:rPr lang="zh-CN" altLang="en-US" smtClean="0"/>
              <a:t>则是有顺序的，因为上一个</a:t>
            </a:r>
            <a:r>
              <a:rPr lang="en-US" altLang="zh-CN" smtClean="0"/>
              <a:t>Handler</a:t>
            </a:r>
            <a:r>
              <a:rPr lang="zh-CN" altLang="en-US" smtClean="0"/>
              <a:t>处理的结果往往是下一个</a:t>
            </a:r>
            <a:r>
              <a:rPr lang="en-US" altLang="zh-CN" smtClean="0"/>
              <a:t>Handler</a:t>
            </a:r>
            <a:r>
              <a:rPr lang="zh-CN" altLang="en-US" smtClean="0"/>
              <a:t>的要求的输入。</a:t>
            </a:r>
            <a:endParaRPr lang="en-US" altLang="zh-CN" smtClean="0"/>
          </a:p>
          <a:p>
            <a:r>
              <a:rPr lang="zh-CN" altLang="en-US" smtClean="0"/>
              <a:t>将图</a:t>
            </a:r>
            <a:r>
              <a:rPr lang="en-US" altLang="zh-CN" smtClean="0"/>
              <a:t> </a:t>
            </a:r>
            <a:r>
              <a:rPr lang="zh-CN" altLang="en-US" smtClean="0"/>
              <a:t>中的处理器（</a:t>
            </a:r>
            <a:r>
              <a:rPr lang="en-US" altLang="zh-CN" smtClean="0"/>
              <a:t>ChannelHandler</a:t>
            </a:r>
            <a:r>
              <a:rPr lang="zh-CN" altLang="en-US" smtClean="0"/>
              <a:t>）从左到右进行编号，那么入站事件按顺序看到的</a:t>
            </a:r>
            <a:r>
              <a:rPr lang="en-US" altLang="zh-CN" smtClean="0"/>
              <a:t>ChannelHandler </a:t>
            </a:r>
            <a:r>
              <a:rPr lang="zh-CN" altLang="en-US" smtClean="0"/>
              <a:t>将是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smtClean="0"/>
              <a:t>，而出站事件按顺序看到的</a:t>
            </a:r>
            <a:r>
              <a:rPr lang="en-US" altLang="zh-CN" smtClean="0"/>
              <a:t>ChannelHandler </a:t>
            </a:r>
            <a:r>
              <a:rPr lang="zh-CN" altLang="en-US" smtClean="0"/>
              <a:t>将是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。 </a:t>
            </a:r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600" y="1892300"/>
            <a:ext cx="921097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ChannelHandlerContext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1885197"/>
            <a:ext cx="7683500" cy="419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22719</TotalTime>
  <Words>902</Words>
  <Application>Microsoft Office PowerPoint</Application>
  <PresentationFormat>自定义</PresentationFormat>
  <Paragraphs>128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6330</cp:revision>
  <dcterms:created xsi:type="dcterms:W3CDTF">2016-08-30T15:34:45Z</dcterms:created>
  <dcterms:modified xsi:type="dcterms:W3CDTF">2019-07-01T09:36:04Z</dcterms:modified>
  <cp:category>锐旗设计;https://9ppt.taobao.com</cp:category>
</cp:coreProperties>
</file>