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27.svg" ContentType="image/svg+xml"/>
  <Override PartName="/ppt/media/image29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5" r:id="rId9"/>
    <p:sldId id="323" r:id="rId10"/>
    <p:sldId id="329" r:id="rId11"/>
    <p:sldId id="340" r:id="rId12"/>
    <p:sldId id="336" r:id="rId13"/>
    <p:sldId id="337" r:id="rId14"/>
    <p:sldId id="338" r:id="rId15"/>
    <p:sldId id="339" r:id="rId16"/>
    <p:sldId id="324" r:id="rId17"/>
    <p:sldId id="341" r:id="rId18"/>
    <p:sldId id="342" r:id="rId19"/>
    <p:sldId id="343" r:id="rId20"/>
    <p:sldId id="344" r:id="rId21"/>
    <p:sldId id="345" r:id="rId22"/>
    <p:sldId id="346" r:id="rId23"/>
    <p:sldId id="325" r:id="rId24"/>
    <p:sldId id="347" r:id="rId25"/>
    <p:sldId id="322" r:id="rId26"/>
  </p:sldIdLst>
  <p:sldSz cx="12192000" cy="6858000"/>
  <p:notesSz cx="6858000" cy="9144000"/>
  <p:embeddedFontLst>
    <p:embeddedFont>
      <p:font typeface="微软雅黑" panose="020B0503020204020204" pitchFamily="34" charset="-122"/>
      <p:regular r:id="rId30"/>
    </p:embeddedFont>
    <p:embeddedFont>
      <p:font typeface="等线" panose="02010600030101010101" charset="-122"/>
      <p:regular r:id="rId31"/>
    </p:embeddedFont>
    <p:embeddedFont>
      <p:font typeface="等线 Light" panose="02010600030101010101" charset="-122"/>
      <p:regular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10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2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png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5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tags" Target="../tags/tag2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古永智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31233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4430"/>
            <a:ext cx="8566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普通用户权限：</a:t>
            </a:r>
            <a:r>
              <a:rPr lang="zh-CN" altLang="en-US">
                <a:sym typeface="+mn-ea"/>
              </a:rPr>
              <a:t>商品、店铺、购物车、通知栏、我的订单、我的申请、个人信息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1799590"/>
            <a:ext cx="8520430" cy="47694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" y="1803400"/>
            <a:ext cx="7016750" cy="505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900" y="1154430"/>
            <a:ext cx="876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店铺管理员权限：我的店铺、店铺</a:t>
            </a:r>
            <a:r>
              <a:rPr lang="zh-CN" altLang="en-US"/>
              <a:t>订单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64335"/>
            <a:ext cx="8676640" cy="4740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664335"/>
            <a:ext cx="9250680" cy="44754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522730"/>
            <a:ext cx="9219565" cy="449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4430"/>
            <a:ext cx="873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网站管理员权限：商品管理、申请审核、个人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1644015"/>
            <a:ext cx="9337040" cy="4561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1706880"/>
            <a:ext cx="6885305" cy="45504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" y="1644015"/>
            <a:ext cx="9403715" cy="454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20083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295" y="1134745"/>
            <a:ext cx="898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一、使用三层框架写代码，后端文件分好包，需要查找一个方法时更加方便。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8375" y="1733550"/>
            <a:ext cx="4590415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20083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99515"/>
            <a:ext cx="8761095" cy="90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二、数据库的设计较为合理，使数据库中每个表的每个列都有其用处，合理利用内存空间。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2825" y="2102485"/>
            <a:ext cx="653605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20083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0430" y="1226820"/>
            <a:ext cx="8650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三、使用到了训练营小组作业中的JDBCUtils、数据库连接池、BaseServlet等知识，学以致用。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85160" y="1871980"/>
            <a:ext cx="3550920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20083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36345"/>
            <a:ext cx="863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四、用户进行登录和注册时，需要验证码验证，防止机器人暴力注册，提高安全性。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2001520"/>
            <a:ext cx="3830955" cy="39065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87695" y="1936750"/>
            <a:ext cx="3223260" cy="4338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20083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36345"/>
            <a:ext cx="8639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五、在连接池获取连接时，给获取连接的方法和释放连接的方法上锁，不允许被多个线程同时访问，保证数据在任何时刻最多有一个线程访问，以保证数据的完整性。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0150" y="1881505"/>
            <a:ext cx="7603490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4410" y="320083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36345"/>
            <a:ext cx="8639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六、在网站管理员对申请进行审核后，将审核结果对用户进行通知，还有删除不良评论时也对用户进行通知，使用户使用体验更好。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2365" y="2001520"/>
            <a:ext cx="7802880" cy="4030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71352" y="1727987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86293" y="27427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38355" y="3869393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86293" y="4955623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70075" y="1608998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61441" y="2623781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53969" y="3772251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50859" y="4885475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86752" y="1702991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73505" y="2717338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74988" y="3833805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73506" y="4941739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609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7275" y="38015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4898" y="260187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20179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3645" y="2093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一、学习到了许多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8375" y="1315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QG</a:t>
            </a:r>
            <a:r>
              <a:rPr lang="zh-CN" altLang="en-US"/>
              <a:t>的训练营</a:t>
            </a:r>
            <a:r>
              <a:rPr lang="en-US" altLang="zh-CN"/>
              <a:t>+</a:t>
            </a:r>
            <a:r>
              <a:rPr lang="zh-CN" altLang="en-US"/>
              <a:t>最终考核：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96035" y="2823845"/>
            <a:ext cx="554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二、对以前学习的知识有了更加深刻的理解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23645" y="3554095"/>
            <a:ext cx="580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</a:t>
            </a:r>
            <a:r>
              <a:rPr lang="zh-CN" altLang="en-US"/>
              <a:t>明白自己需要学习的东西还有很多很多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1817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u="sng"/>
              <a:t>购物网项目功能介绍</a:t>
            </a:r>
            <a:endParaRPr lang="zh-CN" altLang="en-US" sz="2400" b="1" u="sng"/>
          </a:p>
        </p:txBody>
      </p:sp>
      <p:sp>
        <p:nvSpPr>
          <p:cNvPr id="13" name="文本框 12"/>
          <p:cNvSpPr txBox="1"/>
          <p:nvPr/>
        </p:nvSpPr>
        <p:spPr>
          <a:xfrm>
            <a:off x="885190" y="2389505"/>
            <a:ext cx="8578850" cy="2250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项目有用户的基本功能：用户登录、用户注册功能，登录的用户还可以退出登录。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项目分为四个权限：</a:t>
            </a:r>
            <a:endParaRPr lang="zh-CN" altLang="en-US" sz="2400"/>
          </a:p>
          <a:p>
            <a:r>
              <a:rPr lang="zh-CN" altLang="en-US" sz="2400"/>
              <a:t>①游客权限</a:t>
            </a:r>
            <a:endParaRPr lang="zh-CN" altLang="en-US" sz="2400"/>
          </a:p>
          <a:p>
            <a:r>
              <a:rPr lang="zh-CN" altLang="en-US" sz="2400"/>
              <a:t>②普通用户权限</a:t>
            </a:r>
            <a:endParaRPr lang="zh-CN" altLang="en-US" sz="2400"/>
          </a:p>
          <a:p>
            <a:r>
              <a:rPr lang="zh-CN" altLang="en-US" sz="2400"/>
              <a:t>③店铺管理员权限</a:t>
            </a:r>
            <a:endParaRPr lang="zh-CN" altLang="en-US" sz="2400"/>
          </a:p>
          <a:p>
            <a:r>
              <a:rPr lang="zh-CN" altLang="en-US" sz="2400"/>
              <a:t>④网站管理员权限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1817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u="sng"/>
              <a:t>购物网项目技术介绍</a:t>
            </a:r>
            <a:endParaRPr lang="zh-CN" altLang="en-US" sz="2400" b="1" u="sng"/>
          </a:p>
        </p:txBody>
      </p:sp>
      <p:sp>
        <p:nvSpPr>
          <p:cNvPr id="5" name="文本框 4"/>
          <p:cNvSpPr txBox="1"/>
          <p:nvPr/>
        </p:nvSpPr>
        <p:spPr>
          <a:xfrm>
            <a:off x="910590" y="2002155"/>
            <a:ext cx="8568055" cy="3968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u="sng"/>
              <a:t>整体：Javaweb、javase</a:t>
            </a:r>
            <a:endParaRPr lang="zh-CN" altLang="en-US" sz="2000" u="sng"/>
          </a:p>
          <a:p>
            <a:endParaRPr lang="zh-CN" altLang="en-US" sz="2000"/>
          </a:p>
          <a:p>
            <a:r>
              <a:rPr lang="zh-CN" altLang="en-US" sz="2000"/>
              <a:t>①前端：Vue、JavaScript、html、JQuery、axios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②后端：小组作业中的JDBCUtils、连接池、BasicServlet、三层架构【表现层（Servlet）、业务管理层（Service）、数据访问层（DAO）】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③环境：tomcat8.5、数据库MySql5.7、运行环境jdk1.8、IDEA2022.3.2、不是maven项目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4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2001520"/>
            <a:ext cx="3830955" cy="39065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87695" y="970280"/>
            <a:ext cx="3223260" cy="5304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4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游客权限：商品标签、店铺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68325" y="1706880"/>
            <a:ext cx="9374505" cy="5145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420370" y="1706880"/>
            <a:ext cx="9521825" cy="5046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4430"/>
            <a:ext cx="858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普通用户权限：商品、店铺、购物车、通知栏、我的订单、我的申请、个人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1608455"/>
            <a:ext cx="8686800" cy="5196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" y="1608455"/>
            <a:ext cx="9058910" cy="475424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585470" y="1706880"/>
            <a:ext cx="8969375" cy="4572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1706880"/>
            <a:ext cx="9085580" cy="441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6aa30365-5648-4042-9915-5415efa4e494"/>
  <p:tag name="COMMONDATA" val="eyJoZGlkIjoiZDlkNWU0NWZmYTA4MTY0YWE3NTRjM2RkZmQ5OWE3ZT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251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黑体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Google</cp:lastModifiedBy>
  <cp:revision>9</cp:revision>
  <dcterms:created xsi:type="dcterms:W3CDTF">2022-04-30T16:30:00Z</dcterms:created>
  <dcterms:modified xsi:type="dcterms:W3CDTF">2023-05-01T03:28:27Z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D10CBBCE67A145E0A0E9A015C6856739_13</vt:lpwstr>
  </property>
  <property fmtid="{D5CDD505-2E9C-101B-9397-08002B2CF9AE}" pid="3" name="KSOProductBuildVer">
    <vt:lpwstr>2052-11.1.0.14036</vt:lpwstr>
  </property>
</Properties>
</file>