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59794" autoAdjust="0"/>
  </p:normalViewPr>
  <p:slideViewPr>
    <p:cSldViewPr snapToGrid="0">
      <p:cViewPr>
        <p:scale>
          <a:sx n="66" d="100"/>
          <a:sy n="66" d="100"/>
        </p:scale>
        <p:origin x="1506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C7B4-6875-4084-9C14-2C96A1631CD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2C6B-4007-440C-9E77-6DE24FB5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0034077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003407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đáp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 click thẻ button “đáp án”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“loa”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Chọn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click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button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“câu hỏi”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003407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003407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0034077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0034077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003407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003407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4003407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4003407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400340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400340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00340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00340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400340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400340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4003407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4003407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003407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003407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c400340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c4003407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Lọc, tìm kiếm theo chủ đề học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0034077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0034077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chính: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Khoá học theo các chủ đề dưới dạng trò chơi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Học các bảng chữ cái.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Forum thảo luận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Ôn tập, bài tập kiểm tra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Ưu điểm: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chức năng của trang web được thể hiện rõ ràng, phân theo cụm chức năng nên dễ dàng sử dụng, tìm kiếm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Các bài học được hiển thị theo dạng danh sách card kèm hình ảnh, giúp bài học sinh động dễ hiểu.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Trang web ít có quảng cáo, giúp trải nghiệm người dùng được tốt hơn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Có thể sử dụng trên điện thoại.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Tốc độ load trang nhanh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Lưu thông tin người dùng khi đăng nhập/đăng ký. Từ đây có thể lưu lại các mục tiêu hàng ngày, lịch sử các bài học, lịch sử các bài kiểm tra.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40034077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40034077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40034077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40034077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003407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003407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tự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&lt;h3&gt;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&lt;h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ảnh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hỏi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CardMedia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 </a:t>
            </a: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 hỏi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&lt;p&gt;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 </a:t>
            </a: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Câu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lời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&lt;button&gt;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7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âm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Thẻ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&lt;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IconButton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353525"/>
            <a:ext cx="9144000" cy="8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BÁO CÁO TIỂU LUẬN CHUYÊN NGÀNH</a:t>
            </a:r>
            <a:endParaRPr sz="36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239820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 b="1" dirty="0"/>
              <a:t>XÂY DỰNG WEBSITE HỌC TIẾNG NHẬT</a:t>
            </a:r>
            <a:endParaRPr sz="3600" b="1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5" y="138672"/>
            <a:ext cx="714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2100" y="150965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64" y="7553"/>
            <a:ext cx="7039336" cy="1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608118" y="3605645"/>
            <a:ext cx="6535782" cy="139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Sinh viên thực hiện:	Nguyễn Việt Hoàng - 16110076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			Hứa Văn Lâm – 16110133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GVHD: 			ThS. Trần Công Tú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3175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b)	Thiết kế xử lý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50" y="1414950"/>
            <a:ext cx="6249026" cy="31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54750" y="8246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c)	sequence xem thông tin khóa học</a:t>
            </a:r>
            <a:endParaRPr sz="18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50" y="1243950"/>
            <a:ext cx="5631600" cy="36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381550" y="4086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>
                <a:solidFill>
                  <a:schemeClr val="dk1"/>
                </a:solidFill>
              </a:rPr>
              <a:t>5.</a:t>
            </a: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vi" dirty="0">
                <a:solidFill>
                  <a:schemeClr val="dk1"/>
                </a:solidFill>
              </a:rPr>
              <a:t>Test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636"/>
            <a:ext cx="8839200" cy="34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DEMO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457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Ưu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6"/>
          <p:cNvSpPr txBox="1"/>
          <p:nvPr/>
        </p:nvSpPr>
        <p:spPr>
          <a:xfrm flipH="1"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Dễ dàng thao tác sử dụng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tạo được khoá học với những từ ngữ mà bản thân muốn luyện tập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Triển khai trên các nền tảng duyệt web  đa dạng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học được các từ ngữ, đoạn hội thoại có tính áp dụng cao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4724400" y="992400"/>
            <a:ext cx="441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Nhược điểm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/>
          <p:nvPr/>
        </p:nvSpPr>
        <p:spPr>
          <a:xfrm flipH="1"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Ứng dụng vẫn chưa hoàn thành được 100% các tính năng theo yêu cầu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Còn xảy ra một vài lỗi trong quá trình sử dụng, ảnh hưởng đến trải nghiệm của người dùng</a:t>
            </a:r>
            <a:endParaRPr dirty="0"/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Các chức năng đã hoàn thành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7"/>
          <p:cNvSpPr txBox="1"/>
          <p:nvPr/>
        </p:nvSpPr>
        <p:spPr>
          <a:xfrm>
            <a:off x="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tự tạo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khoá học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Học và làm kiểm tra theo chủ đề học hệ thống cung cấp sẵn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Trải nghiệm phần thử thách mà hệ thống cung cấp</a:t>
            </a:r>
            <a:endParaRPr dirty="0"/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Người dùng có thể chỉnh sửa bộ câu hỏi kiểm tra</a:t>
            </a:r>
            <a:endParaRPr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/>
          <p:nvPr/>
        </p:nvSpPr>
        <p:spPr>
          <a:xfrm>
            <a:off x="4572000" y="1785000"/>
            <a:ext cx="45720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  <a:p>
            <a:pPr marL="457200" lvl="0" indent="-317500" algn="just">
              <a:lnSpc>
                <a:spcPct val="200000"/>
              </a:lnSpc>
              <a:buSzPts val="1400"/>
              <a:buChar char="●"/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0" algn="just">
              <a:lnSpc>
                <a:spcPct val="200000"/>
              </a:lnSpc>
            </a:pPr>
            <a:endParaRPr lang="en-US" dirty="0"/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3999" cy="9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KẾT LUẬN</a:t>
            </a:r>
            <a:endParaRPr dirty="0"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0" y="992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chức năng chưa hoàn thành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 flipH="1">
            <a:off x="0" y="1784999"/>
            <a:ext cx="9144000" cy="186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Xây dựng bảng chữ cái alphabet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Chơi game theo khoá học và chủ đề học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Lưu lại các lần kiểm tra của người dùng</a:t>
            </a:r>
            <a:endParaRPr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dirty="0"/>
              <a:t>Chỉnh sửa khoá học mà người dùng tạo ra </a:t>
            </a:r>
            <a:endParaRPr dirty="0"/>
          </a:p>
        </p:txBody>
      </p:sp>
      <p:sp>
        <p:nvSpPr>
          <p:cNvPr id="159" name="Google Shape;159;p28"/>
          <p:cNvSpPr txBox="1"/>
          <p:nvPr/>
        </p:nvSpPr>
        <p:spPr>
          <a:xfrm>
            <a:off x="0" y="3977925"/>
            <a:ext cx="91440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/>
              <a:t>Khó khăn trong việc sưu tầm, lưu trữ dữ liệu tiếng Nhật dưới dạng văn bản, hình ảnh và âm thanh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0" y="290250"/>
            <a:ext cx="8520600" cy="6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>
                <a:solidFill>
                  <a:srgbClr val="262626"/>
                </a:solidFill>
              </a:rPr>
              <a:t>NỘI DUNG TRÌNH BÀY</a:t>
            </a:r>
            <a:endParaRPr b="1"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355750" y="1112025"/>
            <a:ext cx="64155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Giới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hiệu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Tính cấp thiết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Mục tiêu của đề tài​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Nội </a:t>
            </a:r>
            <a:r>
              <a:rPr lang="en-US" sz="2050" dirty="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ung</a:t>
            </a: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​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Khảo sát hiện trạng​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Tiếp nhận yêu cầu​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Phân tích yêu cầu &amp; Thiết kế CSDL​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Thiết kế giao diện và xử lý​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○"/>
            </a:pPr>
            <a:r>
              <a:rPr lang="vi" sz="1750" dirty="0">
                <a:solidFill>
                  <a:schemeClr val="dk1"/>
                </a:solidFill>
                <a:highlight>
                  <a:srgbClr val="FFFFFF"/>
                </a:highlight>
              </a:rPr>
              <a:t>Test​</a:t>
            </a:r>
            <a:endParaRPr sz="17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Demo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587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vi" sz="2050" dirty="0">
                <a:solidFill>
                  <a:schemeClr val="dk1"/>
                </a:solidFill>
                <a:highlight>
                  <a:srgbClr val="FFFFFF"/>
                </a:highlight>
              </a:rPr>
              <a:t>Kết </a:t>
            </a:r>
            <a:r>
              <a:rPr lang="en-US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lang="vi" sz="2050" dirty="0" smtClean="0">
                <a:solidFill>
                  <a:schemeClr val="dk1"/>
                </a:solidFill>
                <a:highlight>
                  <a:srgbClr val="FFFFFF"/>
                </a:highlight>
              </a:rPr>
              <a:t>uận</a:t>
            </a:r>
            <a:endParaRPr sz="20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2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1" y="49800"/>
            <a:ext cx="91440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 dirty="0"/>
              <a:t>GIỚI THIỆU</a:t>
            </a:r>
            <a:endParaRPr sz="3200"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21012" y="906725"/>
            <a:ext cx="819958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1.	Tính cấp thiết của đề tài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5979" y="1597725"/>
            <a:ext cx="8532043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Ảnh hưởng sự hội nhập kinh tế quốc tế và toàn cầu hoá.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Ngoại ngữ đóng vai trò vô cùng quan trọng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Tiếng Anh là ngoại ngữ có thể nói là không thể thiếu với cá nhân, tổ chức nào. Tuy nhiên với hiện tại, có lẽ là không đủ.</a:t>
            </a:r>
            <a:endParaRPr sz="16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dirty="0"/>
              <a:t>	⇒ Tiếng Nhật là lựa chọn phù hợp tiếp theo mà chúng ta có thể hướng đến</a:t>
            </a:r>
            <a:endParaRPr sz="1600" dirty="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" sz="1600" dirty="0"/>
              <a:t>Lý do: </a:t>
            </a:r>
            <a:endParaRPr sz="1600"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Tăng thêm cơ hội trong việc làm</a:t>
            </a:r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vi" sz="1600" dirty="0"/>
              <a:t>Hiểu thêm được văn hoá, con người </a:t>
            </a:r>
            <a:r>
              <a:rPr lang="vi" sz="1600" dirty="0" smtClean="0"/>
              <a:t>Nh</a:t>
            </a:r>
            <a:r>
              <a:rPr lang="en-US" sz="1600" dirty="0" err="1" smtClean="0"/>
              <a:t>ậ</a:t>
            </a:r>
            <a:r>
              <a:rPr lang="en-US" sz="1600" dirty="0" err="1"/>
              <a:t>t</a:t>
            </a:r>
            <a:r>
              <a:rPr lang="vi" sz="1600" dirty="0" smtClean="0"/>
              <a:t> </a:t>
            </a:r>
            <a:r>
              <a:rPr lang="vi" sz="1600" dirty="0"/>
              <a:t>- đất nước mà chúng ta nên noi the</a:t>
            </a:r>
            <a:r>
              <a:rPr lang="en-US" sz="1600" dirty="0"/>
              <a:t>o</a:t>
            </a:r>
            <a:endParaRPr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0" y="546325"/>
            <a:ext cx="8520600" cy="7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 dirty="0">
                <a:solidFill>
                  <a:srgbClr val="000000"/>
                </a:solidFill>
              </a:rPr>
              <a:t>2.	Mục Tiêu Đề Tài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1453350"/>
            <a:ext cx="85206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Giúp người dùng tiếp cận nhanh với ngôn ngữ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chủ đề học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các bài tập, thử thách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vi" sz="2000" dirty="0">
                <a:solidFill>
                  <a:srgbClr val="000000"/>
                </a:solidFill>
              </a:rPr>
              <a:t>Cung cấp chức năng tự tạo khóa học, tự kiểm tra trên khóa học này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 b="1"/>
              <a:t>NỘI DUNG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311700" y="972025"/>
            <a:ext cx="87022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1.	</a:t>
            </a:r>
            <a:r>
              <a:rPr lang="vi" dirty="0">
                <a:solidFill>
                  <a:srgbClr val="000000"/>
                </a:solidFill>
              </a:rPr>
              <a:t>Khảo sát hiện trạng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5000" y="1680575"/>
            <a:ext cx="7448700" cy="26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Website1: “NHK WORLD - JAPAN”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25" y="2095601"/>
            <a:ext cx="7327301" cy="19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40775" y="433275"/>
            <a:ext cx="7338000" cy="4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/>
              <a:t>Website2: “duolingo”</a:t>
            </a:r>
            <a:endParaRPr sz="1800"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74" y="1056077"/>
            <a:ext cx="6031076" cy="3480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311700" y="456675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2.	Tiếp Nhận Yêu cầu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6" y="974143"/>
            <a:ext cx="6761246" cy="4169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311700" y="402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3.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Phân tích yêu cầu &amp; Thiết kế CSDL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985100"/>
            <a:ext cx="8696749" cy="39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311700" y="416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000000"/>
                </a:solidFill>
              </a:rPr>
              <a:t>4.</a:t>
            </a: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vi" dirty="0">
                <a:solidFill>
                  <a:srgbClr val="000000"/>
                </a:solidFill>
              </a:rPr>
              <a:t>Thiết Kế Giao Diện Và Xử Lý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73050" y="12087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vi" sz="1800"/>
              <a:t>Thiết kế giao diện</a:t>
            </a:r>
            <a:endParaRPr sz="18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25" y="1671900"/>
            <a:ext cx="54483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752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BÁO CÁO TIỂU LUẬN CHUYÊN NGÀNH</vt:lpstr>
      <vt:lpstr>NỘI DUNG TRÌNH BÀY</vt:lpstr>
      <vt:lpstr>GIỚI THIỆU</vt:lpstr>
      <vt:lpstr>2. Mục Tiêu Đề Tài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KẾT LUẬN</vt:lpstr>
      <vt:lpstr>KẾT LUẬN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TIỂU LUẬN CHUYÊN NGÀNH</dc:title>
  <cp:lastModifiedBy>Lâm Hứa</cp:lastModifiedBy>
  <cp:revision>16</cp:revision>
  <dcterms:modified xsi:type="dcterms:W3CDTF">2019-12-11T07:31:56Z</dcterms:modified>
</cp:coreProperties>
</file>