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312" r:id="rId2"/>
    <p:sldId id="257" r:id="rId3"/>
    <p:sldId id="336" r:id="rId4"/>
    <p:sldId id="259" r:id="rId5"/>
    <p:sldId id="349" r:id="rId6"/>
    <p:sldId id="337" r:id="rId7"/>
    <p:sldId id="350" r:id="rId8"/>
    <p:sldId id="339" r:id="rId9"/>
    <p:sldId id="351" r:id="rId10"/>
    <p:sldId id="341" r:id="rId11"/>
    <p:sldId id="352" r:id="rId12"/>
    <p:sldId id="343" r:id="rId13"/>
    <p:sldId id="354" r:id="rId14"/>
    <p:sldId id="355" r:id="rId15"/>
    <p:sldId id="353" r:id="rId16"/>
    <p:sldId id="345" r:id="rId17"/>
    <p:sldId id="261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zalF4DGvfEshU7BVqSP7oz0qt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73" autoAdjust="0"/>
  </p:normalViewPr>
  <p:slideViewPr>
    <p:cSldViewPr snapToGrid="0">
      <p:cViewPr varScale="1">
        <p:scale>
          <a:sx n="86" d="100"/>
          <a:sy n="86" d="100"/>
        </p:scale>
        <p:origin x="13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177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DDFED03B-A88B-893A-E7BC-CA361E462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51AA295D-FF1B-A9ED-DDBD-A1584013EE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51E471BB-6199-6E9F-2768-EBF7B05327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1531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6F1B6298-01AF-1D74-4230-9307AB8A6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93B775AC-722F-3F5B-C180-2393D66AF1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C41E133-8363-D218-B8DF-E36E52B813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1317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84FD823C-017C-536A-64FA-54AA93F43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DB250D55-4937-CBFD-1028-5BCFEF6E67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C7B3568D-2E58-517F-86EE-9560D9D083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519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8DCEC89C-2B0E-E6A5-DF9E-71ADC6833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963AF24C-6355-B4DE-0BFC-3911A40CAD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A3FBF161-25D8-AF50-21D7-758DE18A1D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55524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A476A37D-05AC-5BF8-A75B-8AC58348B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4115CC32-41D6-3798-F90B-D4FA0F98FD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7ECD5DAC-6B41-AC04-F856-8E66471622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537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A9BC5DE-945B-488F-D08A-48BF40972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4A550C80-6BBB-9EB1-0078-1E20DE7DB9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B0CABFC-E8FB-2A9A-38FE-0F60EFB884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1869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C5B6B8B0-1864-35F7-0277-6C1366A0B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0CB8EAEA-E42C-2E8E-91BA-E937FD6E8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B2E09074-14A0-3492-634A-7A57BFDC61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109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199BC532-C8CF-EF4A-1DE9-BAD766970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B0A1A4F8-E486-4E4B-1E3C-79650F598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B133455-C4F9-5152-6B2D-E2A9B87A79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8073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B6D9126-D21A-D986-7C99-E4AC07ABE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827C0665-2256-DE46-25A7-3E098E759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A0E6010-6315-B943-C4EE-FD3E2EF2BB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4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D0500949-B69A-B6A5-FD6A-A9E5A1D7A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6CC508C2-7ADB-216E-3376-C6B3E38DC0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3548DF37-83DA-FFF4-44A8-F3C711C2D3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9365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C9736631-6A4C-4BB8-E089-0AEEA8CB6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AF7AAB58-6281-0264-C934-59E2F722F8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CB9020D6-BEFE-9210-1E84-5F4B165A3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4465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>
          <a:extLst>
            <a:ext uri="{FF2B5EF4-FFF2-40B4-BE49-F238E27FC236}">
              <a16:creationId xmlns:a16="http://schemas.microsoft.com/office/drawing/2014/main" id="{1EE29276-E158-D467-CCE8-7C714B599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>
            <a:extLst>
              <a:ext uri="{FF2B5EF4-FFF2-40B4-BE49-F238E27FC236}">
                <a16:creationId xmlns:a16="http://schemas.microsoft.com/office/drawing/2014/main" id="{DECB69FA-6214-1440-B794-E6F9BDCE35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>
            <a:extLst>
              <a:ext uri="{FF2B5EF4-FFF2-40B4-BE49-F238E27FC236}">
                <a16:creationId xmlns:a16="http://schemas.microsoft.com/office/drawing/2014/main" id="{E75A7B3A-3844-70E7-21FB-05CB9277F9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979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D388E124-354D-D96D-ECA9-75EF0A305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00EC32CF-4C05-FA4E-E63F-63410F0F57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8CB387D-343E-DB2D-E863-EA787B31C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9191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369278" y="3666392"/>
            <a:ext cx="5196254" cy="128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E599"/>
              </a:buClr>
              <a:buSzPts val="4500"/>
              <a:buFont typeface="Calibri"/>
              <a:buNone/>
              <a:defRPr sz="4500" b="1">
                <a:solidFill>
                  <a:srgbClr val="FEE59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369278" y="5178670"/>
            <a:ext cx="484876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 sz="2400">
                <a:solidFill>
                  <a:srgbClr val="F2F2F2"/>
                </a:solidFill>
              </a:defRPr>
            </a:lvl1pPr>
            <a:lvl2pPr lvl="1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body" idx="2"/>
          </p:nvPr>
        </p:nvSpPr>
        <p:spPr>
          <a:xfrm>
            <a:off x="369278" y="5794132"/>
            <a:ext cx="4848765" cy="91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07732" y="16976"/>
            <a:ext cx="7526213" cy="57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3887390" y="987426"/>
            <a:ext cx="4948877" cy="5307866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307732" y="987425"/>
            <a:ext cx="3271287" cy="5307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1833197" y="-646235"/>
            <a:ext cx="5512777" cy="85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4893835" y="2555448"/>
            <a:ext cx="5271356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572418" y="640922"/>
            <a:ext cx="5271355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9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290146" y="861646"/>
            <a:ext cx="8572500" cy="5460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7163533" y="6559062"/>
            <a:ext cx="995729" cy="29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290147" y="6559062"/>
            <a:ext cx="6873386" cy="29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159262" y="6550271"/>
            <a:ext cx="703384" cy="29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307732" y="395654"/>
            <a:ext cx="844940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28650" y="1046285"/>
            <a:ext cx="3886200" cy="513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4629150" y="1046285"/>
            <a:ext cx="3886200" cy="5130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29841" y="866777"/>
            <a:ext cx="78867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29841" y="987426"/>
            <a:ext cx="2949178" cy="106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307732" y="1"/>
            <a:ext cx="7605346" cy="580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200"/>
              <a:buFont typeface="Calibri"/>
              <a:buNone/>
              <a:defRPr sz="32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307732" y="879230"/>
            <a:ext cx="8563706" cy="5512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7051429" y="6567854"/>
            <a:ext cx="1301263" cy="290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07731" y="6567855"/>
            <a:ext cx="6743697" cy="290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352692" y="6567854"/>
            <a:ext cx="518746" cy="25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2466247" y="2089496"/>
            <a:ext cx="6401856" cy="18050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lnSpc>
                <a:spcPct val="150000"/>
              </a:lnSpc>
              <a:spcAft>
                <a:spcPts val="1000"/>
              </a:spcAft>
              <a:tabLst>
                <a:tab pos="2743200" algn="ctr"/>
                <a:tab pos="5486400" algn="r"/>
              </a:tabLst>
            </a:pP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Thử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b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vi-VN" sz="1800" dirty="0"/>
              <a:t>Xây dựng Framework kiểm thử tự động với Selenium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h</a:t>
            </a:r>
            <a:r>
              <a:rPr lang="vi-VN" sz="1800" dirty="0"/>
              <a:t>ư</a:t>
            </a:r>
            <a:r>
              <a:rPr lang="en-US" sz="1800" dirty="0" err="1"/>
              <a:t>ớng</a:t>
            </a:r>
            <a:r>
              <a:rPr lang="en-US" sz="1800"/>
              <a:t> DDT</a:t>
            </a:r>
            <a:r>
              <a:rPr lang="vi-VN" sz="1800"/>
              <a:t> </a:t>
            </a:r>
            <a:r>
              <a:rPr lang="vi-VN" sz="1800" dirty="0"/>
              <a:t>cho ứng dụng web và ứng dụng kiểm thử cho website </a:t>
            </a:r>
            <a:r>
              <a:rPr lang="en-US" sz="1800" dirty="0" err="1"/>
              <a:t>Viettien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-750392" y="4448383"/>
            <a:ext cx="6065403" cy="180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1800" b="1" dirty="0" err="1"/>
              <a:t>Giảng</a:t>
            </a:r>
            <a:r>
              <a:rPr lang="en-US" sz="1800" b="1" dirty="0"/>
              <a:t> </a:t>
            </a:r>
            <a:r>
              <a:rPr lang="en-US" sz="1800" b="1" dirty="0" err="1"/>
              <a:t>viên</a:t>
            </a:r>
            <a:r>
              <a:rPr lang="en-US" sz="1800" b="1" dirty="0"/>
              <a:t>: </a:t>
            </a:r>
            <a:r>
              <a:rPr lang="en-US" sz="1800" b="1" dirty="0" err="1"/>
              <a:t>Th.S</a:t>
            </a:r>
            <a:r>
              <a:rPr lang="en-US" sz="1800" b="1" dirty="0"/>
              <a:t> </a:t>
            </a:r>
            <a:r>
              <a:rPr lang="en-US" sz="1800" b="1" dirty="0" err="1"/>
              <a:t>Đỗ</a:t>
            </a:r>
            <a:r>
              <a:rPr lang="en-US" sz="1800" b="1" dirty="0"/>
              <a:t> Thị Thu Trang</a:t>
            </a:r>
          </a:p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1800" b="1" dirty="0"/>
              <a:t>SV </a:t>
            </a:r>
            <a:r>
              <a:rPr lang="en-US" sz="1800" b="1" dirty="0" err="1"/>
              <a:t>thực</a:t>
            </a:r>
            <a:r>
              <a:rPr lang="en-US" sz="1800" b="1" dirty="0"/>
              <a:t> </a:t>
            </a:r>
            <a:r>
              <a:rPr lang="en-US" sz="1800" b="1" dirty="0" err="1"/>
              <a:t>hiện</a:t>
            </a:r>
            <a:r>
              <a:rPr lang="en-US" sz="1800" b="1" dirty="0"/>
              <a:t>: PHẠM VĂN LÂM</a:t>
            </a:r>
            <a:endParaRPr lang="vi-VN" sz="1800" b="1" dirty="0"/>
          </a:p>
          <a:p>
            <a:pPr marL="0" indent="0">
              <a:buSzPts val="2000"/>
            </a:pPr>
            <a:r>
              <a:rPr lang="vi-VN" sz="1800" b="1" dirty="0"/>
              <a:t>	</a:t>
            </a:r>
            <a:endParaRPr sz="1800" b="1" dirty="0"/>
          </a:p>
        </p:txBody>
      </p:sp>
      <p:sp>
        <p:nvSpPr>
          <p:cNvPr id="90" name="Google Shape;90;p1"/>
          <p:cNvSpPr txBox="1">
            <a:spLocks noGrp="1"/>
          </p:cNvSpPr>
          <p:nvPr>
            <p:ph type="body" idx="2"/>
          </p:nvPr>
        </p:nvSpPr>
        <p:spPr>
          <a:xfrm>
            <a:off x="369278" y="5794132"/>
            <a:ext cx="4848765" cy="91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lang="en-US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KHOA CNTT</a:t>
            </a:r>
            <a:endParaRPr dirty="0"/>
          </a:p>
          <a:p>
            <a:pPr marL="0" lvl="0" indent="0" algn="ctr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2F5496"/>
              </a:buClr>
              <a:buSzPts val="2000"/>
              <a:buNone/>
            </a:pPr>
            <a:r>
              <a:rPr lang="en-US" b="1" dirty="0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TRƯỜNG ĐẠI HỌC SPKT HƯNG YÊN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63957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921EC948-19F6-330A-C874-AFDC2BBE4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F17359F5-88AB-3F5A-981C-48D809AF7A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4.</a:t>
            </a:r>
            <a:r>
              <a:rPr lang="en-US" dirty="0"/>
              <a:t> </a:t>
            </a:r>
            <a:r>
              <a:rPr lang="en-US" sz="3000" dirty="0" err="1"/>
              <a:t>Ứng</a:t>
            </a:r>
            <a:r>
              <a:rPr lang="en-US" sz="3000" dirty="0"/>
              <a:t> </a:t>
            </a:r>
            <a:r>
              <a:rPr lang="en-US" sz="3000" dirty="0" err="1"/>
              <a:t>dụng</a:t>
            </a:r>
            <a:r>
              <a:rPr lang="en-US" sz="3000" dirty="0"/>
              <a:t> </a:t>
            </a:r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thử</a:t>
            </a:r>
            <a:r>
              <a:rPr lang="en-US" sz="3000" dirty="0"/>
              <a:t> </a:t>
            </a:r>
            <a:r>
              <a:rPr lang="en-US" sz="3000" dirty="0" err="1"/>
              <a:t>cho</a:t>
            </a:r>
            <a:r>
              <a:rPr lang="en-US" sz="3000" dirty="0"/>
              <a:t> Website </a:t>
            </a:r>
            <a:r>
              <a:rPr lang="en-US" sz="3000" dirty="0" err="1"/>
              <a:t>Viettien</a:t>
            </a:r>
            <a:endParaRPr sz="3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2EC210-A67D-AC85-1733-2691DB712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35" y="1066906"/>
            <a:ext cx="8946930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Loại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vi-VN" sz="1800" dirty="0"/>
              <a:t>Website thương mại điện tử (TMĐT) – bán sản phẩm thời trang </a:t>
            </a:r>
            <a:r>
              <a:rPr lang="en-US" sz="1800" dirty="0" err="1"/>
              <a:t>Viettien</a:t>
            </a:r>
            <a:r>
              <a:rPr lang="vi-VN" sz="1800" dirty="0"/>
              <a:t>.</a:t>
            </a:r>
            <a:endParaRPr lang="en-US" sz="18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chức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sz="1800" b="1" dirty="0" err="1"/>
              <a:t>Đăng</a:t>
            </a:r>
            <a:r>
              <a:rPr lang="en-US" sz="1800" b="1" dirty="0"/>
              <a:t> </a:t>
            </a:r>
            <a:r>
              <a:rPr lang="en-US" sz="1800" b="1" dirty="0" err="1"/>
              <a:t>nhập</a:t>
            </a:r>
            <a:r>
              <a:rPr lang="en-US" sz="1800" dirty="0"/>
              <a:t> –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</a:t>
            </a:r>
            <a:r>
              <a:rPr lang="en-US" sz="1800" dirty="0" err="1"/>
              <a:t>khoản</a:t>
            </a:r>
            <a:r>
              <a:rPr lang="en-US" sz="1800" dirty="0"/>
              <a:t>, </a:t>
            </a:r>
            <a:r>
              <a:rPr lang="en-US" sz="1800" dirty="0" err="1"/>
              <a:t>sai</a:t>
            </a:r>
            <a:r>
              <a:rPr lang="en-US" sz="1800" dirty="0"/>
              <a:t> </a:t>
            </a:r>
            <a:r>
              <a:rPr lang="en-US" sz="1800" dirty="0" err="1"/>
              <a:t>mật</a:t>
            </a:r>
            <a:r>
              <a:rPr lang="en-US" sz="1800" dirty="0"/>
              <a:t> </a:t>
            </a:r>
            <a:r>
              <a:rPr lang="en-US" sz="1800" dirty="0" err="1"/>
              <a:t>khẩu</a:t>
            </a:r>
            <a:r>
              <a:rPr lang="en-US" sz="1800" dirty="0"/>
              <a:t>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sz="1800" b="1" dirty="0" err="1"/>
              <a:t>Đăng</a:t>
            </a:r>
            <a:r>
              <a:rPr lang="en-US" sz="1800" b="1" dirty="0"/>
              <a:t> </a:t>
            </a:r>
            <a:r>
              <a:rPr lang="en-US" sz="1800" b="1" dirty="0" err="1"/>
              <a:t>ký</a:t>
            </a:r>
            <a:r>
              <a:rPr lang="en-US" sz="1800" b="1" dirty="0"/>
              <a:t> –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hay </a:t>
            </a:r>
            <a:r>
              <a:rPr lang="en-US" sz="1800" dirty="0" err="1"/>
              <a:t>bỏ</a:t>
            </a:r>
            <a:r>
              <a:rPr lang="en-US" sz="1800" dirty="0"/>
              <a:t> </a:t>
            </a:r>
            <a:r>
              <a:rPr lang="en-US" sz="1800" dirty="0" err="1"/>
              <a:t>trống</a:t>
            </a:r>
            <a:r>
              <a:rPr lang="en-US" sz="1800" dirty="0"/>
              <a:t>.</a:t>
            </a:r>
            <a:endParaRPr lang="en-US" sz="1800" b="1" dirty="0"/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vi-VN" sz="1800" b="1" dirty="0"/>
              <a:t>Tìm kiếm sản phẩm</a:t>
            </a:r>
            <a:r>
              <a:rPr lang="vi-VN" sz="1800" dirty="0"/>
              <a:t> – tìm theo từ khóa.</a:t>
            </a:r>
            <a:endParaRPr lang="en-US" sz="1800" dirty="0"/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lang="en-US" sz="1800" b="1" dirty="0" err="1"/>
              <a:t>Thông</a:t>
            </a:r>
            <a:r>
              <a:rPr lang="en-US" sz="1800" b="1" dirty="0"/>
              <a:t> tin </a:t>
            </a:r>
            <a:r>
              <a:rPr lang="en-US" sz="1800" b="1" dirty="0" err="1"/>
              <a:t>cá</a:t>
            </a:r>
            <a:r>
              <a:rPr lang="en-US" sz="1800" b="1" dirty="0"/>
              <a:t> </a:t>
            </a:r>
            <a:r>
              <a:rPr lang="en-US" sz="1800" b="1" dirty="0" err="1"/>
              <a:t>nhân</a:t>
            </a:r>
            <a:r>
              <a:rPr lang="en-US" sz="1800" b="1" dirty="0"/>
              <a:t> –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tra</a:t>
            </a:r>
            <a:r>
              <a:rPr lang="en-US" sz="1800" dirty="0"/>
              <a:t> </a:t>
            </a:r>
            <a:r>
              <a:rPr lang="en-US" sz="1800" dirty="0" err="1"/>
              <a:t>họ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tên</a:t>
            </a:r>
            <a:r>
              <a:rPr lang="en-US" sz="1800" dirty="0"/>
              <a:t>, email, </a:t>
            </a:r>
            <a:r>
              <a:rPr lang="en-US" sz="1800" dirty="0" err="1"/>
              <a:t>địa</a:t>
            </a:r>
            <a:r>
              <a:rPr lang="en-US" sz="1800" dirty="0"/>
              <a:t> </a:t>
            </a:r>
            <a:r>
              <a:rPr lang="en-US" sz="1800" dirty="0" err="1"/>
              <a:t>chỉ</a:t>
            </a:r>
            <a:r>
              <a:rPr lang="en-US" sz="1800" dirty="0"/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Loại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Hướng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(DDT):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mỗi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đọc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đầu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khác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nhau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excel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Mục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tiêu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đánh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giá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khả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năng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tự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động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hoá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và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độ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ổn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định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khi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thay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đổi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dữ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liệu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2717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604D3D47-5765-9AF0-D54F-2A9BF2E27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8EAA1CDA-2B77-7E25-BC6C-BF568BA70F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3EAB393E-5EE6-8AFC-ACD8-B9F3074013D9}"/>
              </a:ext>
            </a:extLst>
          </p:cNvPr>
          <p:cNvSpPr/>
          <p:nvPr/>
        </p:nvSpPr>
        <p:spPr>
          <a:xfrm>
            <a:off x="2970682" y="2343075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tx1"/>
                </a:solidFill>
              </a:rPr>
              <a:t>3. </a:t>
            </a:r>
            <a:r>
              <a:rPr lang="en-US" sz="1800" b="1" dirty="0" err="1"/>
              <a:t>Xây</a:t>
            </a:r>
            <a:r>
              <a:rPr lang="en-US" sz="1800" b="1" dirty="0"/>
              <a:t> </a:t>
            </a:r>
            <a:r>
              <a:rPr lang="en-US" sz="1800" b="1" dirty="0" err="1"/>
              <a:t>dựng</a:t>
            </a:r>
            <a:r>
              <a:rPr lang="en-US" sz="1800" b="1" dirty="0"/>
              <a:t> Framework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E7386670-8C24-BE2C-1EC4-2FAAEF3327EE}"/>
              </a:ext>
            </a:extLst>
          </p:cNvPr>
          <p:cNvSpPr/>
          <p:nvPr/>
        </p:nvSpPr>
        <p:spPr>
          <a:xfrm>
            <a:off x="2393505" y="155858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tx1"/>
                </a:solidFill>
              </a:rPr>
              <a:t>2. </a:t>
            </a:r>
            <a:r>
              <a:rPr lang="en-US" sz="1800" b="1" dirty="0" err="1">
                <a:solidFill>
                  <a:schemeClr val="tx1"/>
                </a:solidFill>
              </a:rPr>
              <a:t>Giới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thiệu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về</a:t>
            </a:r>
            <a:r>
              <a:rPr lang="en-US" sz="1800" b="1" dirty="0">
                <a:solidFill>
                  <a:schemeClr val="tx1"/>
                </a:solidFill>
              </a:rPr>
              <a:t> Selenium </a:t>
            </a:r>
            <a:r>
              <a:rPr lang="en-US" sz="1800" b="1" dirty="0" err="1">
                <a:solidFill>
                  <a:schemeClr val="tx1"/>
                </a:solidFill>
              </a:rPr>
              <a:t>và</a:t>
            </a:r>
            <a:r>
              <a:rPr lang="en-US" sz="1800" b="1" dirty="0">
                <a:solidFill>
                  <a:schemeClr val="tx1"/>
                </a:solidFill>
              </a:rPr>
              <a:t> DDT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E92A0BD2-5C3F-99A3-319A-F3BDF7108458}"/>
              </a:ext>
            </a:extLst>
          </p:cNvPr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dk1"/>
                </a:solidFill>
              </a:rPr>
              <a:t>1. </a:t>
            </a:r>
            <a:r>
              <a:rPr lang="en-US" sz="1800" b="1" dirty="0" err="1">
                <a:solidFill>
                  <a:schemeClr val="dk1"/>
                </a:solidFill>
              </a:rPr>
              <a:t>Mục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tiêu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của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đề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tài</a:t>
            </a:r>
            <a:endParaRPr dirty="0"/>
          </a:p>
        </p:txBody>
      </p:sp>
      <p:grpSp>
        <p:nvGrpSpPr>
          <p:cNvPr id="100" name="Google Shape;100;p2">
            <a:extLst>
              <a:ext uri="{FF2B5EF4-FFF2-40B4-BE49-F238E27FC236}">
                <a16:creationId xmlns:a16="http://schemas.microsoft.com/office/drawing/2014/main" id="{AB3E277A-E868-B314-1E28-625DCBD9C67A}"/>
              </a:ext>
            </a:extLst>
          </p:cNvPr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>
              <a:extLst>
                <a:ext uri="{FF2B5EF4-FFF2-40B4-BE49-F238E27FC236}">
                  <a16:creationId xmlns:a16="http://schemas.microsoft.com/office/drawing/2014/main" id="{84C11B41-C048-8326-2C41-08EA97E66DF2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>
              <a:extLst>
                <a:ext uri="{FF2B5EF4-FFF2-40B4-BE49-F238E27FC236}">
                  <a16:creationId xmlns:a16="http://schemas.microsoft.com/office/drawing/2014/main" id="{94B5CFF0-AC7A-3EEF-A4D0-A0B668F656D8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>
              <a:extLst>
                <a:ext uri="{FF2B5EF4-FFF2-40B4-BE49-F238E27FC236}">
                  <a16:creationId xmlns:a16="http://schemas.microsoft.com/office/drawing/2014/main" id="{C058B42E-58CA-B108-BE94-76C2584077AF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>
              <a:extLst>
                <a:ext uri="{FF2B5EF4-FFF2-40B4-BE49-F238E27FC236}">
                  <a16:creationId xmlns:a16="http://schemas.microsoft.com/office/drawing/2014/main" id="{5E4671DA-AE31-92EF-997D-345E7C9EB9C5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>
              <a:extLst>
                <a:ext uri="{FF2B5EF4-FFF2-40B4-BE49-F238E27FC236}">
                  <a16:creationId xmlns:a16="http://schemas.microsoft.com/office/drawing/2014/main" id="{DB0FA230-50BD-DAFD-4924-D6D22A4C6D4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>
              <a:extLst>
                <a:ext uri="{FF2B5EF4-FFF2-40B4-BE49-F238E27FC236}">
                  <a16:creationId xmlns:a16="http://schemas.microsoft.com/office/drawing/2014/main" id="{FFB5A13B-DA3B-66AB-B67A-8D9D5A7FFE3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>
            <a:extLst>
              <a:ext uri="{FF2B5EF4-FFF2-40B4-BE49-F238E27FC236}">
                <a16:creationId xmlns:a16="http://schemas.microsoft.com/office/drawing/2014/main" id="{CD78B14E-A34E-B704-0D03-C20B7ECFC310}"/>
              </a:ext>
            </a:extLst>
          </p:cNvPr>
          <p:cNvGrpSpPr/>
          <p:nvPr/>
        </p:nvGrpSpPr>
        <p:grpSpPr>
          <a:xfrm>
            <a:off x="1992924" y="1623946"/>
            <a:ext cx="381000" cy="381000"/>
            <a:chOff x="2078" y="1680"/>
            <a:chExt cx="1615" cy="1615"/>
          </a:xfrm>
        </p:grpSpPr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83E851BC-1ACC-4BD8-0C52-FA8D67B4637A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8A196E7B-1514-A418-FA94-1737FA40903B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3D719E6A-9A11-4622-75B7-ADFCF28BD53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9F937B83-14F5-9682-36CD-41F2F05A3DDA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BCEB30B0-4869-00D5-98CC-68C82AD8C73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>
              <a:extLst>
                <a:ext uri="{FF2B5EF4-FFF2-40B4-BE49-F238E27FC236}">
                  <a16:creationId xmlns:a16="http://schemas.microsoft.com/office/drawing/2014/main" id="{81C096F6-DD2D-B2BC-A267-58D7435B259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>
            <a:extLst>
              <a:ext uri="{FF2B5EF4-FFF2-40B4-BE49-F238E27FC236}">
                <a16:creationId xmlns:a16="http://schemas.microsoft.com/office/drawing/2014/main" id="{DA47A667-325F-8A87-9391-1A98EDE134DB}"/>
              </a:ext>
            </a:extLst>
          </p:cNvPr>
          <p:cNvGrpSpPr/>
          <p:nvPr/>
        </p:nvGrpSpPr>
        <p:grpSpPr>
          <a:xfrm>
            <a:off x="2482459" y="2402325"/>
            <a:ext cx="381000" cy="381000"/>
            <a:chOff x="2078" y="1680"/>
            <a:chExt cx="1615" cy="1615"/>
          </a:xfrm>
        </p:grpSpPr>
        <p:sp>
          <p:nvSpPr>
            <p:cNvPr id="115" name="Google Shape;115;p2">
              <a:extLst>
                <a:ext uri="{FF2B5EF4-FFF2-40B4-BE49-F238E27FC236}">
                  <a16:creationId xmlns:a16="http://schemas.microsoft.com/office/drawing/2014/main" id="{C6305090-41F1-90B4-DE42-99D87EDF4F92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>
              <a:extLst>
                <a:ext uri="{FF2B5EF4-FFF2-40B4-BE49-F238E27FC236}">
                  <a16:creationId xmlns:a16="http://schemas.microsoft.com/office/drawing/2014/main" id="{1173B0BE-64CB-6AF5-9D98-16D1E0AD0833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>
              <a:extLst>
                <a:ext uri="{FF2B5EF4-FFF2-40B4-BE49-F238E27FC236}">
                  <a16:creationId xmlns:a16="http://schemas.microsoft.com/office/drawing/2014/main" id="{5BDC5F52-34E3-977D-6DA0-7DC3A5A9D23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>
              <a:extLst>
                <a:ext uri="{FF2B5EF4-FFF2-40B4-BE49-F238E27FC236}">
                  <a16:creationId xmlns:a16="http://schemas.microsoft.com/office/drawing/2014/main" id="{20F0D21B-8E37-6482-B014-3E2BA4DD1C2B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>
              <a:extLst>
                <a:ext uri="{FF2B5EF4-FFF2-40B4-BE49-F238E27FC236}">
                  <a16:creationId xmlns:a16="http://schemas.microsoft.com/office/drawing/2014/main" id="{07E6C0C0-7406-2045-0578-C42272B48F7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>
              <a:extLst>
                <a:ext uri="{FF2B5EF4-FFF2-40B4-BE49-F238E27FC236}">
                  <a16:creationId xmlns:a16="http://schemas.microsoft.com/office/drawing/2014/main" id="{CF807F1E-0123-A872-9E0B-989DF7841B8A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>
            <a:extLst>
              <a:ext uri="{FF2B5EF4-FFF2-40B4-BE49-F238E27FC236}">
                <a16:creationId xmlns:a16="http://schemas.microsoft.com/office/drawing/2014/main" id="{0FD095CE-D559-8F26-FA57-8E369E941512}"/>
              </a:ext>
            </a:extLst>
          </p:cNvPr>
          <p:cNvSpPr/>
          <p:nvPr/>
        </p:nvSpPr>
        <p:spPr>
          <a:xfrm>
            <a:off x="3012438" y="322605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tx1"/>
                </a:solidFill>
              </a:rPr>
              <a:t>4. </a:t>
            </a:r>
            <a:r>
              <a:rPr lang="en-US" sz="1800" b="1" dirty="0" err="1">
                <a:solidFill>
                  <a:schemeClr val="tx1"/>
                </a:solidFill>
              </a:rPr>
              <a:t>Ứng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dụng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kiểm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thử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cho</a:t>
            </a:r>
            <a:r>
              <a:rPr lang="en-US" sz="1800" b="1" dirty="0">
                <a:solidFill>
                  <a:schemeClr val="tx1"/>
                </a:solidFill>
              </a:rPr>
              <a:t> Website </a:t>
            </a:r>
            <a:r>
              <a:rPr lang="en-US" sz="1800" b="1" dirty="0" err="1">
                <a:solidFill>
                  <a:schemeClr val="tx1"/>
                </a:solidFill>
              </a:rPr>
              <a:t>Viettien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29" name="Google Shape;129;p2">
            <a:extLst>
              <a:ext uri="{FF2B5EF4-FFF2-40B4-BE49-F238E27FC236}">
                <a16:creationId xmlns:a16="http://schemas.microsoft.com/office/drawing/2014/main" id="{9A38CCA9-D6F0-A419-5BAF-843B6A7FDA03}"/>
              </a:ext>
            </a:extLst>
          </p:cNvPr>
          <p:cNvGrpSpPr/>
          <p:nvPr/>
        </p:nvGrpSpPr>
        <p:grpSpPr>
          <a:xfrm>
            <a:off x="2589682" y="3303633"/>
            <a:ext cx="381000" cy="381000"/>
            <a:chOff x="2078" y="1680"/>
            <a:chExt cx="1615" cy="1615"/>
          </a:xfrm>
        </p:grpSpPr>
        <p:sp>
          <p:nvSpPr>
            <p:cNvPr id="130" name="Google Shape;130;p2">
              <a:extLst>
                <a:ext uri="{FF2B5EF4-FFF2-40B4-BE49-F238E27FC236}">
                  <a16:creationId xmlns:a16="http://schemas.microsoft.com/office/drawing/2014/main" id="{4AC2FAC5-8C6E-BF78-40EE-DE41FC553824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C426ECD8-22B3-97BF-A1D1-A3DB60821916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>
              <a:extLst>
                <a:ext uri="{FF2B5EF4-FFF2-40B4-BE49-F238E27FC236}">
                  <a16:creationId xmlns:a16="http://schemas.microsoft.com/office/drawing/2014/main" id="{145EE700-137E-91E4-D89D-FEEEB18137BB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>
              <a:extLst>
                <a:ext uri="{FF2B5EF4-FFF2-40B4-BE49-F238E27FC236}">
                  <a16:creationId xmlns:a16="http://schemas.microsoft.com/office/drawing/2014/main" id="{2F33BA49-D3CB-F965-DFB8-966260B1FDD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1AEF75A5-9F9F-9EA7-1855-5F18521C317A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>
              <a:extLst>
                <a:ext uri="{FF2B5EF4-FFF2-40B4-BE49-F238E27FC236}">
                  <a16:creationId xmlns:a16="http://schemas.microsoft.com/office/drawing/2014/main" id="{F6BCB53E-1E17-6E48-5D45-2E7CFD785AFE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>
            <a:extLst>
              <a:ext uri="{FF2B5EF4-FFF2-40B4-BE49-F238E27FC236}">
                <a16:creationId xmlns:a16="http://schemas.microsoft.com/office/drawing/2014/main" id="{21F33F61-751B-5221-73C5-1AE04C5FCC6D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>
            <a:extLst>
              <a:ext uri="{FF2B5EF4-FFF2-40B4-BE49-F238E27FC236}">
                <a16:creationId xmlns:a16="http://schemas.microsoft.com/office/drawing/2014/main" id="{69D6C5E5-3073-4507-7A70-595C96D8FBC9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>
            <a:extLst>
              <a:ext uri="{FF2B5EF4-FFF2-40B4-BE49-F238E27FC236}">
                <a16:creationId xmlns:a16="http://schemas.microsoft.com/office/drawing/2014/main" id="{9A616490-D2EB-82FD-6C4C-E058BC702478}"/>
              </a:ext>
            </a:extLst>
          </p:cNvPr>
          <p:cNvGrpSpPr/>
          <p:nvPr/>
        </p:nvGrpSpPr>
        <p:grpSpPr>
          <a:xfrm>
            <a:off x="2402820" y="4369838"/>
            <a:ext cx="381000" cy="381000"/>
            <a:chOff x="2078" y="1680"/>
            <a:chExt cx="1615" cy="1615"/>
          </a:xfrm>
        </p:grpSpPr>
        <p:sp>
          <p:nvSpPr>
            <p:cNvPr id="38" name="Google Shape;130;p2">
              <a:extLst>
                <a:ext uri="{FF2B5EF4-FFF2-40B4-BE49-F238E27FC236}">
                  <a16:creationId xmlns:a16="http://schemas.microsoft.com/office/drawing/2014/main" id="{008F808F-6CA4-46FE-8A18-89F2BF1E1AB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>
              <a:extLst>
                <a:ext uri="{FF2B5EF4-FFF2-40B4-BE49-F238E27FC236}">
                  <a16:creationId xmlns:a16="http://schemas.microsoft.com/office/drawing/2014/main" id="{974F4951-98A0-9FBD-D07E-C0FEC37C7270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>
              <a:extLst>
                <a:ext uri="{FF2B5EF4-FFF2-40B4-BE49-F238E27FC236}">
                  <a16:creationId xmlns:a16="http://schemas.microsoft.com/office/drawing/2014/main" id="{C84A5A9B-4CF4-E514-77B6-9990AA7FA32B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>
              <a:extLst>
                <a:ext uri="{FF2B5EF4-FFF2-40B4-BE49-F238E27FC236}">
                  <a16:creationId xmlns:a16="http://schemas.microsoft.com/office/drawing/2014/main" id="{CECE1282-FCD0-71B9-DA02-2E1C037D0EF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>
              <a:extLst>
                <a:ext uri="{FF2B5EF4-FFF2-40B4-BE49-F238E27FC236}">
                  <a16:creationId xmlns:a16="http://schemas.microsoft.com/office/drawing/2014/main" id="{F778EBED-57B7-629D-C634-D1C06557116C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>
            <a:extLst>
              <a:ext uri="{FF2B5EF4-FFF2-40B4-BE49-F238E27FC236}">
                <a16:creationId xmlns:a16="http://schemas.microsoft.com/office/drawing/2014/main" id="{F20C4F1C-3855-6745-263A-3D37FD0A5A03}"/>
              </a:ext>
            </a:extLst>
          </p:cNvPr>
          <p:cNvSpPr/>
          <p:nvPr/>
        </p:nvSpPr>
        <p:spPr>
          <a:xfrm>
            <a:off x="2813516" y="4294033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tx1"/>
                </a:solidFill>
              </a:rPr>
              <a:t>5. </a:t>
            </a:r>
            <a:r>
              <a:rPr lang="en-US" sz="1800" b="1" dirty="0" err="1">
                <a:solidFill>
                  <a:schemeClr val="tx1"/>
                </a:solidFill>
              </a:rPr>
              <a:t>Quá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trình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triển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khai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" name="Google Shape;107;p2">
            <a:extLst>
              <a:ext uri="{FF2B5EF4-FFF2-40B4-BE49-F238E27FC236}">
                <a16:creationId xmlns:a16="http://schemas.microsoft.com/office/drawing/2014/main" id="{1C1C7263-47C4-0404-98F4-93EA8101F390}"/>
              </a:ext>
            </a:extLst>
          </p:cNvPr>
          <p:cNvGrpSpPr/>
          <p:nvPr/>
        </p:nvGrpSpPr>
        <p:grpSpPr>
          <a:xfrm>
            <a:off x="2063576" y="5191779"/>
            <a:ext cx="381000" cy="381000"/>
            <a:chOff x="2078" y="1680"/>
            <a:chExt cx="1615" cy="1615"/>
          </a:xfrm>
        </p:grpSpPr>
        <p:sp>
          <p:nvSpPr>
            <p:cNvPr id="53" name="Google Shape;108;p2">
              <a:extLst>
                <a:ext uri="{FF2B5EF4-FFF2-40B4-BE49-F238E27FC236}">
                  <a16:creationId xmlns:a16="http://schemas.microsoft.com/office/drawing/2014/main" id="{4FE99D04-A47B-9DCE-9665-47F649D90553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>
              <a:extLst>
                <a:ext uri="{FF2B5EF4-FFF2-40B4-BE49-F238E27FC236}">
                  <a16:creationId xmlns:a16="http://schemas.microsoft.com/office/drawing/2014/main" id="{B98B1CBB-C227-2C2C-838D-0E30C8768852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>
              <a:extLst>
                <a:ext uri="{FF2B5EF4-FFF2-40B4-BE49-F238E27FC236}">
                  <a16:creationId xmlns:a16="http://schemas.microsoft.com/office/drawing/2014/main" id="{ADFBD060-9C00-40DF-96FD-5EE5CB1F34F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>
              <a:extLst>
                <a:ext uri="{FF2B5EF4-FFF2-40B4-BE49-F238E27FC236}">
                  <a16:creationId xmlns:a16="http://schemas.microsoft.com/office/drawing/2014/main" id="{739CE5BC-4F74-3D73-0526-1A74A3BC63B7}"/>
                </a:ext>
              </a:extLst>
            </p:cNvPr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>
            <a:extLst>
              <a:ext uri="{FF2B5EF4-FFF2-40B4-BE49-F238E27FC236}">
                <a16:creationId xmlns:a16="http://schemas.microsoft.com/office/drawing/2014/main" id="{CA0F5EDF-E931-8B9B-C297-68E76AD10F31}"/>
              </a:ext>
            </a:extLst>
          </p:cNvPr>
          <p:cNvSpPr/>
          <p:nvPr/>
        </p:nvSpPr>
        <p:spPr>
          <a:xfrm>
            <a:off x="2454607" y="514795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6.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kết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8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978AA539-07A1-5270-0C2C-37BFD23BA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BD813E0C-FFC1-BBA5-92B8-23A6FEFC13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710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5.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4F4E99-A4D7-6E28-CEA1-ECCCF6152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865" y="395848"/>
            <a:ext cx="8970579" cy="6484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Bước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1: </a:t>
            </a:r>
            <a:r>
              <a:rPr lang="en-US" sz="1500" dirty="0" err="1"/>
              <a:t>Phân</a:t>
            </a:r>
            <a:r>
              <a:rPr lang="en-US" sz="1500" dirty="0"/>
              <a:t> </a:t>
            </a:r>
            <a:r>
              <a:rPr lang="en-US" sz="1500" dirty="0" err="1"/>
              <a:t>tích</a:t>
            </a:r>
            <a:r>
              <a:rPr lang="en-US" sz="1500" dirty="0"/>
              <a:t> </a:t>
            </a:r>
            <a:r>
              <a:rPr lang="en-US" sz="1500" dirty="0" err="1"/>
              <a:t>yêu</a:t>
            </a:r>
            <a:r>
              <a:rPr lang="en-US" sz="1500" dirty="0"/>
              <a:t> </a:t>
            </a:r>
            <a:r>
              <a:rPr lang="en-US" sz="1500" dirty="0" err="1"/>
              <a:t>cầu</a:t>
            </a:r>
            <a:endParaRPr lang="en-US" sz="1500" dirty="0"/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sz="1500" dirty="0" err="1"/>
              <a:t>Xác</a:t>
            </a:r>
            <a:r>
              <a:rPr lang="en-US" sz="1500" dirty="0"/>
              <a:t> </a:t>
            </a:r>
            <a:r>
              <a:rPr lang="en-US" sz="1500" dirty="0" err="1"/>
              <a:t>định</a:t>
            </a:r>
            <a:r>
              <a:rPr lang="en-US" sz="1500" dirty="0"/>
              <a:t> </a:t>
            </a:r>
            <a:r>
              <a:rPr lang="en-US" sz="1500" dirty="0" err="1"/>
              <a:t>chức</a:t>
            </a:r>
            <a:r>
              <a:rPr lang="en-US" sz="1500" dirty="0"/>
              <a:t> </a:t>
            </a:r>
            <a:r>
              <a:rPr lang="en-US" sz="1500" dirty="0" err="1"/>
              <a:t>năng</a:t>
            </a:r>
            <a:r>
              <a:rPr lang="en-US" sz="1500" dirty="0"/>
              <a:t> </a:t>
            </a:r>
            <a:r>
              <a:rPr lang="en-US" sz="1500" dirty="0" err="1"/>
              <a:t>cần</a:t>
            </a:r>
            <a:r>
              <a:rPr lang="en-US" sz="1500" dirty="0"/>
              <a:t>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thử</a:t>
            </a:r>
            <a:r>
              <a:rPr lang="en-US" sz="1500" dirty="0"/>
              <a:t> </a:t>
            </a:r>
            <a:r>
              <a:rPr lang="en-US" sz="1500" dirty="0" err="1"/>
              <a:t>của</a:t>
            </a:r>
            <a:r>
              <a:rPr lang="en-US" sz="1500" dirty="0"/>
              <a:t> website </a:t>
            </a:r>
            <a:r>
              <a:rPr lang="en-US" sz="1500" dirty="0" err="1"/>
              <a:t>Viettien</a:t>
            </a:r>
            <a:r>
              <a:rPr lang="en-US" sz="1500" dirty="0"/>
              <a:t>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sz="1500" dirty="0" err="1"/>
              <a:t>Lập</a:t>
            </a:r>
            <a:r>
              <a:rPr lang="en-US" sz="1500" dirty="0"/>
              <a:t> </a:t>
            </a:r>
            <a:r>
              <a:rPr lang="en-US" sz="1500" dirty="0" err="1"/>
              <a:t>danh</a:t>
            </a:r>
            <a:r>
              <a:rPr lang="en-US" sz="1500" dirty="0"/>
              <a:t> </a:t>
            </a:r>
            <a:r>
              <a:rPr lang="en-US" sz="1500" dirty="0" err="1"/>
              <a:t>sách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Test Scenario </a:t>
            </a:r>
            <a:r>
              <a:rPr lang="en-US" sz="1500" dirty="0" err="1"/>
              <a:t>và</a:t>
            </a:r>
            <a:r>
              <a:rPr lang="en-US" sz="1500" dirty="0"/>
              <a:t> Test Case.</a:t>
            </a:r>
            <a:endParaRPr 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500" b="1" dirty="0" err="1"/>
              <a:t>Bước</a:t>
            </a:r>
            <a:r>
              <a:rPr lang="en-US" sz="1500" b="1" dirty="0"/>
              <a:t> 2 </a:t>
            </a:r>
            <a:r>
              <a:rPr lang="en-US" sz="1500" dirty="0"/>
              <a:t>: </a:t>
            </a:r>
            <a:r>
              <a:rPr lang="en-US" sz="1500" dirty="0" err="1"/>
              <a:t>Thiết</a:t>
            </a:r>
            <a:r>
              <a:rPr lang="en-US" sz="1500" dirty="0"/>
              <a:t> </a:t>
            </a:r>
            <a:r>
              <a:rPr lang="en-US" sz="1500" dirty="0" err="1"/>
              <a:t>kế</a:t>
            </a:r>
            <a:r>
              <a:rPr lang="en-US" sz="1500" dirty="0"/>
              <a:t> </a:t>
            </a:r>
            <a:r>
              <a:rPr lang="en-US" sz="1500" dirty="0" err="1"/>
              <a:t>kịch</a:t>
            </a:r>
            <a:r>
              <a:rPr lang="en-US" sz="1500" dirty="0"/>
              <a:t> </a:t>
            </a:r>
            <a:r>
              <a:rPr lang="en-US" sz="1500" dirty="0" err="1"/>
              <a:t>bản</a:t>
            </a:r>
            <a:r>
              <a:rPr lang="en-US" sz="1500" dirty="0"/>
              <a:t>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thử</a:t>
            </a:r>
            <a:endParaRPr lang="en-US" sz="1500" dirty="0"/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sz="1500" dirty="0" err="1"/>
              <a:t>Viết</a:t>
            </a:r>
            <a:r>
              <a:rPr lang="en-US" sz="1500" dirty="0"/>
              <a:t> </a:t>
            </a:r>
            <a:r>
              <a:rPr lang="en-US" sz="1500" dirty="0" err="1"/>
              <a:t>kịch</a:t>
            </a:r>
            <a:r>
              <a:rPr lang="en-US" sz="1500" dirty="0"/>
              <a:t> </a:t>
            </a:r>
            <a:r>
              <a:rPr lang="en-US" sz="1500" dirty="0" err="1"/>
              <a:t>bản</a:t>
            </a:r>
            <a:r>
              <a:rPr lang="en-US" sz="1500" dirty="0"/>
              <a:t> test chi </a:t>
            </a:r>
            <a:r>
              <a:rPr lang="en-US" sz="1500" dirty="0" err="1"/>
              <a:t>tiết</a:t>
            </a:r>
            <a:r>
              <a:rPr lang="en-US" sz="1500" dirty="0"/>
              <a:t> </a:t>
            </a:r>
            <a:r>
              <a:rPr lang="en-US" sz="1500" dirty="0" err="1"/>
              <a:t>cho</a:t>
            </a:r>
            <a:r>
              <a:rPr lang="en-US" sz="1500" dirty="0"/>
              <a:t> </a:t>
            </a:r>
            <a:r>
              <a:rPr lang="en-US" sz="1500" dirty="0" err="1"/>
              <a:t>từng</a:t>
            </a:r>
            <a:r>
              <a:rPr lang="en-US" sz="1500" dirty="0"/>
              <a:t> </a:t>
            </a:r>
            <a:r>
              <a:rPr lang="en-US" sz="1500" dirty="0" err="1"/>
              <a:t>chức</a:t>
            </a:r>
            <a:r>
              <a:rPr lang="en-US" sz="1500" dirty="0"/>
              <a:t> </a:t>
            </a:r>
            <a:r>
              <a:rPr lang="en-US" sz="1500" dirty="0" err="1"/>
              <a:t>năng</a:t>
            </a:r>
            <a:r>
              <a:rPr lang="en-US" sz="1500" dirty="0"/>
              <a:t> (login, search, profile...).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sz="1500" dirty="0" err="1"/>
              <a:t>Xác</a:t>
            </a:r>
            <a:r>
              <a:rPr lang="en-US" sz="1500" dirty="0"/>
              <a:t> </a:t>
            </a:r>
            <a:r>
              <a:rPr lang="en-US" sz="1500" dirty="0" err="1"/>
              <a:t>định</a:t>
            </a:r>
            <a:r>
              <a:rPr lang="en-US" sz="1500" dirty="0"/>
              <a:t> </a:t>
            </a:r>
            <a:r>
              <a:rPr lang="en-US" sz="1500" dirty="0" err="1"/>
              <a:t>dữ</a:t>
            </a:r>
            <a:r>
              <a:rPr lang="en-US" sz="1500" dirty="0"/>
              <a:t> </a:t>
            </a:r>
            <a:r>
              <a:rPr lang="en-US" sz="1500" dirty="0" err="1"/>
              <a:t>liệu</a:t>
            </a:r>
            <a:r>
              <a:rPr lang="en-US" sz="1500" dirty="0"/>
              <a:t> </a:t>
            </a:r>
            <a:r>
              <a:rPr lang="en-US" sz="1500" dirty="0" err="1"/>
              <a:t>đầu</a:t>
            </a:r>
            <a:r>
              <a:rPr lang="en-US" sz="1500" dirty="0"/>
              <a:t> </a:t>
            </a:r>
            <a:r>
              <a:rPr lang="en-US" sz="1500" dirty="0" err="1"/>
              <a:t>vào</a:t>
            </a:r>
            <a:r>
              <a:rPr lang="en-US" sz="1500" dirty="0"/>
              <a:t>,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quả</a:t>
            </a:r>
            <a:r>
              <a:rPr lang="en-US" sz="1500" dirty="0"/>
              <a:t> </a:t>
            </a:r>
            <a:r>
              <a:rPr lang="en-US" sz="1500" dirty="0" err="1"/>
              <a:t>mong</a:t>
            </a:r>
            <a:r>
              <a:rPr lang="en-US" sz="1500" dirty="0"/>
              <a:t> </a:t>
            </a:r>
            <a:r>
              <a:rPr lang="en-US" sz="1500" dirty="0" err="1"/>
              <a:t>đợi</a:t>
            </a:r>
            <a:r>
              <a:rPr lang="en-US" sz="1500" dirty="0"/>
              <a:t>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500" dirty="0" err="1"/>
              <a:t>Bước</a:t>
            </a:r>
            <a:r>
              <a:rPr lang="en-US" sz="1500" dirty="0"/>
              <a:t> 3: </a:t>
            </a:r>
            <a:r>
              <a:rPr lang="en-US" sz="1500" dirty="0" err="1"/>
              <a:t>Xây</a:t>
            </a:r>
            <a:r>
              <a:rPr lang="en-US" sz="1500" dirty="0"/>
              <a:t> </a:t>
            </a:r>
            <a:r>
              <a:rPr lang="en-US" sz="1500" dirty="0" err="1"/>
              <a:t>dựng</a:t>
            </a:r>
            <a:r>
              <a:rPr lang="en-US" sz="1500" dirty="0"/>
              <a:t> framework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vi-VN" sz="1500" dirty="0"/>
              <a:t>Tạo cấu trúc thư mục theo mô hình POM + DDT.</a:t>
            </a:r>
            <a:endParaRPr lang="en-US" sz="1500" dirty="0"/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sz="1500" dirty="0" err="1"/>
              <a:t>Viết</a:t>
            </a:r>
            <a:r>
              <a:rPr lang="en-US" sz="1500" dirty="0"/>
              <a:t> </a:t>
            </a:r>
            <a:r>
              <a:rPr lang="en-US" sz="1500" dirty="0" err="1"/>
              <a:t>các</a:t>
            </a:r>
            <a:r>
              <a:rPr lang="en-US" sz="1500" dirty="0"/>
              <a:t> </a:t>
            </a:r>
            <a:r>
              <a:rPr lang="en-US" sz="1500" dirty="0" err="1"/>
              <a:t>lớp</a:t>
            </a:r>
            <a:r>
              <a:rPr lang="en-US" sz="1500" dirty="0"/>
              <a:t> Page, Test, Utils, Data.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500" dirty="0" err="1"/>
              <a:t>Bước</a:t>
            </a:r>
            <a:r>
              <a:rPr lang="en-US" sz="1500" dirty="0"/>
              <a:t> 4: </a:t>
            </a:r>
            <a:r>
              <a:rPr lang="en-US" sz="1500" dirty="0" err="1"/>
              <a:t>Thực</a:t>
            </a:r>
            <a:r>
              <a:rPr lang="en-US" sz="1500" dirty="0"/>
              <a:t> </a:t>
            </a:r>
            <a:r>
              <a:rPr lang="en-US" sz="1500" dirty="0" err="1"/>
              <a:t>thi</a:t>
            </a:r>
            <a:r>
              <a:rPr lang="en-US" sz="1500" dirty="0"/>
              <a:t>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thử</a:t>
            </a:r>
            <a:endParaRPr lang="en-US" sz="1500" dirty="0"/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sz="1500" dirty="0" err="1"/>
              <a:t>Chạy</a:t>
            </a:r>
            <a:r>
              <a:rPr lang="en-US" sz="1500" dirty="0"/>
              <a:t> test </a:t>
            </a:r>
            <a:r>
              <a:rPr lang="en-US" sz="1500" dirty="0" err="1"/>
              <a:t>với</a:t>
            </a:r>
            <a:r>
              <a:rPr lang="en-US" sz="1500" dirty="0"/>
              <a:t> </a:t>
            </a:r>
            <a:r>
              <a:rPr lang="en-US" sz="1500" dirty="0" err="1"/>
              <a:t>nhiều</a:t>
            </a:r>
            <a:r>
              <a:rPr lang="en-US" sz="1500" dirty="0"/>
              <a:t> </a:t>
            </a:r>
            <a:r>
              <a:rPr lang="en-US" sz="1500" dirty="0" err="1"/>
              <a:t>bộ</a:t>
            </a:r>
            <a:r>
              <a:rPr lang="en-US" sz="1500" dirty="0"/>
              <a:t> </a:t>
            </a:r>
            <a:r>
              <a:rPr lang="en-US" sz="1500" dirty="0" err="1"/>
              <a:t>dữ</a:t>
            </a:r>
            <a:r>
              <a:rPr lang="en-US" sz="1500" dirty="0"/>
              <a:t> </a:t>
            </a:r>
            <a:r>
              <a:rPr lang="en-US" sz="1500" dirty="0" err="1"/>
              <a:t>liệu</a:t>
            </a:r>
            <a:r>
              <a:rPr lang="en-US" sz="1500" dirty="0"/>
              <a:t> Excel/CSV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500" dirty="0" err="1"/>
              <a:t>Bước</a:t>
            </a:r>
            <a:r>
              <a:rPr lang="en-US" sz="1500" dirty="0"/>
              <a:t> 5: </a:t>
            </a:r>
            <a:r>
              <a:rPr lang="en-US" sz="1500" dirty="0" err="1"/>
              <a:t>Đánh</a:t>
            </a:r>
            <a:r>
              <a:rPr lang="en-US" sz="1500" dirty="0"/>
              <a:t> </a:t>
            </a:r>
            <a:r>
              <a:rPr lang="en-US" sz="1500" dirty="0" err="1"/>
              <a:t>giá</a:t>
            </a:r>
            <a:r>
              <a:rPr lang="en-US" sz="1500" dirty="0"/>
              <a:t> </a:t>
            </a:r>
            <a:r>
              <a:rPr lang="en-US" sz="1500" dirty="0" err="1"/>
              <a:t>kết</a:t>
            </a:r>
            <a:r>
              <a:rPr lang="en-US" sz="1500" dirty="0"/>
              <a:t> </a:t>
            </a:r>
            <a:r>
              <a:rPr lang="en-US" sz="1500" dirty="0" err="1"/>
              <a:t>quả</a:t>
            </a:r>
            <a:endParaRPr lang="en-US" sz="1500" dirty="0"/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sz="1500" dirty="0"/>
              <a:t>So </a:t>
            </a:r>
            <a:r>
              <a:rPr lang="en-US" sz="1500" dirty="0" err="1"/>
              <a:t>sánh</a:t>
            </a:r>
            <a:r>
              <a:rPr lang="en-US" sz="1500" dirty="0"/>
              <a:t> </a:t>
            </a:r>
            <a:r>
              <a:rPr lang="en-US" sz="1500" dirty="0" err="1"/>
              <a:t>hiệu</a:t>
            </a:r>
            <a:r>
              <a:rPr lang="en-US" sz="1500" dirty="0"/>
              <a:t> </a:t>
            </a:r>
            <a:r>
              <a:rPr lang="en-US" sz="1500" dirty="0" err="1"/>
              <a:t>quả</a:t>
            </a:r>
            <a:r>
              <a:rPr lang="en-US" sz="1500" dirty="0"/>
              <a:t> </a:t>
            </a:r>
            <a:r>
              <a:rPr lang="en-US" sz="1500" dirty="0" err="1"/>
              <a:t>giữa</a:t>
            </a:r>
            <a:r>
              <a:rPr lang="en-US" sz="1500" dirty="0"/>
              <a:t> </a:t>
            </a:r>
            <a:r>
              <a:rPr lang="en-US" sz="1500" dirty="0" err="1"/>
              <a:t>kiểm</a:t>
            </a:r>
            <a:r>
              <a:rPr lang="en-US" sz="1500" dirty="0"/>
              <a:t> </a:t>
            </a:r>
            <a:r>
              <a:rPr lang="en-US" sz="1500" dirty="0" err="1"/>
              <a:t>thử</a:t>
            </a:r>
            <a:r>
              <a:rPr lang="en-US" sz="1500" dirty="0"/>
              <a:t> </a:t>
            </a:r>
            <a:r>
              <a:rPr lang="en-US" sz="1500" dirty="0" err="1"/>
              <a:t>thủ</a:t>
            </a:r>
            <a:r>
              <a:rPr lang="en-US" sz="1500" dirty="0"/>
              <a:t> </a:t>
            </a:r>
            <a:r>
              <a:rPr lang="en-US" sz="1500" dirty="0" err="1"/>
              <a:t>công</a:t>
            </a:r>
            <a:r>
              <a:rPr lang="en-US" sz="1500" dirty="0"/>
              <a:t> </a:t>
            </a:r>
            <a:r>
              <a:rPr lang="en-US" sz="1500" dirty="0" err="1"/>
              <a:t>và</a:t>
            </a:r>
            <a:r>
              <a:rPr lang="en-US" sz="1500" dirty="0"/>
              <a:t> </a:t>
            </a:r>
            <a:r>
              <a:rPr lang="en-US" sz="1500" dirty="0" err="1"/>
              <a:t>tự</a:t>
            </a:r>
            <a:r>
              <a:rPr lang="en-US" sz="1500" dirty="0"/>
              <a:t> </a:t>
            </a:r>
            <a:r>
              <a:rPr lang="en-US" sz="1500" dirty="0" err="1"/>
              <a:t>động</a:t>
            </a:r>
            <a:r>
              <a:rPr lang="en-US" sz="1500" dirty="0"/>
              <a:t>.</a:t>
            </a:r>
          </a:p>
          <a:p>
            <a:pPr marL="285750" lvl="0" indent="-28575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sz="1500" dirty="0" err="1"/>
              <a:t>Tổng</a:t>
            </a:r>
            <a:r>
              <a:rPr lang="en-US" sz="1500" dirty="0"/>
              <a:t> </a:t>
            </a:r>
            <a:r>
              <a:rPr lang="en-US" sz="1500" dirty="0" err="1"/>
              <a:t>hợp</a:t>
            </a:r>
            <a:r>
              <a:rPr lang="en-US" sz="1500" dirty="0"/>
              <a:t> </a:t>
            </a:r>
            <a:r>
              <a:rPr lang="en-US" sz="1500" dirty="0" err="1"/>
              <a:t>báo</a:t>
            </a:r>
            <a:r>
              <a:rPr lang="en-US" sz="1500" dirty="0"/>
              <a:t> </a:t>
            </a:r>
            <a:r>
              <a:rPr lang="en-US" sz="1500" dirty="0" err="1"/>
              <a:t>cáo</a:t>
            </a:r>
            <a:r>
              <a:rPr lang="en-US" sz="1500" dirty="0"/>
              <a:t>: </a:t>
            </a:r>
            <a:r>
              <a:rPr lang="en-US" sz="1500" dirty="0" err="1"/>
              <a:t>tỷ</a:t>
            </a:r>
            <a:r>
              <a:rPr lang="en-US" sz="1500" dirty="0"/>
              <a:t> </a:t>
            </a:r>
            <a:r>
              <a:rPr lang="en-US" sz="1500" dirty="0" err="1"/>
              <a:t>lệ</a:t>
            </a:r>
            <a:r>
              <a:rPr lang="en-US" sz="1500" dirty="0"/>
              <a:t> pass/fail, </a:t>
            </a:r>
            <a:r>
              <a:rPr lang="en-US" sz="1500" dirty="0" err="1"/>
              <a:t>thời</a:t>
            </a:r>
            <a:r>
              <a:rPr lang="en-US" sz="1500" dirty="0"/>
              <a:t> </a:t>
            </a:r>
            <a:r>
              <a:rPr lang="en-US" sz="1500" dirty="0" err="1"/>
              <a:t>gian</a:t>
            </a:r>
            <a:r>
              <a:rPr lang="en-US" sz="1500" dirty="0"/>
              <a:t>, </a:t>
            </a:r>
            <a:r>
              <a:rPr lang="en-US" sz="1500" dirty="0" err="1"/>
              <a:t>độ</a:t>
            </a:r>
            <a:r>
              <a:rPr lang="en-US" sz="1500" dirty="0"/>
              <a:t> </a:t>
            </a:r>
            <a:r>
              <a:rPr lang="en-US" sz="1500" dirty="0" err="1"/>
              <a:t>ổn</a:t>
            </a:r>
            <a:r>
              <a:rPr lang="en-US" sz="1500" dirty="0"/>
              <a:t> </a:t>
            </a:r>
            <a:r>
              <a:rPr lang="en-US" sz="1500" dirty="0" err="1"/>
              <a:t>định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61215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98668A20-6A10-8080-A3D5-B0EC7E453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B3A90648-4F47-7589-4187-67DFCF766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 </a:t>
            </a:r>
            <a:r>
              <a:rPr lang="vi-VN" dirty="0"/>
              <a:t>Kết quả đạt được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278575-5FBA-2461-6347-541BCD1B6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86801"/>
            <a:ext cx="9144000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tổ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chức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framework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kiểm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thử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cấu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trúc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bao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gồm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thư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mục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pages/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tests/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data/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utils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Courier New" panose="02070309020205020404" pitchFamily="49" charset="0"/>
              </a:rPr>
              <a:t>reports/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thống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dễ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mở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rộng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bảo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trì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tái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altLang="en-US" sz="18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+mj-lt"/>
              </a:rPr>
              <a:t>Đã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xây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dựng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hoàn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chỉnh</a:t>
            </a:r>
            <a:r>
              <a:rPr lang="en-US" sz="1800" dirty="0">
                <a:latin typeface="+mj-lt"/>
              </a:rPr>
              <a:t> framework </a:t>
            </a:r>
            <a:r>
              <a:rPr lang="en-US" sz="1800" dirty="0" err="1">
                <a:latin typeface="+mj-lt"/>
              </a:rPr>
              <a:t>kiểm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thử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tự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động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Viettien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cho</a:t>
            </a:r>
            <a:r>
              <a:rPr lang="en-US" sz="1800" dirty="0">
                <a:latin typeface="+mj-lt"/>
              </a:rPr>
              <a:t> website Viettien.vn, </a:t>
            </a:r>
            <a:r>
              <a:rPr lang="en-US" sz="1800" dirty="0" err="1">
                <a:latin typeface="+mj-lt"/>
              </a:rPr>
              <a:t>có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khả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năng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kiểm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thử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bốn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chức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năng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chính</a:t>
            </a:r>
            <a:r>
              <a:rPr lang="en-US" sz="1800" dirty="0">
                <a:latin typeface="+mj-l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+mj-lt"/>
              </a:rPr>
              <a:t>Đăng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nhập</a:t>
            </a:r>
            <a:endParaRPr lang="en-US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+mj-lt"/>
              </a:rPr>
              <a:t>Đăng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ký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tài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khoản</a:t>
            </a:r>
            <a:endParaRPr lang="en-US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+mj-lt"/>
              </a:rPr>
              <a:t>Tìm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kiếm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sản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phẩm</a:t>
            </a:r>
            <a:endParaRPr lang="en-US" sz="1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1800" dirty="0" err="1">
                <a:latin typeface="+mj-lt"/>
              </a:rPr>
              <a:t>Quản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lý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thông</a:t>
            </a:r>
            <a:r>
              <a:rPr lang="en-US" sz="1800" dirty="0">
                <a:latin typeface="+mj-lt"/>
              </a:rPr>
              <a:t> tin </a:t>
            </a:r>
            <a:r>
              <a:rPr lang="en-US" sz="1800" dirty="0" err="1">
                <a:latin typeface="+mj-lt"/>
              </a:rPr>
              <a:t>cá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nhân</a:t>
            </a:r>
            <a:endParaRPr lang="en-US" altLang="en-US" sz="1800" dirty="0">
              <a:solidFill>
                <a:schemeClr val="tx1"/>
              </a:solidFill>
              <a:latin typeface="+mj-lt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648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D39F1004-0E2D-83E5-DEA6-DC4739736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5226602F-8C8F-9081-AD50-CCB61741B7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 </a:t>
            </a:r>
            <a:r>
              <a:rPr lang="vi-VN" dirty="0"/>
              <a:t>Hạn chế và hướng phát triển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7374C77-D2D8-DDD5-EA36-AC51A8B9B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7" y="449258"/>
            <a:ext cx="8237483" cy="5546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Hạn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chế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chế</a:t>
            </a:r>
            <a:r>
              <a:rPr lang="en-US" sz="1800" dirty="0"/>
              <a:t> </a:t>
            </a:r>
            <a:r>
              <a:rPr lang="en-US" sz="1800" dirty="0" err="1"/>
              <a:t>chạy</a:t>
            </a:r>
            <a:r>
              <a:rPr lang="en-US" sz="1800" dirty="0"/>
              <a:t> song </a:t>
            </a:r>
            <a:r>
              <a:rPr lang="en-US" sz="1800" dirty="0" err="1"/>
              <a:t>song</a:t>
            </a:r>
            <a:r>
              <a:rPr lang="en-US" sz="1800" dirty="0"/>
              <a:t> (Parallel Testing)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CI/CD (</a:t>
            </a:r>
            <a:r>
              <a:rPr lang="en-US" sz="1800" dirty="0" err="1"/>
              <a:t>như</a:t>
            </a:r>
            <a:r>
              <a:rPr lang="en-US" sz="1800" dirty="0"/>
              <a:t> Jenkins, GitHub Actions).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cáo</a:t>
            </a:r>
            <a:r>
              <a:rPr lang="en-US" sz="1800" dirty="0"/>
              <a:t> HTML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giản</a:t>
            </a:r>
            <a:r>
              <a:rPr lang="en-US" sz="1800" dirty="0"/>
              <a:t>, </a:t>
            </a:r>
            <a:r>
              <a:rPr lang="en-US" sz="1800" dirty="0" err="1"/>
              <a:t>chưa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biểu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kê</a:t>
            </a:r>
            <a:r>
              <a:rPr lang="en-US" sz="1800" dirty="0"/>
              <a:t> </a:t>
            </a:r>
            <a:r>
              <a:rPr lang="en-US" sz="1800" dirty="0" err="1"/>
              <a:t>tỷ</a:t>
            </a:r>
            <a:r>
              <a:rPr lang="en-US" sz="1800" dirty="0"/>
              <a:t> </a:t>
            </a:r>
            <a:r>
              <a:rPr lang="en-US" sz="1800" dirty="0" err="1"/>
              <a:t>lệ</a:t>
            </a:r>
            <a:r>
              <a:rPr lang="en-US" sz="1800" dirty="0"/>
              <a:t> Pass/Fail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chạy</a:t>
            </a:r>
            <a:r>
              <a:rPr lang="en-US" sz="1800" dirty="0"/>
              <a:t> test</a:t>
            </a:r>
          </a:p>
          <a:p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Hướng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triển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chế</a:t>
            </a:r>
            <a:r>
              <a:rPr lang="en-US" sz="1800" dirty="0"/>
              <a:t> </a:t>
            </a:r>
            <a:r>
              <a:rPr lang="en-US" sz="1800" dirty="0" err="1"/>
              <a:t>chạy</a:t>
            </a:r>
            <a:r>
              <a:rPr lang="en-US" sz="1800" dirty="0"/>
              <a:t> song </a:t>
            </a:r>
            <a:r>
              <a:rPr lang="en-US" sz="1800" dirty="0" err="1"/>
              <a:t>song</a:t>
            </a:r>
            <a:r>
              <a:rPr lang="en-US" sz="1800" dirty="0"/>
              <a:t> (Parallel Execution</a:t>
            </a:r>
            <a:r>
              <a:rPr lang="en-US" sz="1800" b="1" dirty="0"/>
              <a:t>)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rút</a:t>
            </a:r>
            <a:r>
              <a:rPr lang="en-US" sz="1800" dirty="0"/>
              <a:t> </a:t>
            </a:r>
            <a:r>
              <a:rPr lang="en-US" sz="1800" dirty="0" err="1"/>
              <a:t>ngắn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nối</a:t>
            </a:r>
            <a:r>
              <a:rPr lang="en-US" sz="1800" dirty="0"/>
              <a:t> framework </a:t>
            </a:r>
            <a:r>
              <a:rPr lang="en-US" sz="1800" dirty="0" err="1"/>
              <a:t>với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CI/</a:t>
            </a:r>
            <a:r>
              <a:rPr lang="en-US" sz="1800" b="1" dirty="0"/>
              <a:t>CD</a:t>
            </a:r>
            <a:r>
              <a:rPr lang="en-US" sz="1800" dirty="0"/>
              <a:t> (Jenkins, GitHub Actions) </a:t>
            </a:r>
            <a:r>
              <a:rPr lang="en-US" sz="1800" dirty="0" err="1"/>
              <a:t>nhằm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kích</a:t>
            </a:r>
            <a:r>
              <a:rPr lang="en-US" sz="1800" dirty="0"/>
              <a:t> </a:t>
            </a:r>
            <a:r>
              <a:rPr lang="en-US" sz="1800" dirty="0" err="1"/>
              <a:t>hoạt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khi</a:t>
            </a:r>
            <a:r>
              <a:rPr lang="en-US" sz="1800" dirty="0"/>
              <a:t>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phiên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mới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Nâng</a:t>
            </a:r>
            <a:r>
              <a:rPr lang="en-US" sz="1800" dirty="0"/>
              <a:t> </a:t>
            </a:r>
            <a:r>
              <a:rPr lang="en-US" sz="1800" dirty="0" err="1"/>
              <a:t>cấp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cáo</a:t>
            </a:r>
            <a:r>
              <a:rPr lang="en-US" sz="1800" dirty="0"/>
              <a:t> HTML </a:t>
            </a:r>
            <a:r>
              <a:rPr lang="en-US" sz="1800" dirty="0" err="1"/>
              <a:t>bằng</a:t>
            </a:r>
            <a:r>
              <a:rPr lang="en-US" sz="1800" dirty="0"/>
              <a:t> </a:t>
            </a:r>
            <a:r>
              <a:rPr lang="en-US" sz="1800" dirty="0" err="1"/>
              <a:t>biểu</a:t>
            </a:r>
            <a:r>
              <a:rPr lang="en-US" sz="1800" dirty="0"/>
              <a:t> </a:t>
            </a:r>
            <a:r>
              <a:rPr lang="en-US" sz="1800" dirty="0" err="1"/>
              <a:t>đồ</a:t>
            </a:r>
            <a:r>
              <a:rPr lang="en-US" sz="1800" dirty="0"/>
              <a:t> </a:t>
            </a:r>
            <a:r>
              <a:rPr lang="en-US" sz="1800" dirty="0" err="1"/>
              <a:t>trực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, </a:t>
            </a:r>
            <a:r>
              <a:rPr lang="en-US" sz="1800" dirty="0" err="1"/>
              <a:t>lọc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theo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, </a:t>
            </a:r>
            <a:r>
              <a:rPr lang="en-US" sz="1800" dirty="0" err="1"/>
              <a:t>nhóm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hoặc</a:t>
            </a:r>
            <a:r>
              <a:rPr lang="en-US" sz="1800" dirty="0"/>
              <a:t> </a:t>
            </a:r>
            <a:r>
              <a:rPr lang="en-US" sz="1800" dirty="0" err="1"/>
              <a:t>trạng</a:t>
            </a:r>
            <a:r>
              <a:rPr lang="en-US" sz="1800" dirty="0"/>
              <a:t> </a:t>
            </a:r>
            <a:r>
              <a:rPr lang="en-US" sz="1800" dirty="0" err="1"/>
              <a:t>thái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.</a:t>
            </a:r>
            <a:endParaRPr lang="vi-VN" sz="1800" dirty="0"/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2517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51B435D2-3497-4A6C-D788-217ED1592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D8C08213-42E4-F3DC-86A7-F4A459B175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D06A798B-73A6-0BC6-0175-A418296DF77A}"/>
              </a:ext>
            </a:extLst>
          </p:cNvPr>
          <p:cNvSpPr/>
          <p:nvPr/>
        </p:nvSpPr>
        <p:spPr>
          <a:xfrm>
            <a:off x="2970682" y="2343075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tx1"/>
                </a:solidFill>
              </a:rPr>
              <a:t>3. </a:t>
            </a:r>
            <a:r>
              <a:rPr lang="en-US" sz="1800" b="1" dirty="0" err="1"/>
              <a:t>Xây</a:t>
            </a:r>
            <a:r>
              <a:rPr lang="en-US" sz="1800" b="1" dirty="0"/>
              <a:t> </a:t>
            </a:r>
            <a:r>
              <a:rPr lang="en-US" sz="1800" b="1" dirty="0" err="1"/>
              <a:t>dựng</a:t>
            </a:r>
            <a:r>
              <a:rPr lang="en-US" sz="1800" b="1" dirty="0"/>
              <a:t> Framework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6A119353-8F5E-4032-AC7C-3EDC4834D216}"/>
              </a:ext>
            </a:extLst>
          </p:cNvPr>
          <p:cNvSpPr/>
          <p:nvPr/>
        </p:nvSpPr>
        <p:spPr>
          <a:xfrm>
            <a:off x="2393505" y="155858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tx1"/>
                </a:solidFill>
              </a:rPr>
              <a:t>2. </a:t>
            </a:r>
            <a:r>
              <a:rPr lang="en-US" sz="1800" b="1" dirty="0" err="1">
                <a:solidFill>
                  <a:schemeClr val="tx1"/>
                </a:solidFill>
              </a:rPr>
              <a:t>Giới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thiệu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về</a:t>
            </a:r>
            <a:r>
              <a:rPr lang="en-US" sz="1800" b="1" dirty="0">
                <a:solidFill>
                  <a:schemeClr val="tx1"/>
                </a:solidFill>
              </a:rPr>
              <a:t> Selenium </a:t>
            </a:r>
            <a:r>
              <a:rPr lang="en-US" sz="1800" b="1" dirty="0" err="1">
                <a:solidFill>
                  <a:schemeClr val="tx1"/>
                </a:solidFill>
              </a:rPr>
              <a:t>và</a:t>
            </a:r>
            <a:r>
              <a:rPr lang="en-US" sz="1800" b="1" dirty="0">
                <a:solidFill>
                  <a:schemeClr val="tx1"/>
                </a:solidFill>
              </a:rPr>
              <a:t> DDT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869701B5-7D22-C5F2-EE2F-E03E15EC58E0}"/>
              </a:ext>
            </a:extLst>
          </p:cNvPr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dk1"/>
                </a:solidFill>
              </a:rPr>
              <a:t>1. </a:t>
            </a:r>
            <a:r>
              <a:rPr lang="en-US" sz="1800" b="1" dirty="0" err="1">
                <a:solidFill>
                  <a:schemeClr val="dk1"/>
                </a:solidFill>
              </a:rPr>
              <a:t>Mục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tiêu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của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đề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tài</a:t>
            </a:r>
            <a:endParaRPr dirty="0"/>
          </a:p>
        </p:txBody>
      </p:sp>
      <p:grpSp>
        <p:nvGrpSpPr>
          <p:cNvPr id="100" name="Google Shape;100;p2">
            <a:extLst>
              <a:ext uri="{FF2B5EF4-FFF2-40B4-BE49-F238E27FC236}">
                <a16:creationId xmlns:a16="http://schemas.microsoft.com/office/drawing/2014/main" id="{C5E1E5E9-61D3-B25A-2A38-A196D846A47B}"/>
              </a:ext>
            </a:extLst>
          </p:cNvPr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>
              <a:extLst>
                <a:ext uri="{FF2B5EF4-FFF2-40B4-BE49-F238E27FC236}">
                  <a16:creationId xmlns:a16="http://schemas.microsoft.com/office/drawing/2014/main" id="{60E53358-16CB-317C-628F-0991E0B469FB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>
              <a:extLst>
                <a:ext uri="{FF2B5EF4-FFF2-40B4-BE49-F238E27FC236}">
                  <a16:creationId xmlns:a16="http://schemas.microsoft.com/office/drawing/2014/main" id="{6DAA80AD-E79A-396D-AFA0-E2E109DEE1BD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>
              <a:extLst>
                <a:ext uri="{FF2B5EF4-FFF2-40B4-BE49-F238E27FC236}">
                  <a16:creationId xmlns:a16="http://schemas.microsoft.com/office/drawing/2014/main" id="{2838492B-95AE-95A2-91A0-FB3168CF79C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>
              <a:extLst>
                <a:ext uri="{FF2B5EF4-FFF2-40B4-BE49-F238E27FC236}">
                  <a16:creationId xmlns:a16="http://schemas.microsoft.com/office/drawing/2014/main" id="{647D512D-3354-F8E9-DF88-64FE8BE1E114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>
              <a:extLst>
                <a:ext uri="{FF2B5EF4-FFF2-40B4-BE49-F238E27FC236}">
                  <a16:creationId xmlns:a16="http://schemas.microsoft.com/office/drawing/2014/main" id="{54306504-05E1-FFC6-3041-EB44E99A056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>
              <a:extLst>
                <a:ext uri="{FF2B5EF4-FFF2-40B4-BE49-F238E27FC236}">
                  <a16:creationId xmlns:a16="http://schemas.microsoft.com/office/drawing/2014/main" id="{0D5EA8DA-DED1-0246-2A08-3D608AA8DFC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>
            <a:extLst>
              <a:ext uri="{FF2B5EF4-FFF2-40B4-BE49-F238E27FC236}">
                <a16:creationId xmlns:a16="http://schemas.microsoft.com/office/drawing/2014/main" id="{A823DF88-0322-406E-0797-889BC8FC5B45}"/>
              </a:ext>
            </a:extLst>
          </p:cNvPr>
          <p:cNvGrpSpPr/>
          <p:nvPr/>
        </p:nvGrpSpPr>
        <p:grpSpPr>
          <a:xfrm>
            <a:off x="1992924" y="1623946"/>
            <a:ext cx="381000" cy="381000"/>
            <a:chOff x="2078" y="1680"/>
            <a:chExt cx="1615" cy="1615"/>
          </a:xfrm>
        </p:grpSpPr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A6560A8C-D9B7-A53F-B014-AD85898A89D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BE011DBC-E575-5BFF-15A9-EC015920752D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39ED6FBC-7426-D943-62DB-6B30DD22D97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13C19B36-0481-356D-ACEA-C7C179C10D4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C3548005-823F-2A48-3BB7-5E7F8397DCC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>
              <a:extLst>
                <a:ext uri="{FF2B5EF4-FFF2-40B4-BE49-F238E27FC236}">
                  <a16:creationId xmlns:a16="http://schemas.microsoft.com/office/drawing/2014/main" id="{A49AAEDF-284E-6CA2-CC86-5749EE907DFD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>
            <a:extLst>
              <a:ext uri="{FF2B5EF4-FFF2-40B4-BE49-F238E27FC236}">
                <a16:creationId xmlns:a16="http://schemas.microsoft.com/office/drawing/2014/main" id="{BE55D4FB-BA1D-0AB9-C9C2-836BED2614ED}"/>
              </a:ext>
            </a:extLst>
          </p:cNvPr>
          <p:cNvGrpSpPr/>
          <p:nvPr/>
        </p:nvGrpSpPr>
        <p:grpSpPr>
          <a:xfrm>
            <a:off x="2482459" y="2402325"/>
            <a:ext cx="381000" cy="381000"/>
            <a:chOff x="2078" y="1680"/>
            <a:chExt cx="1615" cy="1615"/>
          </a:xfrm>
        </p:grpSpPr>
        <p:sp>
          <p:nvSpPr>
            <p:cNvPr id="115" name="Google Shape;115;p2">
              <a:extLst>
                <a:ext uri="{FF2B5EF4-FFF2-40B4-BE49-F238E27FC236}">
                  <a16:creationId xmlns:a16="http://schemas.microsoft.com/office/drawing/2014/main" id="{9BB1D624-F1DC-C8AA-A5F7-D472B93A3E41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>
              <a:extLst>
                <a:ext uri="{FF2B5EF4-FFF2-40B4-BE49-F238E27FC236}">
                  <a16:creationId xmlns:a16="http://schemas.microsoft.com/office/drawing/2014/main" id="{FD156F6F-EC16-1FF8-2ABE-786C47B3A8AE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>
              <a:extLst>
                <a:ext uri="{FF2B5EF4-FFF2-40B4-BE49-F238E27FC236}">
                  <a16:creationId xmlns:a16="http://schemas.microsoft.com/office/drawing/2014/main" id="{62D9CFC0-CECD-492C-E9EF-67B8910FC3E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>
              <a:extLst>
                <a:ext uri="{FF2B5EF4-FFF2-40B4-BE49-F238E27FC236}">
                  <a16:creationId xmlns:a16="http://schemas.microsoft.com/office/drawing/2014/main" id="{CBEF5354-8E99-1DBF-F75D-AFE504C666C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>
              <a:extLst>
                <a:ext uri="{FF2B5EF4-FFF2-40B4-BE49-F238E27FC236}">
                  <a16:creationId xmlns:a16="http://schemas.microsoft.com/office/drawing/2014/main" id="{8ECFED30-68C1-5D4D-7C4F-14CD5D9E4D8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>
              <a:extLst>
                <a:ext uri="{FF2B5EF4-FFF2-40B4-BE49-F238E27FC236}">
                  <a16:creationId xmlns:a16="http://schemas.microsoft.com/office/drawing/2014/main" id="{B256407D-DDD7-299D-E6A0-9745CFB8A43D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>
            <a:extLst>
              <a:ext uri="{FF2B5EF4-FFF2-40B4-BE49-F238E27FC236}">
                <a16:creationId xmlns:a16="http://schemas.microsoft.com/office/drawing/2014/main" id="{5780C5A3-5148-F1F2-A3AB-C90A4627C09E}"/>
              </a:ext>
            </a:extLst>
          </p:cNvPr>
          <p:cNvSpPr/>
          <p:nvPr/>
        </p:nvSpPr>
        <p:spPr>
          <a:xfrm>
            <a:off x="3012438" y="322605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tx1"/>
                </a:solidFill>
              </a:rPr>
              <a:t>4. </a:t>
            </a:r>
            <a:r>
              <a:rPr lang="en-US" sz="1800" b="1" dirty="0" err="1">
                <a:solidFill>
                  <a:schemeClr val="tx1"/>
                </a:solidFill>
              </a:rPr>
              <a:t>Ứng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dụng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kiểm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thử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cho</a:t>
            </a:r>
            <a:r>
              <a:rPr lang="en-US" sz="1800" b="1" dirty="0">
                <a:solidFill>
                  <a:schemeClr val="tx1"/>
                </a:solidFill>
              </a:rPr>
              <a:t> Website </a:t>
            </a:r>
            <a:r>
              <a:rPr lang="en-US" sz="1800" b="1" dirty="0" err="1">
                <a:solidFill>
                  <a:schemeClr val="tx1"/>
                </a:solidFill>
              </a:rPr>
              <a:t>Viettien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29" name="Google Shape;129;p2">
            <a:extLst>
              <a:ext uri="{FF2B5EF4-FFF2-40B4-BE49-F238E27FC236}">
                <a16:creationId xmlns:a16="http://schemas.microsoft.com/office/drawing/2014/main" id="{42A1C9D7-ECBD-56D4-FBCF-C04A196FF296}"/>
              </a:ext>
            </a:extLst>
          </p:cNvPr>
          <p:cNvGrpSpPr/>
          <p:nvPr/>
        </p:nvGrpSpPr>
        <p:grpSpPr>
          <a:xfrm>
            <a:off x="2589682" y="3303633"/>
            <a:ext cx="381000" cy="381000"/>
            <a:chOff x="2078" y="1680"/>
            <a:chExt cx="1615" cy="1615"/>
          </a:xfrm>
        </p:grpSpPr>
        <p:sp>
          <p:nvSpPr>
            <p:cNvPr id="130" name="Google Shape;130;p2">
              <a:extLst>
                <a:ext uri="{FF2B5EF4-FFF2-40B4-BE49-F238E27FC236}">
                  <a16:creationId xmlns:a16="http://schemas.microsoft.com/office/drawing/2014/main" id="{E0590C03-19E2-78EF-2921-DA4BC4D1B103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8735BA45-8906-0585-3B60-AB377F186723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>
              <a:extLst>
                <a:ext uri="{FF2B5EF4-FFF2-40B4-BE49-F238E27FC236}">
                  <a16:creationId xmlns:a16="http://schemas.microsoft.com/office/drawing/2014/main" id="{0BED9953-7B49-BD68-BAEB-27133B4E5045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>
              <a:extLst>
                <a:ext uri="{FF2B5EF4-FFF2-40B4-BE49-F238E27FC236}">
                  <a16:creationId xmlns:a16="http://schemas.microsoft.com/office/drawing/2014/main" id="{E28B559E-CB4D-DE29-912C-36D1DD13387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27D3941B-F5DD-052C-D743-65C9B68B5CF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>
              <a:extLst>
                <a:ext uri="{FF2B5EF4-FFF2-40B4-BE49-F238E27FC236}">
                  <a16:creationId xmlns:a16="http://schemas.microsoft.com/office/drawing/2014/main" id="{D025D14D-6669-AFC4-C8B9-12E42E6C8E9F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>
            <a:extLst>
              <a:ext uri="{FF2B5EF4-FFF2-40B4-BE49-F238E27FC236}">
                <a16:creationId xmlns:a16="http://schemas.microsoft.com/office/drawing/2014/main" id="{E6E4BE5F-BB53-1E24-777B-AF0B36F608A1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>
            <a:extLst>
              <a:ext uri="{FF2B5EF4-FFF2-40B4-BE49-F238E27FC236}">
                <a16:creationId xmlns:a16="http://schemas.microsoft.com/office/drawing/2014/main" id="{DFAF66AE-4DA7-F76A-F3A3-469B9EB84005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>
            <a:extLst>
              <a:ext uri="{FF2B5EF4-FFF2-40B4-BE49-F238E27FC236}">
                <a16:creationId xmlns:a16="http://schemas.microsoft.com/office/drawing/2014/main" id="{BB640E1B-E705-02C2-3DA7-2EE8648C3E3D}"/>
              </a:ext>
            </a:extLst>
          </p:cNvPr>
          <p:cNvGrpSpPr/>
          <p:nvPr/>
        </p:nvGrpSpPr>
        <p:grpSpPr>
          <a:xfrm>
            <a:off x="2402820" y="4369838"/>
            <a:ext cx="381000" cy="381000"/>
            <a:chOff x="2078" y="1680"/>
            <a:chExt cx="1615" cy="1615"/>
          </a:xfrm>
        </p:grpSpPr>
        <p:sp>
          <p:nvSpPr>
            <p:cNvPr id="38" name="Google Shape;130;p2">
              <a:extLst>
                <a:ext uri="{FF2B5EF4-FFF2-40B4-BE49-F238E27FC236}">
                  <a16:creationId xmlns:a16="http://schemas.microsoft.com/office/drawing/2014/main" id="{FAB3AEF0-290E-C609-219D-4075D858766C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>
              <a:extLst>
                <a:ext uri="{FF2B5EF4-FFF2-40B4-BE49-F238E27FC236}">
                  <a16:creationId xmlns:a16="http://schemas.microsoft.com/office/drawing/2014/main" id="{F63CDFE1-0E01-B636-BBFF-4E301C1BB617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>
              <a:extLst>
                <a:ext uri="{FF2B5EF4-FFF2-40B4-BE49-F238E27FC236}">
                  <a16:creationId xmlns:a16="http://schemas.microsoft.com/office/drawing/2014/main" id="{A43F4635-E839-1605-758A-5C1CA075ED4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>
              <a:extLst>
                <a:ext uri="{FF2B5EF4-FFF2-40B4-BE49-F238E27FC236}">
                  <a16:creationId xmlns:a16="http://schemas.microsoft.com/office/drawing/2014/main" id="{0EF9267E-1F34-525C-636E-A04DD0672A7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>
              <a:extLst>
                <a:ext uri="{FF2B5EF4-FFF2-40B4-BE49-F238E27FC236}">
                  <a16:creationId xmlns:a16="http://schemas.microsoft.com/office/drawing/2014/main" id="{DE4101CD-681E-A4A6-3711-1C2C8C858DFD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>
            <a:extLst>
              <a:ext uri="{FF2B5EF4-FFF2-40B4-BE49-F238E27FC236}">
                <a16:creationId xmlns:a16="http://schemas.microsoft.com/office/drawing/2014/main" id="{D1FD27E7-3E62-B7D5-AE8D-4F6C147F9801}"/>
              </a:ext>
            </a:extLst>
          </p:cNvPr>
          <p:cNvSpPr/>
          <p:nvPr/>
        </p:nvSpPr>
        <p:spPr>
          <a:xfrm>
            <a:off x="2813516" y="4294033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tx1"/>
                </a:solidFill>
              </a:rPr>
              <a:t>5. </a:t>
            </a:r>
            <a:r>
              <a:rPr lang="en-US" sz="1800" b="1" dirty="0" err="1">
                <a:solidFill>
                  <a:schemeClr val="tx1"/>
                </a:solidFill>
              </a:rPr>
              <a:t>Quá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trình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triển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khai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52" name="Google Shape;107;p2">
            <a:extLst>
              <a:ext uri="{FF2B5EF4-FFF2-40B4-BE49-F238E27FC236}">
                <a16:creationId xmlns:a16="http://schemas.microsoft.com/office/drawing/2014/main" id="{70CF2E60-26C0-F414-51A1-70C7CB20F3C5}"/>
              </a:ext>
            </a:extLst>
          </p:cNvPr>
          <p:cNvGrpSpPr/>
          <p:nvPr/>
        </p:nvGrpSpPr>
        <p:grpSpPr>
          <a:xfrm>
            <a:off x="2063576" y="5191779"/>
            <a:ext cx="381000" cy="381000"/>
            <a:chOff x="2078" y="1680"/>
            <a:chExt cx="1615" cy="1615"/>
          </a:xfrm>
        </p:grpSpPr>
        <p:sp>
          <p:nvSpPr>
            <p:cNvPr id="53" name="Google Shape;108;p2">
              <a:extLst>
                <a:ext uri="{FF2B5EF4-FFF2-40B4-BE49-F238E27FC236}">
                  <a16:creationId xmlns:a16="http://schemas.microsoft.com/office/drawing/2014/main" id="{9B2F731F-20A8-D6C8-8B5A-7C2119B7FCB4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>
              <a:extLst>
                <a:ext uri="{FF2B5EF4-FFF2-40B4-BE49-F238E27FC236}">
                  <a16:creationId xmlns:a16="http://schemas.microsoft.com/office/drawing/2014/main" id="{A9CF013A-FB03-4978-8FF5-DFEB07B82E94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>
              <a:extLst>
                <a:ext uri="{FF2B5EF4-FFF2-40B4-BE49-F238E27FC236}">
                  <a16:creationId xmlns:a16="http://schemas.microsoft.com/office/drawing/2014/main" id="{A1BE2788-30AF-BD63-BD0A-DD0602ECB37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>
              <a:extLst>
                <a:ext uri="{FF2B5EF4-FFF2-40B4-BE49-F238E27FC236}">
                  <a16:creationId xmlns:a16="http://schemas.microsoft.com/office/drawing/2014/main" id="{FA73BDF4-B3E4-185B-1A1A-59660CDB79E0}"/>
                </a:ext>
              </a:extLst>
            </p:cNvPr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>
            <a:extLst>
              <a:ext uri="{FF2B5EF4-FFF2-40B4-BE49-F238E27FC236}">
                <a16:creationId xmlns:a16="http://schemas.microsoft.com/office/drawing/2014/main" id="{9A3CE4AE-2889-6ADC-709B-8FCED7695BD3}"/>
              </a:ext>
            </a:extLst>
          </p:cNvPr>
          <p:cNvSpPr/>
          <p:nvPr/>
        </p:nvSpPr>
        <p:spPr>
          <a:xfrm>
            <a:off x="2454607" y="514795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tx1"/>
                </a:solidFill>
              </a:rPr>
              <a:t>6.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Tổng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kết</a:t>
            </a:r>
            <a:endParaRPr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26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0C25521F-2ABE-89FF-1813-019457F38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DDE68E66-1A46-46AB-57FD-43536F74E6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n-US" dirty="0" err="1">
                <a:solidFill>
                  <a:schemeClr val="bg1"/>
                </a:solidFill>
              </a:rPr>
              <a:t>6.Tổng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kết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485134-A2AD-ADF7-999A-9C672064AAAC}"/>
              </a:ext>
            </a:extLst>
          </p:cNvPr>
          <p:cNvSpPr txBox="1"/>
          <p:nvPr/>
        </p:nvSpPr>
        <p:spPr>
          <a:xfrm>
            <a:off x="654116" y="1427314"/>
            <a:ext cx="8347842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Đề</a:t>
            </a:r>
            <a:r>
              <a:rPr lang="en-US" sz="1800" dirty="0"/>
              <a:t> </a:t>
            </a:r>
            <a:r>
              <a:rPr lang="en-US" sz="1800" dirty="0" err="1"/>
              <a:t>tài</a:t>
            </a:r>
            <a:r>
              <a:rPr lang="en-US" sz="1800" dirty="0"/>
              <a:t> “</a:t>
            </a: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framework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website Viettien.vn”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giúp</a:t>
            </a:r>
            <a:r>
              <a:rPr lang="en-US" sz="1800" dirty="0"/>
              <a:t> </a:t>
            </a:r>
            <a:r>
              <a:rPr lang="en-US" sz="1800" dirty="0" err="1"/>
              <a:t>người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nắm</a:t>
            </a:r>
            <a:r>
              <a:rPr lang="en-US" sz="1800" dirty="0"/>
              <a:t> </a:t>
            </a:r>
            <a:r>
              <a:rPr lang="en-US" sz="1800" dirty="0" err="1"/>
              <a:t>vững</a:t>
            </a:r>
            <a:r>
              <a:rPr lang="en-US" sz="1800" dirty="0"/>
              <a:t> </a:t>
            </a:r>
            <a:r>
              <a:rPr lang="en-US" sz="1800" dirty="0" err="1"/>
              <a:t>kiến</a:t>
            </a:r>
            <a:r>
              <a:rPr lang="en-US" sz="1800" dirty="0"/>
              <a:t> </a:t>
            </a:r>
            <a:r>
              <a:rPr lang="en-US" sz="1800" dirty="0" err="1"/>
              <a:t>thức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mềm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, </a:t>
            </a:r>
            <a:r>
              <a:rPr lang="en-US" sz="1800" dirty="0" err="1"/>
              <a:t>đồng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tạo</a:t>
            </a:r>
            <a:r>
              <a:rPr lang="en-US" sz="1800" dirty="0"/>
              <a:t> ra </a:t>
            </a:r>
            <a:r>
              <a:rPr lang="en-US" sz="1800" dirty="0" err="1"/>
              <a:t>một</a:t>
            </a:r>
            <a:r>
              <a:rPr lang="en-US" sz="1800" dirty="0"/>
              <a:t> framework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khả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tế</a:t>
            </a:r>
            <a:r>
              <a:rPr lang="en-US" sz="1800" dirty="0"/>
              <a:t> </a:t>
            </a:r>
            <a:r>
              <a:rPr lang="en-US" sz="1800" dirty="0" err="1"/>
              <a:t>cao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việc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web.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Mặc</a:t>
            </a:r>
            <a:r>
              <a:rPr lang="en-US" sz="1800" dirty="0"/>
              <a:t> </a:t>
            </a:r>
            <a:r>
              <a:rPr lang="en-US" sz="1800" dirty="0" err="1"/>
              <a:t>dù</a:t>
            </a:r>
            <a:r>
              <a:rPr lang="en-US" sz="1800" dirty="0"/>
              <a:t> </a:t>
            </a:r>
            <a:r>
              <a:rPr lang="en-US" sz="1800" dirty="0" err="1"/>
              <a:t>vẫn</a:t>
            </a:r>
            <a:r>
              <a:rPr lang="en-US" sz="1800" dirty="0"/>
              <a:t> </a:t>
            </a:r>
            <a:r>
              <a:rPr lang="en-US" sz="1800" dirty="0" err="1"/>
              <a:t>còn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số</a:t>
            </a:r>
            <a:r>
              <a:rPr lang="en-US" sz="1800" dirty="0"/>
              <a:t> </a:t>
            </a:r>
            <a:r>
              <a:rPr lang="en-US" sz="1800" dirty="0" err="1"/>
              <a:t>hạn</a:t>
            </a:r>
            <a:r>
              <a:rPr lang="en-US" sz="1800" dirty="0"/>
              <a:t> </a:t>
            </a:r>
            <a:r>
              <a:rPr lang="en-US" sz="1800" dirty="0" err="1"/>
              <a:t>chế</a:t>
            </a:r>
            <a:r>
              <a:rPr lang="en-US" sz="1800" dirty="0"/>
              <a:t> </a:t>
            </a:r>
            <a:r>
              <a:rPr lang="en-US" sz="1800" dirty="0" err="1"/>
              <a:t>về</a:t>
            </a:r>
            <a:r>
              <a:rPr lang="en-US" sz="1800" dirty="0"/>
              <a:t> </a:t>
            </a:r>
            <a:r>
              <a:rPr lang="en-US" sz="1800" dirty="0" err="1"/>
              <a:t>phạm</a:t>
            </a:r>
            <a:r>
              <a:rPr lang="en-US" sz="1800" dirty="0"/>
              <a:t> vi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tối</a:t>
            </a:r>
            <a:r>
              <a:rPr lang="en-US" sz="1800" dirty="0"/>
              <a:t> </a:t>
            </a:r>
            <a:r>
              <a:rPr lang="en-US" sz="1800" dirty="0" err="1"/>
              <a:t>ưu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, </a:t>
            </a:r>
            <a:r>
              <a:rPr lang="en-US" sz="1800" dirty="0" err="1"/>
              <a:t>nhưng</a:t>
            </a:r>
            <a:r>
              <a:rPr lang="en-US" sz="1800" dirty="0"/>
              <a:t> framework </a:t>
            </a:r>
            <a:r>
              <a:rPr lang="en-US" sz="1800" dirty="0" err="1"/>
              <a:t>hiện</a:t>
            </a:r>
            <a:r>
              <a:rPr lang="en-US" sz="1800" dirty="0"/>
              <a:t> </a:t>
            </a:r>
            <a:r>
              <a:rPr lang="en-US" sz="1800" dirty="0" err="1"/>
              <a:t>tại</a:t>
            </a:r>
            <a:r>
              <a:rPr lang="en-US" sz="1800" dirty="0"/>
              <a:t> </a:t>
            </a:r>
            <a:r>
              <a:rPr lang="en-US" sz="1800" dirty="0" err="1"/>
              <a:t>đã</a:t>
            </a:r>
            <a:r>
              <a:rPr lang="en-US" sz="1800" dirty="0"/>
              <a:t> </a:t>
            </a:r>
            <a:r>
              <a:rPr lang="en-US" sz="1800" dirty="0" err="1"/>
              <a:t>đáp</a:t>
            </a:r>
            <a:r>
              <a:rPr lang="en-US" sz="1800" dirty="0"/>
              <a:t> </a:t>
            </a:r>
            <a:r>
              <a:rPr lang="en-US" sz="1800" dirty="0" err="1"/>
              <a:t>ứng</a:t>
            </a:r>
            <a:r>
              <a:rPr lang="en-US" sz="1800" dirty="0"/>
              <a:t> </a:t>
            </a:r>
            <a:r>
              <a:rPr lang="en-US" sz="1800" dirty="0" err="1"/>
              <a:t>tốt</a:t>
            </a:r>
            <a:r>
              <a:rPr lang="en-US" sz="1800" dirty="0"/>
              <a:t>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hóa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cơ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b="1" dirty="0"/>
              <a:t>,</a:t>
            </a:r>
            <a:r>
              <a:rPr lang="en-US" sz="1800" dirty="0"/>
              <a:t> </a:t>
            </a:r>
            <a:r>
              <a:rPr lang="en-US" sz="1800" dirty="0" err="1"/>
              <a:t>giúp</a:t>
            </a:r>
            <a:r>
              <a:rPr lang="en-US" sz="1800" dirty="0"/>
              <a:t> </a:t>
            </a:r>
            <a:r>
              <a:rPr lang="en-US" sz="1800" dirty="0" err="1"/>
              <a:t>giảm</a:t>
            </a:r>
            <a:r>
              <a:rPr lang="en-US" sz="1800" dirty="0"/>
              <a:t> </a:t>
            </a:r>
            <a:r>
              <a:rPr lang="en-US" sz="1800" dirty="0" err="1"/>
              <a:t>thời</a:t>
            </a:r>
            <a:r>
              <a:rPr lang="en-US" sz="1800" dirty="0"/>
              <a:t> </a:t>
            </a:r>
            <a:r>
              <a:rPr lang="en-US" sz="1800" dirty="0" err="1"/>
              <a:t>gian</a:t>
            </a:r>
            <a:r>
              <a:rPr lang="en-US" sz="1800" dirty="0"/>
              <a:t> </a:t>
            </a:r>
            <a:r>
              <a:rPr lang="en-US" sz="1800" dirty="0" err="1"/>
              <a:t>thực</a:t>
            </a:r>
            <a:r>
              <a:rPr lang="en-US" sz="1800" dirty="0"/>
              <a:t> </a:t>
            </a:r>
            <a:r>
              <a:rPr lang="en-US" sz="1800" dirty="0" err="1"/>
              <a:t>thi</a:t>
            </a:r>
            <a:r>
              <a:rPr lang="en-US" sz="1800" b="1" dirty="0"/>
              <a:t>, </a:t>
            </a:r>
            <a:r>
              <a:rPr lang="en-US" sz="1800" dirty="0" err="1"/>
              <a:t>giảm</a:t>
            </a:r>
            <a:r>
              <a:rPr lang="en-US" sz="1800" dirty="0"/>
              <a:t> </a:t>
            </a:r>
            <a:r>
              <a:rPr lang="en-US" sz="1800" dirty="0" err="1"/>
              <a:t>sai</a:t>
            </a:r>
            <a:r>
              <a:rPr lang="en-US" sz="1800" dirty="0"/>
              <a:t> </a:t>
            </a:r>
            <a:r>
              <a:rPr lang="en-US" sz="1800" dirty="0" err="1"/>
              <a:t>sót</a:t>
            </a:r>
            <a:r>
              <a:rPr lang="en-US" sz="1800" dirty="0"/>
              <a:t> </a:t>
            </a:r>
            <a:r>
              <a:rPr lang="en-US" sz="1800" dirty="0" err="1"/>
              <a:t>thủ</a:t>
            </a:r>
            <a:r>
              <a:rPr lang="en-US" sz="1800" dirty="0"/>
              <a:t> </a:t>
            </a:r>
            <a:r>
              <a:rPr lang="en-US" sz="1800" dirty="0" err="1"/>
              <a:t>công</a:t>
            </a:r>
            <a:r>
              <a:rPr lang="en-US" sz="1800" b="1" dirty="0"/>
              <a:t> </a:t>
            </a:r>
            <a:r>
              <a:rPr lang="en-US" sz="1800" dirty="0" err="1"/>
              <a:t>và</a:t>
            </a:r>
            <a:r>
              <a:rPr lang="en-US" sz="1800" b="1" dirty="0"/>
              <a:t> </a:t>
            </a:r>
            <a:r>
              <a:rPr lang="en-US" sz="1800" dirty="0" err="1"/>
              <a:t>tăng</a:t>
            </a:r>
            <a:r>
              <a:rPr lang="en-US" sz="1800" dirty="0"/>
              <a:t> </a:t>
            </a:r>
            <a:r>
              <a:rPr lang="en-US" sz="1800" dirty="0" err="1"/>
              <a:t>độ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b="1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err="1"/>
              <a:t>Đây</a:t>
            </a:r>
            <a:r>
              <a:rPr lang="en-US" sz="1800" dirty="0"/>
              <a:t> </a:t>
            </a:r>
            <a:r>
              <a:rPr lang="en-US" sz="1800" dirty="0" err="1"/>
              <a:t>là</a:t>
            </a:r>
            <a:r>
              <a:rPr lang="en-US" sz="1800" dirty="0"/>
              <a:t> </a:t>
            </a:r>
            <a:r>
              <a:rPr lang="en-US" sz="1800" dirty="0" err="1"/>
              <a:t>bước</a:t>
            </a:r>
            <a:r>
              <a:rPr lang="en-US" sz="1800" dirty="0"/>
              <a:t> </a:t>
            </a:r>
            <a:r>
              <a:rPr lang="en-US" sz="1800" dirty="0" err="1"/>
              <a:t>nền</a:t>
            </a:r>
            <a:r>
              <a:rPr lang="en-US" sz="1800" dirty="0"/>
              <a:t> </a:t>
            </a:r>
            <a:r>
              <a:rPr lang="en-US" sz="1800" dirty="0" err="1"/>
              <a:t>tảng</a:t>
            </a:r>
            <a:r>
              <a:rPr lang="en-US" sz="1800" dirty="0"/>
              <a:t> </a:t>
            </a:r>
            <a:r>
              <a:rPr lang="en-US" sz="1800" dirty="0" err="1"/>
              <a:t>quan</a:t>
            </a:r>
            <a:r>
              <a:rPr lang="en-US" sz="1800" dirty="0"/>
              <a:t> </a:t>
            </a:r>
            <a:r>
              <a:rPr lang="en-US" sz="1800" dirty="0" err="1"/>
              <a:t>trọng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phát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phiên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nâng</a:t>
            </a:r>
            <a:r>
              <a:rPr lang="en-US" sz="1800" dirty="0"/>
              <a:t> </a:t>
            </a:r>
            <a:r>
              <a:rPr lang="en-US" sz="1800" dirty="0" err="1"/>
              <a:t>cao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tương</a:t>
            </a:r>
            <a:r>
              <a:rPr lang="en-US" sz="1800" dirty="0"/>
              <a:t> </a:t>
            </a:r>
            <a:r>
              <a:rPr lang="en-US" sz="1800" dirty="0" err="1"/>
              <a:t>lai</a:t>
            </a:r>
            <a:r>
              <a:rPr lang="en-US" sz="1800" dirty="0"/>
              <a:t>, </a:t>
            </a:r>
            <a:r>
              <a:rPr lang="en-US" sz="1800" dirty="0" err="1"/>
              <a:t>hướng</a:t>
            </a:r>
            <a:r>
              <a:rPr lang="en-US" sz="1800" dirty="0"/>
              <a:t> </a:t>
            </a:r>
            <a:r>
              <a:rPr lang="en-US" sz="1800" dirty="0" err="1"/>
              <a:t>tới</a:t>
            </a:r>
            <a:r>
              <a:rPr lang="en-US" sz="1800" dirty="0"/>
              <a:t> </a:t>
            </a:r>
            <a:r>
              <a:rPr lang="en-US" sz="1800" dirty="0" err="1"/>
              <a:t>một</a:t>
            </a:r>
            <a:r>
              <a:rPr lang="en-US" sz="1800" dirty="0"/>
              <a:t> </a:t>
            </a:r>
            <a:r>
              <a:rPr lang="en-US" sz="1800" dirty="0" err="1"/>
              <a:t>hệ</a:t>
            </a:r>
            <a:r>
              <a:rPr lang="en-US" sz="1800" dirty="0"/>
              <a:t> </a:t>
            </a:r>
            <a:r>
              <a:rPr lang="en-US" sz="1800" dirty="0" err="1"/>
              <a:t>thống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chuyên</a:t>
            </a:r>
            <a:r>
              <a:rPr lang="en-US" sz="1800" dirty="0"/>
              <a:t> </a:t>
            </a:r>
            <a:r>
              <a:rPr lang="en-US" sz="1800" dirty="0" err="1"/>
              <a:t>nghiệp</a:t>
            </a:r>
            <a:r>
              <a:rPr lang="en-US" sz="1800" dirty="0"/>
              <a:t>, </a:t>
            </a:r>
            <a:r>
              <a:rPr lang="en-US" sz="1800" dirty="0" err="1"/>
              <a:t>toàn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hoàn</a:t>
            </a:r>
            <a:r>
              <a:rPr lang="en-US" sz="1800" dirty="0"/>
              <a:t> </a:t>
            </a:r>
            <a:r>
              <a:rPr lang="en-US" sz="1800" dirty="0" err="1"/>
              <a:t>chỉnh</a:t>
            </a:r>
            <a:r>
              <a:rPr lang="en-US" sz="1800" dirty="0"/>
              <a:t> </a:t>
            </a:r>
            <a:r>
              <a:rPr lang="en-US" sz="1800" dirty="0" err="1"/>
              <a:t>trong</a:t>
            </a:r>
            <a:r>
              <a:rPr lang="en-US" sz="1800" dirty="0"/>
              <a:t> </a:t>
            </a:r>
            <a:r>
              <a:rPr lang="en-US" sz="1800" dirty="0" err="1"/>
              <a:t>môi</a:t>
            </a:r>
            <a:r>
              <a:rPr lang="en-US" sz="1800" dirty="0"/>
              <a:t> </a:t>
            </a:r>
            <a:r>
              <a:rPr lang="en-US" sz="1800" dirty="0" err="1"/>
              <a:t>trường</a:t>
            </a:r>
            <a:r>
              <a:rPr lang="en-US" sz="1800" dirty="0"/>
              <a:t> </a:t>
            </a:r>
            <a:r>
              <a:rPr lang="en-US" sz="1800" dirty="0" err="1"/>
              <a:t>doanh</a:t>
            </a:r>
            <a:r>
              <a:rPr lang="en-US" sz="1800" dirty="0"/>
              <a:t> </a:t>
            </a:r>
            <a:r>
              <a:rPr lang="en-US" sz="1800" dirty="0" err="1"/>
              <a:t>nghiệp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8538676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"/>
          <p:cNvSpPr txBox="1">
            <a:spLocks noGrp="1"/>
          </p:cNvSpPr>
          <p:nvPr>
            <p:ph type="title"/>
          </p:nvPr>
        </p:nvSpPr>
        <p:spPr>
          <a:xfrm>
            <a:off x="628650" y="355795"/>
            <a:ext cx="7886700" cy="61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2970682" y="2343075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/>
              <a:t>3. </a:t>
            </a:r>
            <a:r>
              <a:rPr lang="en-US" sz="1800" b="1" dirty="0" err="1"/>
              <a:t>Xây</a:t>
            </a:r>
            <a:r>
              <a:rPr lang="en-US" sz="1800" b="1" dirty="0"/>
              <a:t> </a:t>
            </a:r>
            <a:r>
              <a:rPr lang="en-US" sz="1800" b="1" dirty="0" err="1"/>
              <a:t>dựng</a:t>
            </a:r>
            <a:r>
              <a:rPr lang="en-US" sz="1800" b="1" dirty="0"/>
              <a:t> Framework</a:t>
            </a:r>
            <a:endParaRPr sz="1800" b="1" dirty="0"/>
          </a:p>
        </p:txBody>
      </p:sp>
      <p:sp>
        <p:nvSpPr>
          <p:cNvPr id="98" name="Google Shape;98;p2"/>
          <p:cNvSpPr/>
          <p:nvPr/>
        </p:nvSpPr>
        <p:spPr>
          <a:xfrm>
            <a:off x="2393505" y="155858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2. </a:t>
            </a:r>
            <a:r>
              <a:rPr lang="en-US" sz="1800" b="1" dirty="0" err="1">
                <a:solidFill>
                  <a:schemeClr val="dk1"/>
                </a:solidFill>
              </a:rPr>
              <a:t>Giới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thiệu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về</a:t>
            </a:r>
            <a:r>
              <a:rPr lang="en-US" sz="1800" b="1" dirty="0">
                <a:solidFill>
                  <a:schemeClr val="dk1"/>
                </a:solidFill>
              </a:rPr>
              <a:t> Selenium </a:t>
            </a:r>
            <a:r>
              <a:rPr lang="en-US" sz="1800" b="1" dirty="0" err="1">
                <a:solidFill>
                  <a:schemeClr val="dk1"/>
                </a:solidFill>
              </a:rPr>
              <a:t>và</a:t>
            </a:r>
            <a:r>
              <a:rPr lang="en-US" sz="1800" b="1" dirty="0">
                <a:solidFill>
                  <a:schemeClr val="dk1"/>
                </a:solidFill>
              </a:rPr>
              <a:t> DDT</a:t>
            </a:r>
            <a:endParaRPr lang="vi-VN" dirty="0"/>
          </a:p>
        </p:txBody>
      </p:sp>
      <p:sp>
        <p:nvSpPr>
          <p:cNvPr id="99" name="Google Shape;99;p2"/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1. </a:t>
            </a:r>
            <a:r>
              <a:rPr lang="en-US" sz="1800" b="1" dirty="0" err="1">
                <a:solidFill>
                  <a:schemeClr val="dk1"/>
                </a:solidFill>
              </a:rPr>
              <a:t>Mục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tiêu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vi-VN" sz="1800" b="1" dirty="0">
                <a:solidFill>
                  <a:schemeClr val="dk1"/>
                </a:solidFill>
              </a:rPr>
              <a:t>c</a:t>
            </a:r>
            <a:r>
              <a:rPr lang="en-US" sz="1800" b="1" dirty="0" err="1">
                <a:solidFill>
                  <a:schemeClr val="dk1"/>
                </a:solidFill>
              </a:rPr>
              <a:t>ủa</a:t>
            </a:r>
            <a:r>
              <a:rPr lang="vi-VN" sz="1800" b="1" dirty="0">
                <a:solidFill>
                  <a:schemeClr val="dk1"/>
                </a:solidFill>
              </a:rPr>
              <a:t> đề tài</a:t>
            </a:r>
            <a:endParaRPr dirty="0"/>
          </a:p>
        </p:txBody>
      </p:sp>
      <p:grpSp>
        <p:nvGrpSpPr>
          <p:cNvPr id="100" name="Google Shape;100;p2"/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992924" y="1623946"/>
            <a:ext cx="381000" cy="381000"/>
            <a:chOff x="2078" y="1680"/>
            <a:chExt cx="1615" cy="1615"/>
          </a:xfrm>
        </p:grpSpPr>
        <p:sp>
          <p:nvSpPr>
            <p:cNvPr id="108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/>
          <p:cNvGrpSpPr/>
          <p:nvPr/>
        </p:nvGrpSpPr>
        <p:grpSpPr>
          <a:xfrm>
            <a:off x="2482459" y="2402325"/>
            <a:ext cx="381000" cy="381000"/>
            <a:chOff x="2078" y="1680"/>
            <a:chExt cx="1615" cy="1615"/>
          </a:xfrm>
        </p:grpSpPr>
        <p:sp>
          <p:nvSpPr>
            <p:cNvPr id="115" name="Google Shape;115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/>
          <p:cNvSpPr/>
          <p:nvPr/>
        </p:nvSpPr>
        <p:spPr>
          <a:xfrm>
            <a:off x="3012438" y="322605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4. </a:t>
            </a:r>
            <a:r>
              <a:rPr lang="en-US" sz="1800" b="1" dirty="0" err="1">
                <a:solidFill>
                  <a:schemeClr val="dk1"/>
                </a:solidFill>
              </a:rPr>
              <a:t>Ứng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dụng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kiểm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thử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cho</a:t>
            </a:r>
            <a:r>
              <a:rPr lang="en-US" sz="1800" b="1" dirty="0">
                <a:solidFill>
                  <a:schemeClr val="dk1"/>
                </a:solidFill>
              </a:rPr>
              <a:t> Website </a:t>
            </a:r>
            <a:r>
              <a:rPr lang="en-US" sz="1800" b="1" dirty="0" err="1">
                <a:solidFill>
                  <a:schemeClr val="dk1"/>
                </a:solidFill>
              </a:rPr>
              <a:t>Viettien</a:t>
            </a:r>
            <a:endParaRPr dirty="0"/>
          </a:p>
        </p:txBody>
      </p:sp>
      <p:grpSp>
        <p:nvGrpSpPr>
          <p:cNvPr id="129" name="Google Shape;129;p2"/>
          <p:cNvGrpSpPr/>
          <p:nvPr/>
        </p:nvGrpSpPr>
        <p:grpSpPr>
          <a:xfrm>
            <a:off x="2589682" y="3303633"/>
            <a:ext cx="381000" cy="381000"/>
            <a:chOff x="2078" y="1680"/>
            <a:chExt cx="1615" cy="1615"/>
          </a:xfrm>
        </p:grpSpPr>
        <p:sp>
          <p:nvSpPr>
            <p:cNvPr id="130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/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/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/>
          <p:cNvGrpSpPr/>
          <p:nvPr/>
        </p:nvGrpSpPr>
        <p:grpSpPr>
          <a:xfrm>
            <a:off x="2402820" y="4369838"/>
            <a:ext cx="381000" cy="381000"/>
            <a:chOff x="2078" y="1680"/>
            <a:chExt cx="1615" cy="1615"/>
          </a:xfrm>
        </p:grpSpPr>
        <p:sp>
          <p:nvSpPr>
            <p:cNvPr id="38" name="Google Shape;130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/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/>
          <p:cNvSpPr/>
          <p:nvPr/>
        </p:nvSpPr>
        <p:spPr>
          <a:xfrm>
            <a:off x="2813516" y="4294033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dk1"/>
                </a:solidFill>
              </a:rPr>
              <a:t>5. </a:t>
            </a:r>
            <a:r>
              <a:rPr lang="en-US" sz="1800" b="1" dirty="0" err="1">
                <a:solidFill>
                  <a:schemeClr val="dk1"/>
                </a:solidFill>
              </a:rPr>
              <a:t>Quá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trình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triển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khai</a:t>
            </a:r>
            <a:endParaRPr dirty="0"/>
          </a:p>
        </p:txBody>
      </p:sp>
      <p:grpSp>
        <p:nvGrpSpPr>
          <p:cNvPr id="52" name="Google Shape;107;p2"/>
          <p:cNvGrpSpPr/>
          <p:nvPr/>
        </p:nvGrpSpPr>
        <p:grpSpPr>
          <a:xfrm>
            <a:off x="2063576" y="5191779"/>
            <a:ext cx="381000" cy="381000"/>
            <a:chOff x="2078" y="1680"/>
            <a:chExt cx="1615" cy="1615"/>
          </a:xfrm>
        </p:grpSpPr>
        <p:sp>
          <p:nvSpPr>
            <p:cNvPr id="53" name="Google Shape;108;p2"/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/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/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/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/>
          <p:cNvSpPr/>
          <p:nvPr/>
        </p:nvSpPr>
        <p:spPr>
          <a:xfrm>
            <a:off x="2454607" y="514795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/>
              <a:t>6.</a:t>
            </a:r>
            <a:r>
              <a:rPr lang="en-US" sz="1800" b="1" dirty="0" err="1"/>
              <a:t>Tổng</a:t>
            </a:r>
            <a:r>
              <a:rPr lang="en-US" sz="1800" b="1" dirty="0"/>
              <a:t> </a:t>
            </a:r>
            <a:r>
              <a:rPr lang="en-US" sz="1800" b="1" dirty="0" err="1"/>
              <a:t>kết</a:t>
            </a:r>
            <a:endParaRPr sz="18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2862899D-8DE1-63FC-9CD3-A0ED064D1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32CBCE86-284D-022A-1EE1-C9C98D514B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409A0C38-AE1C-A7EC-5E09-4592EED8EE91}"/>
              </a:ext>
            </a:extLst>
          </p:cNvPr>
          <p:cNvSpPr/>
          <p:nvPr/>
        </p:nvSpPr>
        <p:spPr>
          <a:xfrm>
            <a:off x="2970682" y="2343075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Xây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85000"/>
                  </a:schemeClr>
                </a:solidFill>
              </a:rPr>
              <a:t>dựng</a:t>
            </a:r>
            <a:r>
              <a:rPr lang="en-US" sz="1800" b="1" dirty="0">
                <a:solidFill>
                  <a:schemeClr val="bg1">
                    <a:lumMod val="85000"/>
                  </a:schemeClr>
                </a:solidFill>
              </a:rPr>
              <a:t> Framework</a:t>
            </a:r>
            <a:endParaRPr sz="18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1E4FBFF-6512-D881-32AF-24AFE19A52BE}"/>
              </a:ext>
            </a:extLst>
          </p:cNvPr>
          <p:cNvSpPr/>
          <p:nvPr/>
        </p:nvSpPr>
        <p:spPr>
          <a:xfrm>
            <a:off x="2393505" y="155858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2.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Giới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thiệu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về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Selenium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và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DDT</a:t>
            </a:r>
            <a:endParaRPr lang="vi-VN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4E9C0C4E-42B5-A415-CA45-2461788A965E}"/>
              </a:ext>
            </a:extLst>
          </p:cNvPr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dk1"/>
                </a:solidFill>
              </a:rPr>
              <a:t>1. </a:t>
            </a:r>
            <a:r>
              <a:rPr lang="en-US" sz="1800" b="1" dirty="0" err="1">
                <a:solidFill>
                  <a:schemeClr val="dk1"/>
                </a:solidFill>
              </a:rPr>
              <a:t>Mục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tiêu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của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đề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tài</a:t>
            </a:r>
            <a:endParaRPr dirty="0"/>
          </a:p>
        </p:txBody>
      </p:sp>
      <p:grpSp>
        <p:nvGrpSpPr>
          <p:cNvPr id="100" name="Google Shape;100;p2">
            <a:extLst>
              <a:ext uri="{FF2B5EF4-FFF2-40B4-BE49-F238E27FC236}">
                <a16:creationId xmlns:a16="http://schemas.microsoft.com/office/drawing/2014/main" id="{CF41487A-E40D-0449-F6A1-E14A5B4627D3}"/>
              </a:ext>
            </a:extLst>
          </p:cNvPr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>
              <a:extLst>
                <a:ext uri="{FF2B5EF4-FFF2-40B4-BE49-F238E27FC236}">
                  <a16:creationId xmlns:a16="http://schemas.microsoft.com/office/drawing/2014/main" id="{CA44149F-BF6C-E916-9DC6-25F669ED35DC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>
              <a:extLst>
                <a:ext uri="{FF2B5EF4-FFF2-40B4-BE49-F238E27FC236}">
                  <a16:creationId xmlns:a16="http://schemas.microsoft.com/office/drawing/2014/main" id="{9DD3BE5B-A389-A4D9-2FE6-05C654F38339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>
              <a:extLst>
                <a:ext uri="{FF2B5EF4-FFF2-40B4-BE49-F238E27FC236}">
                  <a16:creationId xmlns:a16="http://schemas.microsoft.com/office/drawing/2014/main" id="{A44866CC-3080-2180-8BDE-57C83E40EA3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>
              <a:extLst>
                <a:ext uri="{FF2B5EF4-FFF2-40B4-BE49-F238E27FC236}">
                  <a16:creationId xmlns:a16="http://schemas.microsoft.com/office/drawing/2014/main" id="{EC1C59DA-ADF7-9C6F-ACA1-C6D631B1EF4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>
              <a:extLst>
                <a:ext uri="{FF2B5EF4-FFF2-40B4-BE49-F238E27FC236}">
                  <a16:creationId xmlns:a16="http://schemas.microsoft.com/office/drawing/2014/main" id="{747FB936-8CEC-94EB-8599-22AC6A1277D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>
              <a:extLst>
                <a:ext uri="{FF2B5EF4-FFF2-40B4-BE49-F238E27FC236}">
                  <a16:creationId xmlns:a16="http://schemas.microsoft.com/office/drawing/2014/main" id="{5AFA97A6-67F2-58D1-6213-25C1A3A0BFC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>
            <a:extLst>
              <a:ext uri="{FF2B5EF4-FFF2-40B4-BE49-F238E27FC236}">
                <a16:creationId xmlns:a16="http://schemas.microsoft.com/office/drawing/2014/main" id="{C88E8061-BAA6-07D2-07A9-33D949898714}"/>
              </a:ext>
            </a:extLst>
          </p:cNvPr>
          <p:cNvGrpSpPr/>
          <p:nvPr/>
        </p:nvGrpSpPr>
        <p:grpSpPr>
          <a:xfrm>
            <a:off x="1992924" y="1623946"/>
            <a:ext cx="381000" cy="381000"/>
            <a:chOff x="2078" y="1680"/>
            <a:chExt cx="1615" cy="1615"/>
          </a:xfrm>
        </p:grpSpPr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DEEB8A57-555D-1CB4-5107-D13F3EFC7E53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9AA06B3E-1B9C-87DA-92F9-C7C5B06E586E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4540F206-4F8C-F4C2-AFE8-2478D833F76D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D81B6408-1C8B-89CA-91E4-6082CD4CBF7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A79056B0-3205-FB3B-DA55-50A4CACEDDF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>
              <a:extLst>
                <a:ext uri="{FF2B5EF4-FFF2-40B4-BE49-F238E27FC236}">
                  <a16:creationId xmlns:a16="http://schemas.microsoft.com/office/drawing/2014/main" id="{6D58DCC2-751B-99C9-5834-BE6354D2159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>
            <a:extLst>
              <a:ext uri="{FF2B5EF4-FFF2-40B4-BE49-F238E27FC236}">
                <a16:creationId xmlns:a16="http://schemas.microsoft.com/office/drawing/2014/main" id="{382BA65C-DA35-8D9B-F7CD-20DCC6507188}"/>
              </a:ext>
            </a:extLst>
          </p:cNvPr>
          <p:cNvGrpSpPr/>
          <p:nvPr/>
        </p:nvGrpSpPr>
        <p:grpSpPr>
          <a:xfrm>
            <a:off x="2482459" y="2402325"/>
            <a:ext cx="381000" cy="381000"/>
            <a:chOff x="2078" y="1680"/>
            <a:chExt cx="1615" cy="1615"/>
          </a:xfrm>
        </p:grpSpPr>
        <p:sp>
          <p:nvSpPr>
            <p:cNvPr id="115" name="Google Shape;115;p2">
              <a:extLst>
                <a:ext uri="{FF2B5EF4-FFF2-40B4-BE49-F238E27FC236}">
                  <a16:creationId xmlns:a16="http://schemas.microsoft.com/office/drawing/2014/main" id="{E017A69C-7226-1D66-3E92-005110DF77B2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>
              <a:extLst>
                <a:ext uri="{FF2B5EF4-FFF2-40B4-BE49-F238E27FC236}">
                  <a16:creationId xmlns:a16="http://schemas.microsoft.com/office/drawing/2014/main" id="{B731B531-C002-3DCE-B679-BD82EA9047F8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>
              <a:extLst>
                <a:ext uri="{FF2B5EF4-FFF2-40B4-BE49-F238E27FC236}">
                  <a16:creationId xmlns:a16="http://schemas.microsoft.com/office/drawing/2014/main" id="{3DB20C8B-315E-7527-9431-7C1178243C7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>
              <a:extLst>
                <a:ext uri="{FF2B5EF4-FFF2-40B4-BE49-F238E27FC236}">
                  <a16:creationId xmlns:a16="http://schemas.microsoft.com/office/drawing/2014/main" id="{C90EE977-AC86-C657-9D83-B5B96BDCAAC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>
              <a:extLst>
                <a:ext uri="{FF2B5EF4-FFF2-40B4-BE49-F238E27FC236}">
                  <a16:creationId xmlns:a16="http://schemas.microsoft.com/office/drawing/2014/main" id="{B735B32D-ECC6-9F48-E551-4329E1D5769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>
              <a:extLst>
                <a:ext uri="{FF2B5EF4-FFF2-40B4-BE49-F238E27FC236}">
                  <a16:creationId xmlns:a16="http://schemas.microsoft.com/office/drawing/2014/main" id="{759C9C42-0AFF-34AF-6484-B6243696A81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>
            <a:extLst>
              <a:ext uri="{FF2B5EF4-FFF2-40B4-BE49-F238E27FC236}">
                <a16:creationId xmlns:a16="http://schemas.microsoft.com/office/drawing/2014/main" id="{2148B828-DD56-808B-42E3-43E0F3A0FA09}"/>
              </a:ext>
            </a:extLst>
          </p:cNvPr>
          <p:cNvSpPr/>
          <p:nvPr/>
        </p:nvSpPr>
        <p:spPr>
          <a:xfrm>
            <a:off x="3012438" y="322605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Ứng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dụng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cho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Website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SWE.vn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9" name="Google Shape;129;p2">
            <a:extLst>
              <a:ext uri="{FF2B5EF4-FFF2-40B4-BE49-F238E27FC236}">
                <a16:creationId xmlns:a16="http://schemas.microsoft.com/office/drawing/2014/main" id="{0DAF0D0B-6BEC-75FD-1FE3-68E0581DF9C7}"/>
              </a:ext>
            </a:extLst>
          </p:cNvPr>
          <p:cNvGrpSpPr/>
          <p:nvPr/>
        </p:nvGrpSpPr>
        <p:grpSpPr>
          <a:xfrm>
            <a:off x="2589682" y="3303633"/>
            <a:ext cx="381000" cy="381000"/>
            <a:chOff x="2078" y="1680"/>
            <a:chExt cx="1615" cy="1615"/>
          </a:xfrm>
        </p:grpSpPr>
        <p:sp>
          <p:nvSpPr>
            <p:cNvPr id="130" name="Google Shape;130;p2">
              <a:extLst>
                <a:ext uri="{FF2B5EF4-FFF2-40B4-BE49-F238E27FC236}">
                  <a16:creationId xmlns:a16="http://schemas.microsoft.com/office/drawing/2014/main" id="{538F8912-404F-AEA7-5C6F-729D2C7FA0FD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1463EDEC-0EFE-7B25-D6D2-F1B5C20763F2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>
              <a:extLst>
                <a:ext uri="{FF2B5EF4-FFF2-40B4-BE49-F238E27FC236}">
                  <a16:creationId xmlns:a16="http://schemas.microsoft.com/office/drawing/2014/main" id="{7F2329A3-4B52-4BD2-B068-32B17A3F393B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>
              <a:extLst>
                <a:ext uri="{FF2B5EF4-FFF2-40B4-BE49-F238E27FC236}">
                  <a16:creationId xmlns:a16="http://schemas.microsoft.com/office/drawing/2014/main" id="{9F57C777-2D55-3727-6389-B1276EA0A11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D75FF11E-F359-C2F3-8B89-45EB28CC666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>
              <a:extLst>
                <a:ext uri="{FF2B5EF4-FFF2-40B4-BE49-F238E27FC236}">
                  <a16:creationId xmlns:a16="http://schemas.microsoft.com/office/drawing/2014/main" id="{5ECAD5BC-D5D6-B4E8-755E-DB79A66BB48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>
            <a:extLst>
              <a:ext uri="{FF2B5EF4-FFF2-40B4-BE49-F238E27FC236}">
                <a16:creationId xmlns:a16="http://schemas.microsoft.com/office/drawing/2014/main" id="{7AD3F8C1-000B-273F-C67F-A29CD5ED4754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>
            <a:extLst>
              <a:ext uri="{FF2B5EF4-FFF2-40B4-BE49-F238E27FC236}">
                <a16:creationId xmlns:a16="http://schemas.microsoft.com/office/drawing/2014/main" id="{7BE39219-785E-4D6B-0DEE-28C6642FED48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>
            <a:extLst>
              <a:ext uri="{FF2B5EF4-FFF2-40B4-BE49-F238E27FC236}">
                <a16:creationId xmlns:a16="http://schemas.microsoft.com/office/drawing/2014/main" id="{2DAD6506-9F67-A59E-6711-5A88FFB8A2B5}"/>
              </a:ext>
            </a:extLst>
          </p:cNvPr>
          <p:cNvGrpSpPr/>
          <p:nvPr/>
        </p:nvGrpSpPr>
        <p:grpSpPr>
          <a:xfrm>
            <a:off x="2402820" y="4369838"/>
            <a:ext cx="381000" cy="381000"/>
            <a:chOff x="2078" y="1680"/>
            <a:chExt cx="1615" cy="1615"/>
          </a:xfrm>
        </p:grpSpPr>
        <p:sp>
          <p:nvSpPr>
            <p:cNvPr id="38" name="Google Shape;130;p2">
              <a:extLst>
                <a:ext uri="{FF2B5EF4-FFF2-40B4-BE49-F238E27FC236}">
                  <a16:creationId xmlns:a16="http://schemas.microsoft.com/office/drawing/2014/main" id="{F15EA3A5-16B9-DB3D-DA69-75BAEBC886E3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>
              <a:extLst>
                <a:ext uri="{FF2B5EF4-FFF2-40B4-BE49-F238E27FC236}">
                  <a16:creationId xmlns:a16="http://schemas.microsoft.com/office/drawing/2014/main" id="{902386B2-6AB7-75AD-6C1C-7EBFC2AF161E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>
              <a:extLst>
                <a:ext uri="{FF2B5EF4-FFF2-40B4-BE49-F238E27FC236}">
                  <a16:creationId xmlns:a16="http://schemas.microsoft.com/office/drawing/2014/main" id="{C4FD2D32-523A-2FB5-D54D-A4DAA70540E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>
              <a:extLst>
                <a:ext uri="{FF2B5EF4-FFF2-40B4-BE49-F238E27FC236}">
                  <a16:creationId xmlns:a16="http://schemas.microsoft.com/office/drawing/2014/main" id="{589B1F32-EB5C-904A-AED0-1F122D71D7E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>
              <a:extLst>
                <a:ext uri="{FF2B5EF4-FFF2-40B4-BE49-F238E27FC236}">
                  <a16:creationId xmlns:a16="http://schemas.microsoft.com/office/drawing/2014/main" id="{727140B3-CC27-B975-3C67-5EEFC31D10A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>
            <a:extLst>
              <a:ext uri="{FF2B5EF4-FFF2-40B4-BE49-F238E27FC236}">
                <a16:creationId xmlns:a16="http://schemas.microsoft.com/office/drawing/2014/main" id="{535B2E1B-DBC5-0ACB-7886-2F7BE2D1F25B}"/>
              </a:ext>
            </a:extLst>
          </p:cNvPr>
          <p:cNvSpPr/>
          <p:nvPr/>
        </p:nvSpPr>
        <p:spPr>
          <a:xfrm>
            <a:off x="2813516" y="4294033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Quá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trình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triển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khai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2" name="Google Shape;107;p2">
            <a:extLst>
              <a:ext uri="{FF2B5EF4-FFF2-40B4-BE49-F238E27FC236}">
                <a16:creationId xmlns:a16="http://schemas.microsoft.com/office/drawing/2014/main" id="{F09E6821-04B2-7436-5D3D-37ABE0838033}"/>
              </a:ext>
            </a:extLst>
          </p:cNvPr>
          <p:cNvGrpSpPr/>
          <p:nvPr/>
        </p:nvGrpSpPr>
        <p:grpSpPr>
          <a:xfrm>
            <a:off x="2063576" y="5191779"/>
            <a:ext cx="381000" cy="381000"/>
            <a:chOff x="2078" y="1680"/>
            <a:chExt cx="1615" cy="1615"/>
          </a:xfrm>
        </p:grpSpPr>
        <p:sp>
          <p:nvSpPr>
            <p:cNvPr id="53" name="Google Shape;108;p2">
              <a:extLst>
                <a:ext uri="{FF2B5EF4-FFF2-40B4-BE49-F238E27FC236}">
                  <a16:creationId xmlns:a16="http://schemas.microsoft.com/office/drawing/2014/main" id="{01D092A6-D502-3C8C-218F-73E1CA876561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>
              <a:extLst>
                <a:ext uri="{FF2B5EF4-FFF2-40B4-BE49-F238E27FC236}">
                  <a16:creationId xmlns:a16="http://schemas.microsoft.com/office/drawing/2014/main" id="{61C2F937-2A85-9378-C5B8-777D0E524B44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>
              <a:extLst>
                <a:ext uri="{FF2B5EF4-FFF2-40B4-BE49-F238E27FC236}">
                  <a16:creationId xmlns:a16="http://schemas.microsoft.com/office/drawing/2014/main" id="{00555E69-5074-F991-907D-27F0BB9D039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>
              <a:extLst>
                <a:ext uri="{FF2B5EF4-FFF2-40B4-BE49-F238E27FC236}">
                  <a16:creationId xmlns:a16="http://schemas.microsoft.com/office/drawing/2014/main" id="{AA25E39D-B474-342D-BBE5-A13145A23B97}"/>
                </a:ext>
              </a:extLst>
            </p:cNvPr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>
            <a:extLst>
              <a:ext uri="{FF2B5EF4-FFF2-40B4-BE49-F238E27FC236}">
                <a16:creationId xmlns:a16="http://schemas.microsoft.com/office/drawing/2014/main" id="{63BD76EE-AD92-ECBD-1050-E3EB786A9A62}"/>
              </a:ext>
            </a:extLst>
          </p:cNvPr>
          <p:cNvSpPr/>
          <p:nvPr/>
        </p:nvSpPr>
        <p:spPr>
          <a:xfrm>
            <a:off x="2454607" y="514795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6.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kết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70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156139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dirty="0">
                <a:solidFill>
                  <a:schemeClr val="bg1"/>
                </a:solidFill>
              </a:rPr>
              <a:t>1.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DA30A40-1907-9CA0-1965-360830F1F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544" y="869314"/>
            <a:ext cx="8857317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tiêu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tổng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quát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0">
              <a:lnSpc>
                <a:spcPct val="150000"/>
              </a:lnSpc>
            </a:pPr>
            <a:r>
              <a:rPr lang="en-US" sz="1800" dirty="0" err="1"/>
              <a:t>Phân</a:t>
            </a:r>
            <a:r>
              <a:rPr lang="en-US" sz="1800" dirty="0"/>
              <a:t> </a:t>
            </a:r>
            <a:r>
              <a:rPr lang="en-US" sz="1800" dirty="0" err="1"/>
              <a:t>tích</a:t>
            </a:r>
            <a:r>
              <a:rPr lang="en-US" sz="1800" dirty="0"/>
              <a:t> </a:t>
            </a:r>
            <a:r>
              <a:rPr lang="en-US" sz="1800" dirty="0" err="1"/>
              <a:t>yêu</a:t>
            </a:r>
            <a:r>
              <a:rPr lang="en-US" sz="1800" dirty="0"/>
              <a:t> </a:t>
            </a:r>
            <a:r>
              <a:rPr lang="en-US" sz="1800" dirty="0" err="1"/>
              <a:t>cầu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của</a:t>
            </a:r>
            <a:r>
              <a:rPr lang="en-US" sz="1800" dirty="0"/>
              <a:t> website </a:t>
            </a:r>
            <a:r>
              <a:rPr lang="en-US" sz="1800" dirty="0" err="1"/>
              <a:t>bán</a:t>
            </a:r>
            <a:r>
              <a:rPr lang="en-US" sz="1800" dirty="0"/>
              <a:t> </a:t>
            </a:r>
            <a:r>
              <a:rPr lang="en-US" sz="1800" dirty="0" err="1"/>
              <a:t>quần</a:t>
            </a:r>
            <a:r>
              <a:rPr lang="en-US" sz="1800" dirty="0"/>
              <a:t> </a:t>
            </a:r>
            <a:r>
              <a:rPr lang="en-US" sz="1800" dirty="0" err="1"/>
              <a:t>áo</a:t>
            </a:r>
            <a:r>
              <a:rPr lang="en-US" sz="1800" dirty="0"/>
              <a:t> </a:t>
            </a:r>
            <a:r>
              <a:rPr lang="en-US" sz="1800" dirty="0" err="1"/>
              <a:t>Viettien</a:t>
            </a:r>
            <a:r>
              <a:rPr lang="en-US" sz="1800" dirty="0"/>
              <a:t> </a:t>
            </a:r>
            <a:r>
              <a:rPr lang="en-US" sz="1800" dirty="0" err="1"/>
              <a:t>để</a:t>
            </a:r>
            <a:r>
              <a:rPr lang="en-US" sz="1800" dirty="0"/>
              <a:t> </a:t>
            </a:r>
            <a:r>
              <a:rPr lang="en-US" sz="1800" dirty="0" err="1"/>
              <a:t>xác</a:t>
            </a:r>
            <a:r>
              <a:rPr lang="en-US" sz="1800" dirty="0"/>
              <a:t> </a:t>
            </a:r>
            <a:r>
              <a:rPr lang="en-US" sz="1800" dirty="0" err="1"/>
              <a:t>định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cốt</a:t>
            </a:r>
            <a:r>
              <a:rPr lang="en-US" sz="1800" dirty="0"/>
              <a:t> </a:t>
            </a:r>
            <a:r>
              <a:rPr lang="en-US" sz="1800" dirty="0" err="1"/>
              <a:t>lõi</a:t>
            </a:r>
            <a:r>
              <a:rPr lang="en-US" sz="1800" dirty="0"/>
              <a:t> </a:t>
            </a:r>
            <a:r>
              <a:rPr lang="en-US" sz="1800" dirty="0" err="1"/>
              <a:t>cần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.</a:t>
            </a:r>
          </a:p>
          <a:p>
            <a:pPr lvl="0">
              <a:lnSpc>
                <a:spcPct val="150000"/>
              </a:lnSpc>
            </a:pP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kiến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framework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, bao </a:t>
            </a:r>
            <a:r>
              <a:rPr lang="en-US" sz="1800" dirty="0" err="1"/>
              <a:t>gồm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thành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: Base Test, Page Object Model, Test Data, Test Case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báo</a:t>
            </a:r>
            <a:r>
              <a:rPr lang="en-US" sz="1800" dirty="0"/>
              <a:t> </a:t>
            </a:r>
            <a:r>
              <a:rPr lang="en-US" sz="1800" dirty="0" err="1"/>
              <a:t>cáo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tiêu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cụ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 err="1"/>
              <a:t>Xây</a:t>
            </a:r>
            <a:r>
              <a:rPr lang="en-US" sz="1800" dirty="0"/>
              <a:t> </a:t>
            </a:r>
            <a:r>
              <a:rPr lang="en-US" sz="1800" dirty="0" err="1"/>
              <a:t>dựng</a:t>
            </a:r>
            <a:r>
              <a:rPr lang="en-US" sz="1800" dirty="0"/>
              <a:t> framework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dựa</a:t>
            </a:r>
            <a:r>
              <a:rPr lang="en-US" sz="1800" dirty="0"/>
              <a:t> </a:t>
            </a:r>
            <a:r>
              <a:rPr lang="en-US" sz="1800" dirty="0" err="1"/>
              <a:t>trên</a:t>
            </a:r>
            <a:r>
              <a:rPr lang="en-US" sz="1800" dirty="0"/>
              <a:t> Selenium, </a:t>
            </a: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cấu</a:t>
            </a:r>
            <a:r>
              <a:rPr lang="en-US" sz="1800" dirty="0"/>
              <a:t> </a:t>
            </a:r>
            <a:r>
              <a:rPr lang="en-US" sz="1800" dirty="0" err="1"/>
              <a:t>trúc</a:t>
            </a:r>
            <a:r>
              <a:rPr lang="en-US" sz="1800" dirty="0"/>
              <a:t> </a:t>
            </a:r>
            <a:r>
              <a:rPr lang="en-US" sz="1800" dirty="0" err="1"/>
              <a:t>rõ</a:t>
            </a:r>
            <a:r>
              <a:rPr lang="en-US" sz="1800" dirty="0"/>
              <a:t> </a:t>
            </a:r>
            <a:r>
              <a:rPr lang="en-US" sz="1800" dirty="0" err="1"/>
              <a:t>ràng</a:t>
            </a:r>
            <a:r>
              <a:rPr lang="en-US" sz="1800" dirty="0"/>
              <a:t>, </a:t>
            </a:r>
            <a:r>
              <a:rPr lang="en-US" sz="1800" dirty="0" err="1"/>
              <a:t>dễ</a:t>
            </a:r>
            <a:r>
              <a:rPr lang="en-US" sz="1800" dirty="0"/>
              <a:t> </a:t>
            </a:r>
            <a:r>
              <a:rPr lang="en-US" sz="1800" dirty="0" err="1"/>
              <a:t>mở</a:t>
            </a:r>
            <a:r>
              <a:rPr lang="en-US" sz="1800" dirty="0"/>
              <a:t> </a:t>
            </a:r>
            <a:r>
              <a:rPr lang="en-US" sz="1800" dirty="0" err="1"/>
              <a:t>rộng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tái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</a:t>
            </a:r>
            <a:r>
              <a:rPr lang="en-US" sz="1800" dirty="0" err="1"/>
              <a:t>nhiều</a:t>
            </a:r>
            <a:r>
              <a:rPr lang="en-US" sz="1800" dirty="0"/>
              <a:t> </a:t>
            </a:r>
            <a:r>
              <a:rPr lang="en-US" sz="1800" dirty="0" err="1"/>
              <a:t>kịch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khác</a:t>
            </a:r>
            <a:r>
              <a:rPr lang="en-US" sz="1800" dirty="0"/>
              <a:t> </a:t>
            </a:r>
            <a:r>
              <a:rPr lang="en-US" sz="1800" dirty="0" err="1"/>
              <a:t>nhau</a:t>
            </a:r>
            <a:r>
              <a:rPr lang="en-US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-</a:t>
            </a:r>
            <a:r>
              <a:rPr lang="en-US" sz="1800" dirty="0" err="1"/>
              <a:t>Thiết</a:t>
            </a:r>
            <a:r>
              <a:rPr lang="en-US" sz="1800" dirty="0"/>
              <a:t> </a:t>
            </a:r>
            <a:r>
              <a:rPr lang="en-US" sz="1800" dirty="0" err="1"/>
              <a:t>kế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triển</a:t>
            </a:r>
            <a:r>
              <a:rPr lang="en-US" sz="1800" dirty="0"/>
              <a:t> </a:t>
            </a:r>
            <a:r>
              <a:rPr lang="en-US" sz="1800" dirty="0" err="1"/>
              <a:t>khai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ca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</a:t>
            </a:r>
            <a:r>
              <a:rPr lang="en-US" sz="1800" dirty="0" err="1"/>
              <a:t>tự</a:t>
            </a:r>
            <a:r>
              <a:rPr lang="en-US" sz="1800" dirty="0"/>
              <a:t> </a:t>
            </a:r>
            <a:r>
              <a:rPr lang="en-US" sz="1800" dirty="0" err="1"/>
              <a:t>động</a:t>
            </a:r>
            <a:r>
              <a:rPr lang="en-US" sz="1800" dirty="0"/>
              <a:t> </a:t>
            </a:r>
            <a:r>
              <a:rPr lang="en-US" sz="1800" dirty="0" err="1"/>
              <a:t>cho</a:t>
            </a:r>
            <a:r>
              <a:rPr lang="en-US" sz="1800" dirty="0"/>
              <a:t> website </a:t>
            </a:r>
            <a:r>
              <a:rPr lang="en-US" sz="1800" dirty="0" err="1"/>
              <a:t>Viettien</a:t>
            </a:r>
            <a:r>
              <a:rPr lang="en-US" sz="1800" dirty="0"/>
              <a:t>, </a:t>
            </a:r>
            <a:r>
              <a:rPr lang="en-US" sz="1800" dirty="0" err="1"/>
              <a:t>tập</a:t>
            </a:r>
            <a:r>
              <a:rPr lang="en-US" sz="1800" dirty="0"/>
              <a:t> </a:t>
            </a:r>
            <a:r>
              <a:rPr lang="en-US" sz="1800" dirty="0" err="1"/>
              <a:t>trung</a:t>
            </a:r>
            <a:r>
              <a:rPr lang="en-US" sz="1800" dirty="0"/>
              <a:t> </a:t>
            </a:r>
            <a:r>
              <a:rPr lang="en-US" sz="1800" dirty="0" err="1"/>
              <a:t>vào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 </a:t>
            </a:r>
            <a:r>
              <a:rPr lang="en-US" sz="1800" dirty="0" err="1"/>
              <a:t>chính</a:t>
            </a:r>
            <a:r>
              <a:rPr lang="en-US" sz="1800" dirty="0"/>
              <a:t> </a:t>
            </a:r>
            <a:r>
              <a:rPr lang="en-US" sz="1800" dirty="0" err="1"/>
              <a:t>như</a:t>
            </a:r>
            <a:r>
              <a:rPr lang="en-US" sz="1800" dirty="0"/>
              <a:t>: </a:t>
            </a:r>
            <a:r>
              <a:rPr lang="en-US" sz="1800" dirty="0" err="1"/>
              <a:t>đăng</a:t>
            </a:r>
            <a:r>
              <a:rPr lang="en-US" sz="1800" dirty="0"/>
              <a:t> </a:t>
            </a:r>
            <a:r>
              <a:rPr lang="en-US" sz="1800" dirty="0" err="1"/>
              <a:t>nhập</a:t>
            </a:r>
            <a:r>
              <a:rPr lang="en-US" sz="1800" dirty="0"/>
              <a:t>, </a:t>
            </a:r>
            <a:r>
              <a:rPr lang="en-US" sz="1800" dirty="0" err="1"/>
              <a:t>đăng</a:t>
            </a:r>
            <a:r>
              <a:rPr lang="en-US" sz="1800" dirty="0"/>
              <a:t> </a:t>
            </a:r>
            <a:r>
              <a:rPr lang="en-US" sz="1800" dirty="0" err="1"/>
              <a:t>ký</a:t>
            </a:r>
            <a:r>
              <a:rPr lang="en-US" sz="1800" dirty="0"/>
              <a:t>, </a:t>
            </a:r>
            <a:r>
              <a:rPr lang="en-US" sz="1800" dirty="0" err="1"/>
              <a:t>tìm</a:t>
            </a:r>
            <a:r>
              <a:rPr lang="en-US" sz="1800" dirty="0"/>
              <a:t> </a:t>
            </a:r>
            <a:r>
              <a:rPr lang="en-US" sz="1800" dirty="0" err="1"/>
              <a:t>kiếm</a:t>
            </a:r>
            <a:r>
              <a:rPr lang="en-US" sz="1800" dirty="0"/>
              <a:t> </a:t>
            </a:r>
            <a:r>
              <a:rPr lang="en-US" sz="1800" dirty="0" err="1"/>
              <a:t>sản</a:t>
            </a:r>
            <a:r>
              <a:rPr lang="en-US" sz="1800" dirty="0"/>
              <a:t> </a:t>
            </a:r>
            <a:r>
              <a:rPr lang="en-US" sz="1800" dirty="0" err="1"/>
              <a:t>phẩm</a:t>
            </a:r>
            <a:r>
              <a:rPr lang="en-US" sz="1800" dirty="0"/>
              <a:t>, </a:t>
            </a:r>
            <a:r>
              <a:rPr lang="en-US" sz="1800" dirty="0" err="1"/>
              <a:t>thông</a:t>
            </a:r>
            <a:r>
              <a:rPr lang="en-US" sz="1800" dirty="0"/>
              <a:t> tin </a:t>
            </a:r>
            <a:r>
              <a:rPr lang="en-US" sz="1800" dirty="0" err="1"/>
              <a:t>cá</a:t>
            </a:r>
            <a:r>
              <a:rPr lang="en-US" sz="1800" dirty="0"/>
              <a:t> </a:t>
            </a:r>
            <a:r>
              <a:rPr lang="en-US" sz="1800" dirty="0" err="1"/>
              <a:t>nhân</a:t>
            </a:r>
            <a:r>
              <a:rPr lang="en-US" sz="1800" dirty="0"/>
              <a:t>, </a:t>
            </a:r>
            <a:r>
              <a:rPr lang="en-US" sz="1800" dirty="0" err="1"/>
              <a:t>đặt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sz="1800" dirty="0"/>
              <a:t>, </a:t>
            </a:r>
            <a:r>
              <a:rPr lang="en-US" sz="1800" dirty="0" err="1"/>
              <a:t>thanh</a:t>
            </a:r>
            <a:r>
              <a:rPr lang="en-US" sz="1800" dirty="0"/>
              <a:t> </a:t>
            </a:r>
            <a:r>
              <a:rPr lang="en-US" sz="1800" dirty="0" err="1"/>
              <a:t>toán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hủy</a:t>
            </a:r>
            <a:r>
              <a:rPr lang="en-US" sz="1800" dirty="0"/>
              <a:t> </a:t>
            </a:r>
            <a:r>
              <a:rPr lang="en-US" sz="1800" dirty="0" err="1"/>
              <a:t>đơn</a:t>
            </a:r>
            <a:r>
              <a:rPr lang="en-US" sz="1800" dirty="0"/>
              <a:t> </a:t>
            </a:r>
            <a:r>
              <a:rPr lang="en-US" sz="1800" dirty="0" err="1"/>
              <a:t>hàng</a:t>
            </a:r>
            <a:r>
              <a:rPr lang="en-US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372EF564-EEA0-ACBE-738D-926AEC4F0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E0BEE91F-D5C6-2ED5-BE16-0F694E9A9E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89183FF2-EED7-2747-C45D-A31F23D474B1}"/>
              </a:ext>
            </a:extLst>
          </p:cNvPr>
          <p:cNvSpPr/>
          <p:nvPr/>
        </p:nvSpPr>
        <p:spPr>
          <a:xfrm>
            <a:off x="2970682" y="2343075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3.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Xây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dựng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Framework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774B83E3-BB6C-754A-C08D-5E25037674D9}"/>
              </a:ext>
            </a:extLst>
          </p:cNvPr>
          <p:cNvSpPr/>
          <p:nvPr/>
        </p:nvSpPr>
        <p:spPr>
          <a:xfrm>
            <a:off x="2393505" y="155858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tx1"/>
                </a:solidFill>
              </a:rPr>
              <a:t>2. </a:t>
            </a:r>
            <a:r>
              <a:rPr lang="en-US" sz="1800" b="1" dirty="0" err="1">
                <a:solidFill>
                  <a:schemeClr val="tx1"/>
                </a:solidFill>
              </a:rPr>
              <a:t>Giới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thiệu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về</a:t>
            </a:r>
            <a:r>
              <a:rPr lang="en-US" sz="1800" b="1" dirty="0">
                <a:solidFill>
                  <a:schemeClr val="tx1"/>
                </a:solidFill>
              </a:rPr>
              <a:t> Selenium </a:t>
            </a:r>
            <a:r>
              <a:rPr lang="en-US" sz="1800" b="1" dirty="0" err="1">
                <a:solidFill>
                  <a:schemeClr val="tx1"/>
                </a:solidFill>
              </a:rPr>
              <a:t>và</a:t>
            </a:r>
            <a:r>
              <a:rPr lang="en-US" sz="1800" b="1" dirty="0">
                <a:solidFill>
                  <a:schemeClr val="tx1"/>
                </a:solidFill>
              </a:rPr>
              <a:t> DDT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F0597DC1-8B89-44C7-985C-5BE317724DDB}"/>
              </a:ext>
            </a:extLst>
          </p:cNvPr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dk1"/>
                </a:solidFill>
              </a:rPr>
              <a:t>1. </a:t>
            </a:r>
            <a:r>
              <a:rPr lang="en-US" sz="1800" b="1" dirty="0" err="1">
                <a:solidFill>
                  <a:schemeClr val="dk1"/>
                </a:solidFill>
              </a:rPr>
              <a:t>Mục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tiêu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của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đề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tài</a:t>
            </a:r>
            <a:endParaRPr dirty="0"/>
          </a:p>
        </p:txBody>
      </p:sp>
      <p:grpSp>
        <p:nvGrpSpPr>
          <p:cNvPr id="100" name="Google Shape;100;p2">
            <a:extLst>
              <a:ext uri="{FF2B5EF4-FFF2-40B4-BE49-F238E27FC236}">
                <a16:creationId xmlns:a16="http://schemas.microsoft.com/office/drawing/2014/main" id="{A49E77AA-9689-44F6-3966-190047D2CD21}"/>
              </a:ext>
            </a:extLst>
          </p:cNvPr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>
              <a:extLst>
                <a:ext uri="{FF2B5EF4-FFF2-40B4-BE49-F238E27FC236}">
                  <a16:creationId xmlns:a16="http://schemas.microsoft.com/office/drawing/2014/main" id="{9C1D4949-525D-AB02-23A1-6A298C787B5A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>
              <a:extLst>
                <a:ext uri="{FF2B5EF4-FFF2-40B4-BE49-F238E27FC236}">
                  <a16:creationId xmlns:a16="http://schemas.microsoft.com/office/drawing/2014/main" id="{1135FBFB-D017-B75B-F3AE-77E897B07961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>
              <a:extLst>
                <a:ext uri="{FF2B5EF4-FFF2-40B4-BE49-F238E27FC236}">
                  <a16:creationId xmlns:a16="http://schemas.microsoft.com/office/drawing/2014/main" id="{B883C9B7-729B-67F2-7EDB-538E3DB2AF5A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>
              <a:extLst>
                <a:ext uri="{FF2B5EF4-FFF2-40B4-BE49-F238E27FC236}">
                  <a16:creationId xmlns:a16="http://schemas.microsoft.com/office/drawing/2014/main" id="{9E0D4957-6F46-6711-4989-7B2ED0FBF97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>
              <a:extLst>
                <a:ext uri="{FF2B5EF4-FFF2-40B4-BE49-F238E27FC236}">
                  <a16:creationId xmlns:a16="http://schemas.microsoft.com/office/drawing/2014/main" id="{C4CE88FD-44B6-4AB1-0E98-72160B5F1D8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>
              <a:extLst>
                <a:ext uri="{FF2B5EF4-FFF2-40B4-BE49-F238E27FC236}">
                  <a16:creationId xmlns:a16="http://schemas.microsoft.com/office/drawing/2014/main" id="{A6EEE0ED-EFAE-8527-740B-CBAF5B0DB31A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>
            <a:extLst>
              <a:ext uri="{FF2B5EF4-FFF2-40B4-BE49-F238E27FC236}">
                <a16:creationId xmlns:a16="http://schemas.microsoft.com/office/drawing/2014/main" id="{CA6F6EB4-E9AD-BADA-3953-3D3E00001779}"/>
              </a:ext>
            </a:extLst>
          </p:cNvPr>
          <p:cNvGrpSpPr/>
          <p:nvPr/>
        </p:nvGrpSpPr>
        <p:grpSpPr>
          <a:xfrm>
            <a:off x="1992924" y="1623946"/>
            <a:ext cx="381000" cy="381000"/>
            <a:chOff x="2078" y="1680"/>
            <a:chExt cx="1615" cy="1615"/>
          </a:xfrm>
        </p:grpSpPr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C8A45834-B78F-91F6-3C1E-72E2E9EB7B50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85A7872A-B1B1-7F6E-3470-3E4BC6702194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430FB1EC-9C81-0B18-DAFC-9A433F42F36F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7D636649-4249-7ABE-06FA-7FE30F4B0D4D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EBD7604D-D3E7-661C-E272-871CC4C05F1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>
              <a:extLst>
                <a:ext uri="{FF2B5EF4-FFF2-40B4-BE49-F238E27FC236}">
                  <a16:creationId xmlns:a16="http://schemas.microsoft.com/office/drawing/2014/main" id="{E6311304-9A17-320B-876C-946DF5801D8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>
            <a:extLst>
              <a:ext uri="{FF2B5EF4-FFF2-40B4-BE49-F238E27FC236}">
                <a16:creationId xmlns:a16="http://schemas.microsoft.com/office/drawing/2014/main" id="{3F9288F5-B45F-3F71-F90F-2285C431498F}"/>
              </a:ext>
            </a:extLst>
          </p:cNvPr>
          <p:cNvGrpSpPr/>
          <p:nvPr/>
        </p:nvGrpSpPr>
        <p:grpSpPr>
          <a:xfrm>
            <a:off x="2482459" y="2402325"/>
            <a:ext cx="381000" cy="381000"/>
            <a:chOff x="2078" y="1680"/>
            <a:chExt cx="1615" cy="1615"/>
          </a:xfrm>
        </p:grpSpPr>
        <p:sp>
          <p:nvSpPr>
            <p:cNvPr id="115" name="Google Shape;115;p2">
              <a:extLst>
                <a:ext uri="{FF2B5EF4-FFF2-40B4-BE49-F238E27FC236}">
                  <a16:creationId xmlns:a16="http://schemas.microsoft.com/office/drawing/2014/main" id="{1F92E4FE-5D9F-E652-EE24-B0CE5409EC02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>
              <a:extLst>
                <a:ext uri="{FF2B5EF4-FFF2-40B4-BE49-F238E27FC236}">
                  <a16:creationId xmlns:a16="http://schemas.microsoft.com/office/drawing/2014/main" id="{F4BFAF09-463F-4D01-F31C-9F1DFC2BFA94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>
              <a:extLst>
                <a:ext uri="{FF2B5EF4-FFF2-40B4-BE49-F238E27FC236}">
                  <a16:creationId xmlns:a16="http://schemas.microsoft.com/office/drawing/2014/main" id="{8C5B9C80-769A-D7B8-09A1-E221F47475CB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>
              <a:extLst>
                <a:ext uri="{FF2B5EF4-FFF2-40B4-BE49-F238E27FC236}">
                  <a16:creationId xmlns:a16="http://schemas.microsoft.com/office/drawing/2014/main" id="{A9B1C682-21AF-14AB-CA78-C39DF0A14F1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>
              <a:extLst>
                <a:ext uri="{FF2B5EF4-FFF2-40B4-BE49-F238E27FC236}">
                  <a16:creationId xmlns:a16="http://schemas.microsoft.com/office/drawing/2014/main" id="{33808BB7-18F0-B2BD-8E8C-F029D78EC9E9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>
              <a:extLst>
                <a:ext uri="{FF2B5EF4-FFF2-40B4-BE49-F238E27FC236}">
                  <a16:creationId xmlns:a16="http://schemas.microsoft.com/office/drawing/2014/main" id="{09EC215B-6807-0F3B-4A97-DF20AFFDB221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>
            <a:extLst>
              <a:ext uri="{FF2B5EF4-FFF2-40B4-BE49-F238E27FC236}">
                <a16:creationId xmlns:a16="http://schemas.microsoft.com/office/drawing/2014/main" id="{14304291-6270-242B-FC1D-B67C546CDFE7}"/>
              </a:ext>
            </a:extLst>
          </p:cNvPr>
          <p:cNvSpPr/>
          <p:nvPr/>
        </p:nvSpPr>
        <p:spPr>
          <a:xfrm>
            <a:off x="3012438" y="322605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Ứng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dụng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cho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Website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Viettien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9" name="Google Shape;129;p2">
            <a:extLst>
              <a:ext uri="{FF2B5EF4-FFF2-40B4-BE49-F238E27FC236}">
                <a16:creationId xmlns:a16="http://schemas.microsoft.com/office/drawing/2014/main" id="{368AF08A-7D0E-E88E-EB97-8D9778E7DA6A}"/>
              </a:ext>
            </a:extLst>
          </p:cNvPr>
          <p:cNvGrpSpPr/>
          <p:nvPr/>
        </p:nvGrpSpPr>
        <p:grpSpPr>
          <a:xfrm>
            <a:off x="2589682" y="3303633"/>
            <a:ext cx="381000" cy="381000"/>
            <a:chOff x="2078" y="1680"/>
            <a:chExt cx="1615" cy="1615"/>
          </a:xfrm>
        </p:grpSpPr>
        <p:sp>
          <p:nvSpPr>
            <p:cNvPr id="130" name="Google Shape;130;p2">
              <a:extLst>
                <a:ext uri="{FF2B5EF4-FFF2-40B4-BE49-F238E27FC236}">
                  <a16:creationId xmlns:a16="http://schemas.microsoft.com/office/drawing/2014/main" id="{66223C97-BDAC-1D43-8E56-9EA38752CA84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703CFB29-14E7-59BC-7BFC-07476B88F39E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>
              <a:extLst>
                <a:ext uri="{FF2B5EF4-FFF2-40B4-BE49-F238E27FC236}">
                  <a16:creationId xmlns:a16="http://schemas.microsoft.com/office/drawing/2014/main" id="{38DF2022-C5D1-D380-F56E-644AB0E8F6FC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>
              <a:extLst>
                <a:ext uri="{FF2B5EF4-FFF2-40B4-BE49-F238E27FC236}">
                  <a16:creationId xmlns:a16="http://schemas.microsoft.com/office/drawing/2014/main" id="{13EE606A-FEBA-3145-93E6-67E06EF72FBD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35E3FF41-69F2-06E1-3A03-66F3048B2B7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>
              <a:extLst>
                <a:ext uri="{FF2B5EF4-FFF2-40B4-BE49-F238E27FC236}">
                  <a16:creationId xmlns:a16="http://schemas.microsoft.com/office/drawing/2014/main" id="{B4CAFB98-1DBF-938E-C837-B224C0858D6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>
            <a:extLst>
              <a:ext uri="{FF2B5EF4-FFF2-40B4-BE49-F238E27FC236}">
                <a16:creationId xmlns:a16="http://schemas.microsoft.com/office/drawing/2014/main" id="{FBDE4950-7280-EE4C-2978-0EF648364DD6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>
            <a:extLst>
              <a:ext uri="{FF2B5EF4-FFF2-40B4-BE49-F238E27FC236}">
                <a16:creationId xmlns:a16="http://schemas.microsoft.com/office/drawing/2014/main" id="{0A284279-B34A-5861-BB05-C729F9725A9A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>
            <a:extLst>
              <a:ext uri="{FF2B5EF4-FFF2-40B4-BE49-F238E27FC236}">
                <a16:creationId xmlns:a16="http://schemas.microsoft.com/office/drawing/2014/main" id="{A7419953-9CF5-2430-1D87-1A71E9A2ABE9}"/>
              </a:ext>
            </a:extLst>
          </p:cNvPr>
          <p:cNvGrpSpPr/>
          <p:nvPr/>
        </p:nvGrpSpPr>
        <p:grpSpPr>
          <a:xfrm>
            <a:off x="2402820" y="4369838"/>
            <a:ext cx="381000" cy="381000"/>
            <a:chOff x="2078" y="1680"/>
            <a:chExt cx="1615" cy="1615"/>
          </a:xfrm>
        </p:grpSpPr>
        <p:sp>
          <p:nvSpPr>
            <p:cNvPr id="38" name="Google Shape;130;p2">
              <a:extLst>
                <a:ext uri="{FF2B5EF4-FFF2-40B4-BE49-F238E27FC236}">
                  <a16:creationId xmlns:a16="http://schemas.microsoft.com/office/drawing/2014/main" id="{4E433717-7076-6429-7E0F-4F31D19B9933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>
              <a:extLst>
                <a:ext uri="{FF2B5EF4-FFF2-40B4-BE49-F238E27FC236}">
                  <a16:creationId xmlns:a16="http://schemas.microsoft.com/office/drawing/2014/main" id="{0DB31DC7-6B11-5624-0EC8-87478D49C17E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>
              <a:extLst>
                <a:ext uri="{FF2B5EF4-FFF2-40B4-BE49-F238E27FC236}">
                  <a16:creationId xmlns:a16="http://schemas.microsoft.com/office/drawing/2014/main" id="{0D87E3C1-1553-E6FC-6334-BBACBAFF2AA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>
              <a:extLst>
                <a:ext uri="{FF2B5EF4-FFF2-40B4-BE49-F238E27FC236}">
                  <a16:creationId xmlns:a16="http://schemas.microsoft.com/office/drawing/2014/main" id="{60EFA338-74D7-4E4A-7836-E4503614598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>
              <a:extLst>
                <a:ext uri="{FF2B5EF4-FFF2-40B4-BE49-F238E27FC236}">
                  <a16:creationId xmlns:a16="http://schemas.microsoft.com/office/drawing/2014/main" id="{F824C7D6-72BE-0F48-3841-82A3C94C56A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>
            <a:extLst>
              <a:ext uri="{FF2B5EF4-FFF2-40B4-BE49-F238E27FC236}">
                <a16:creationId xmlns:a16="http://schemas.microsoft.com/office/drawing/2014/main" id="{64600F4E-D150-2F83-5F40-B8105BE93109}"/>
              </a:ext>
            </a:extLst>
          </p:cNvPr>
          <p:cNvSpPr/>
          <p:nvPr/>
        </p:nvSpPr>
        <p:spPr>
          <a:xfrm>
            <a:off x="2813516" y="4294033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Quá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trình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triển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khai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2" name="Google Shape;107;p2">
            <a:extLst>
              <a:ext uri="{FF2B5EF4-FFF2-40B4-BE49-F238E27FC236}">
                <a16:creationId xmlns:a16="http://schemas.microsoft.com/office/drawing/2014/main" id="{E2AEEBC7-F50D-D531-58EB-AB62FAE10CF8}"/>
              </a:ext>
            </a:extLst>
          </p:cNvPr>
          <p:cNvGrpSpPr/>
          <p:nvPr/>
        </p:nvGrpSpPr>
        <p:grpSpPr>
          <a:xfrm>
            <a:off x="2063576" y="5191779"/>
            <a:ext cx="381000" cy="381000"/>
            <a:chOff x="2078" y="1680"/>
            <a:chExt cx="1615" cy="1615"/>
          </a:xfrm>
        </p:grpSpPr>
        <p:sp>
          <p:nvSpPr>
            <p:cNvPr id="53" name="Google Shape;108;p2">
              <a:extLst>
                <a:ext uri="{FF2B5EF4-FFF2-40B4-BE49-F238E27FC236}">
                  <a16:creationId xmlns:a16="http://schemas.microsoft.com/office/drawing/2014/main" id="{DD842B12-F690-B15E-3EF4-FF4778A7A86D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>
              <a:extLst>
                <a:ext uri="{FF2B5EF4-FFF2-40B4-BE49-F238E27FC236}">
                  <a16:creationId xmlns:a16="http://schemas.microsoft.com/office/drawing/2014/main" id="{35DD1367-2286-D315-B9DA-A154F8E4DCC5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>
              <a:extLst>
                <a:ext uri="{FF2B5EF4-FFF2-40B4-BE49-F238E27FC236}">
                  <a16:creationId xmlns:a16="http://schemas.microsoft.com/office/drawing/2014/main" id="{F889219E-9601-AD47-C013-0B9613EBD195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>
              <a:extLst>
                <a:ext uri="{FF2B5EF4-FFF2-40B4-BE49-F238E27FC236}">
                  <a16:creationId xmlns:a16="http://schemas.microsoft.com/office/drawing/2014/main" id="{E37BBA46-E130-D2BD-0F12-A3BCAA143CF7}"/>
                </a:ext>
              </a:extLst>
            </p:cNvPr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>
            <a:extLst>
              <a:ext uri="{FF2B5EF4-FFF2-40B4-BE49-F238E27FC236}">
                <a16:creationId xmlns:a16="http://schemas.microsoft.com/office/drawing/2014/main" id="{517B16F9-7270-C371-6F02-EE6F2ECC8A8D}"/>
              </a:ext>
            </a:extLst>
          </p:cNvPr>
          <p:cNvSpPr/>
          <p:nvPr/>
        </p:nvSpPr>
        <p:spPr>
          <a:xfrm>
            <a:off x="2454607" y="514795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6.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kết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6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9F48AA13-CDBB-30C1-97F7-FCABB681C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B855AD8D-5011-2712-D9FB-350BCD9DC2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vi-VN" dirty="0">
                <a:solidFill>
                  <a:schemeClr val="bg1"/>
                </a:solidFill>
              </a:rPr>
              <a:t>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Selenium </a:t>
            </a:r>
            <a:r>
              <a:rPr lang="en-US" dirty="0" err="1"/>
              <a:t>và</a:t>
            </a:r>
            <a:r>
              <a:rPr lang="en-US" dirty="0"/>
              <a:t> DDT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10073B1-0FF4-B023-1269-949D40CBE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46" y="717592"/>
            <a:ext cx="826264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Loại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Testing Framework (DDT)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tách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biệt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mã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lệnh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mở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rộng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tái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Ứng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dụng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hoá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thao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tác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trên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trình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duyệt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(login,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tìm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kiếm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Đọc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thử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Excel/CSV -&gt;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chạy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nhiều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bộ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khác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nhau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thành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phần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Page Object: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tả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</a:t>
            </a:r>
            <a:r>
              <a:rPr lang="en-US" sz="1800" dirty="0" err="1"/>
              <a:t>và</a:t>
            </a:r>
            <a:r>
              <a:rPr lang="en-US" sz="1800" dirty="0"/>
              <a:t> </a:t>
            </a:r>
            <a:r>
              <a:rPr lang="en-US" sz="1800" dirty="0" err="1"/>
              <a:t>hành</a:t>
            </a:r>
            <a:r>
              <a:rPr lang="en-US" sz="1800" dirty="0"/>
              <a:t> vi </a:t>
            </a:r>
            <a:r>
              <a:rPr lang="en-US" sz="1800" dirty="0" err="1"/>
              <a:t>từng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endParaRPr lang="en-US" sz="1800" dirty="0"/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Test Script: </a:t>
            </a:r>
            <a:r>
              <a:rPr lang="en-US" sz="1800" dirty="0" err="1"/>
              <a:t>Chứa</a:t>
            </a:r>
            <a:r>
              <a:rPr lang="en-US" sz="1800" dirty="0"/>
              <a:t> </a:t>
            </a:r>
            <a:r>
              <a:rPr lang="en-US" sz="1800" dirty="0" err="1"/>
              <a:t>kịch</a:t>
            </a:r>
            <a:r>
              <a:rPr lang="en-US" sz="1800" dirty="0"/>
              <a:t> </a:t>
            </a:r>
            <a:r>
              <a:rPr lang="en-US" sz="1800" dirty="0" err="1"/>
              <a:t>bản</a:t>
            </a:r>
            <a:r>
              <a:rPr lang="en-US" sz="1800" dirty="0"/>
              <a:t> </a:t>
            </a:r>
            <a:r>
              <a:rPr lang="en-US" sz="1800" dirty="0" err="1"/>
              <a:t>kiểm</a:t>
            </a:r>
            <a:r>
              <a:rPr lang="en-US" sz="1800" dirty="0"/>
              <a:t> </a:t>
            </a:r>
            <a:r>
              <a:rPr lang="en-US" sz="1800" dirty="0" err="1"/>
              <a:t>thử</a:t>
            </a:r>
            <a:r>
              <a:rPr lang="en-US" sz="1800" dirty="0"/>
              <a:t> (</a:t>
            </a:r>
            <a:r>
              <a:rPr lang="en-US" sz="1800" dirty="0" err="1"/>
              <a:t>Pytest</a:t>
            </a:r>
            <a:r>
              <a:rPr lang="en-US" sz="1800" dirty="0"/>
              <a:t>)</a:t>
            </a: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Data File: </a:t>
            </a:r>
            <a:r>
              <a:rPr lang="vi-VN" sz="1800" dirty="0"/>
              <a:t>Lưu dữ liệu (Excel, CSV)</a:t>
            </a:r>
            <a:endParaRPr lang="en-US" sz="1800" dirty="0"/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Utilities: Các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hỗ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(</a:t>
            </a:r>
            <a:r>
              <a:rPr lang="en-US" sz="1800" dirty="0" err="1"/>
              <a:t>đọc</a:t>
            </a:r>
            <a:r>
              <a:rPr lang="en-US" sz="1800" dirty="0"/>
              <a:t> file, </a:t>
            </a:r>
            <a:r>
              <a:rPr lang="en-US" sz="1800" dirty="0" err="1"/>
              <a:t>chụp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r>
              <a:rPr lang="en-US" sz="1800" dirty="0"/>
              <a:t> </a:t>
            </a:r>
            <a:r>
              <a:rPr lang="en-US" sz="1800" dirty="0" err="1"/>
              <a:t>lỗi</a:t>
            </a:r>
            <a:r>
              <a:rPr lang="en-US" sz="1800" dirty="0"/>
              <a:t>, </a:t>
            </a:r>
            <a:r>
              <a:rPr lang="en-US" sz="1800" dirty="0" err="1"/>
              <a:t>ghi</a:t>
            </a:r>
            <a:r>
              <a:rPr lang="en-US" sz="1800" dirty="0"/>
              <a:t> log)</a:t>
            </a: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dirty="0"/>
              <a:t>Report: </a:t>
            </a:r>
            <a:r>
              <a:rPr lang="en-US" sz="1800" dirty="0" err="1"/>
              <a:t>Tổng</a:t>
            </a:r>
            <a:r>
              <a:rPr lang="en-US" sz="1800" dirty="0"/>
              <a:t> </a:t>
            </a:r>
            <a:r>
              <a:rPr lang="en-US" sz="1800" dirty="0" err="1"/>
              <a:t>hợp</a:t>
            </a:r>
            <a:r>
              <a:rPr lang="en-US" sz="1800" dirty="0"/>
              <a:t> </a:t>
            </a:r>
            <a:r>
              <a:rPr lang="en-US" sz="1800" dirty="0" err="1"/>
              <a:t>kết</a:t>
            </a:r>
            <a:r>
              <a:rPr lang="en-US" sz="1800" dirty="0"/>
              <a:t> </a:t>
            </a:r>
            <a:r>
              <a:rPr lang="en-US" sz="1800" dirty="0" err="1"/>
              <a:t>quả</a:t>
            </a:r>
            <a:r>
              <a:rPr lang="en-US" sz="1800" dirty="0"/>
              <a:t> test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8677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10D29F90-3844-77F4-2F1E-6FC4367F6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A1A7339F-880F-F9D4-00FC-5E764C365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FFE5307F-4D85-1F42-7313-C05D97AD544A}"/>
              </a:ext>
            </a:extLst>
          </p:cNvPr>
          <p:cNvSpPr/>
          <p:nvPr/>
        </p:nvSpPr>
        <p:spPr>
          <a:xfrm>
            <a:off x="2970682" y="2343075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tx1"/>
                </a:solidFill>
              </a:rPr>
              <a:t>3. </a:t>
            </a:r>
            <a:r>
              <a:rPr lang="en-US" sz="1800" b="1" dirty="0" err="1">
                <a:solidFill>
                  <a:schemeClr val="tx1"/>
                </a:solidFill>
              </a:rPr>
              <a:t>Xây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dựng</a:t>
            </a:r>
            <a:r>
              <a:rPr lang="en-US" sz="1800" b="1" dirty="0">
                <a:solidFill>
                  <a:schemeClr val="tx1"/>
                </a:solidFill>
              </a:rPr>
              <a:t> Framework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A4C630D2-9580-5FC3-4480-6A46130B8660}"/>
              </a:ext>
            </a:extLst>
          </p:cNvPr>
          <p:cNvSpPr/>
          <p:nvPr/>
        </p:nvSpPr>
        <p:spPr>
          <a:xfrm>
            <a:off x="2393505" y="155858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tx1"/>
                </a:solidFill>
              </a:rPr>
              <a:t>2. </a:t>
            </a:r>
            <a:r>
              <a:rPr lang="en-US" sz="1800" b="1" dirty="0" err="1">
                <a:solidFill>
                  <a:schemeClr val="tx1"/>
                </a:solidFill>
              </a:rPr>
              <a:t>Giới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thiệu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về</a:t>
            </a:r>
            <a:r>
              <a:rPr lang="en-US" sz="1800" b="1" dirty="0">
                <a:solidFill>
                  <a:schemeClr val="tx1"/>
                </a:solidFill>
              </a:rPr>
              <a:t> Selenium </a:t>
            </a:r>
            <a:r>
              <a:rPr lang="en-US" sz="1800" b="1" dirty="0" err="1">
                <a:solidFill>
                  <a:schemeClr val="tx1"/>
                </a:solidFill>
              </a:rPr>
              <a:t>và</a:t>
            </a:r>
            <a:r>
              <a:rPr lang="en-US" sz="1800" b="1" dirty="0">
                <a:solidFill>
                  <a:schemeClr val="tx1"/>
                </a:solidFill>
              </a:rPr>
              <a:t> DTT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2AECA75D-C878-B04C-499F-62A0583F4887}"/>
              </a:ext>
            </a:extLst>
          </p:cNvPr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dk1"/>
                </a:solidFill>
              </a:rPr>
              <a:t>1. </a:t>
            </a:r>
            <a:r>
              <a:rPr lang="en-US" sz="1800" b="1" dirty="0" err="1">
                <a:solidFill>
                  <a:schemeClr val="dk1"/>
                </a:solidFill>
              </a:rPr>
              <a:t>Mục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tiêu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của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đề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tài</a:t>
            </a:r>
            <a:endParaRPr dirty="0"/>
          </a:p>
        </p:txBody>
      </p:sp>
      <p:grpSp>
        <p:nvGrpSpPr>
          <p:cNvPr id="100" name="Google Shape;100;p2">
            <a:extLst>
              <a:ext uri="{FF2B5EF4-FFF2-40B4-BE49-F238E27FC236}">
                <a16:creationId xmlns:a16="http://schemas.microsoft.com/office/drawing/2014/main" id="{4FDCADA7-606D-944B-39CF-9A8951F4330E}"/>
              </a:ext>
            </a:extLst>
          </p:cNvPr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>
              <a:extLst>
                <a:ext uri="{FF2B5EF4-FFF2-40B4-BE49-F238E27FC236}">
                  <a16:creationId xmlns:a16="http://schemas.microsoft.com/office/drawing/2014/main" id="{09F4476A-9BB4-9F8A-4B0D-101C558D3CB2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>
              <a:extLst>
                <a:ext uri="{FF2B5EF4-FFF2-40B4-BE49-F238E27FC236}">
                  <a16:creationId xmlns:a16="http://schemas.microsoft.com/office/drawing/2014/main" id="{08A6967A-E449-7F70-148C-8467689BE9BD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>
              <a:extLst>
                <a:ext uri="{FF2B5EF4-FFF2-40B4-BE49-F238E27FC236}">
                  <a16:creationId xmlns:a16="http://schemas.microsoft.com/office/drawing/2014/main" id="{F2196A0A-0D1D-45C9-CE35-576F2C3EEDF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>
              <a:extLst>
                <a:ext uri="{FF2B5EF4-FFF2-40B4-BE49-F238E27FC236}">
                  <a16:creationId xmlns:a16="http://schemas.microsoft.com/office/drawing/2014/main" id="{D91E1250-DFC3-E09C-12C8-59E49E8C04A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>
              <a:extLst>
                <a:ext uri="{FF2B5EF4-FFF2-40B4-BE49-F238E27FC236}">
                  <a16:creationId xmlns:a16="http://schemas.microsoft.com/office/drawing/2014/main" id="{B3AB0A52-95A8-9210-10D6-A9A7C92EDFC2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>
              <a:extLst>
                <a:ext uri="{FF2B5EF4-FFF2-40B4-BE49-F238E27FC236}">
                  <a16:creationId xmlns:a16="http://schemas.microsoft.com/office/drawing/2014/main" id="{F3DAAEC6-FAAA-8F39-C9A1-456C4455755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>
            <a:extLst>
              <a:ext uri="{FF2B5EF4-FFF2-40B4-BE49-F238E27FC236}">
                <a16:creationId xmlns:a16="http://schemas.microsoft.com/office/drawing/2014/main" id="{07A7537B-32AC-8049-B6CE-0500A57347EB}"/>
              </a:ext>
            </a:extLst>
          </p:cNvPr>
          <p:cNvGrpSpPr/>
          <p:nvPr/>
        </p:nvGrpSpPr>
        <p:grpSpPr>
          <a:xfrm>
            <a:off x="1992924" y="1623946"/>
            <a:ext cx="381000" cy="381000"/>
            <a:chOff x="2078" y="1680"/>
            <a:chExt cx="1615" cy="1615"/>
          </a:xfrm>
        </p:grpSpPr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B1EBB676-0EC0-F9F6-6F62-78F142B4D073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0B4CFC10-BA24-BAE5-1957-26D4627137F6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6F53BD45-99EA-F3C5-F73D-4FAF895C9DF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B2B272A0-734A-17B7-C52C-E214E2773F6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E94E32E9-FA8D-FE76-0ED6-EF20ECE356C4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>
              <a:extLst>
                <a:ext uri="{FF2B5EF4-FFF2-40B4-BE49-F238E27FC236}">
                  <a16:creationId xmlns:a16="http://schemas.microsoft.com/office/drawing/2014/main" id="{E3C35E47-B26C-5DBD-FE30-F32B645A1CF7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>
            <a:extLst>
              <a:ext uri="{FF2B5EF4-FFF2-40B4-BE49-F238E27FC236}">
                <a16:creationId xmlns:a16="http://schemas.microsoft.com/office/drawing/2014/main" id="{F4366E68-4B08-C312-99B7-BFCFC7F660E1}"/>
              </a:ext>
            </a:extLst>
          </p:cNvPr>
          <p:cNvGrpSpPr/>
          <p:nvPr/>
        </p:nvGrpSpPr>
        <p:grpSpPr>
          <a:xfrm>
            <a:off x="2482459" y="2402325"/>
            <a:ext cx="381000" cy="381000"/>
            <a:chOff x="2078" y="1680"/>
            <a:chExt cx="1615" cy="1615"/>
          </a:xfrm>
        </p:grpSpPr>
        <p:sp>
          <p:nvSpPr>
            <p:cNvPr id="115" name="Google Shape;115;p2">
              <a:extLst>
                <a:ext uri="{FF2B5EF4-FFF2-40B4-BE49-F238E27FC236}">
                  <a16:creationId xmlns:a16="http://schemas.microsoft.com/office/drawing/2014/main" id="{90A0953F-DFE7-08C7-48DA-135003FB16D0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>
              <a:extLst>
                <a:ext uri="{FF2B5EF4-FFF2-40B4-BE49-F238E27FC236}">
                  <a16:creationId xmlns:a16="http://schemas.microsoft.com/office/drawing/2014/main" id="{3DF301E2-E894-8910-0174-04208C28AC3F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>
              <a:extLst>
                <a:ext uri="{FF2B5EF4-FFF2-40B4-BE49-F238E27FC236}">
                  <a16:creationId xmlns:a16="http://schemas.microsoft.com/office/drawing/2014/main" id="{6B6C3124-5F49-0F4C-CF67-B1E02966BEE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>
              <a:extLst>
                <a:ext uri="{FF2B5EF4-FFF2-40B4-BE49-F238E27FC236}">
                  <a16:creationId xmlns:a16="http://schemas.microsoft.com/office/drawing/2014/main" id="{B20CE7B7-EFB5-6BC2-5FEB-FB10FAC18678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>
              <a:extLst>
                <a:ext uri="{FF2B5EF4-FFF2-40B4-BE49-F238E27FC236}">
                  <a16:creationId xmlns:a16="http://schemas.microsoft.com/office/drawing/2014/main" id="{A8879FF3-44DF-2B75-47D2-870B5E62645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>
              <a:extLst>
                <a:ext uri="{FF2B5EF4-FFF2-40B4-BE49-F238E27FC236}">
                  <a16:creationId xmlns:a16="http://schemas.microsoft.com/office/drawing/2014/main" id="{76A06DD5-939F-14D8-39E7-BB0AE090828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>
            <a:extLst>
              <a:ext uri="{FF2B5EF4-FFF2-40B4-BE49-F238E27FC236}">
                <a16:creationId xmlns:a16="http://schemas.microsoft.com/office/drawing/2014/main" id="{E7FDE270-2CD6-F296-CFD7-4AA71385C40B}"/>
              </a:ext>
            </a:extLst>
          </p:cNvPr>
          <p:cNvSpPr/>
          <p:nvPr/>
        </p:nvSpPr>
        <p:spPr>
          <a:xfrm>
            <a:off x="3012438" y="322605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4.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Ứng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dụng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kiểm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thử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cho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Website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Viettien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129" name="Google Shape;129;p2">
            <a:extLst>
              <a:ext uri="{FF2B5EF4-FFF2-40B4-BE49-F238E27FC236}">
                <a16:creationId xmlns:a16="http://schemas.microsoft.com/office/drawing/2014/main" id="{255CE4F6-2B86-3D06-EC7F-725B3A12AA95}"/>
              </a:ext>
            </a:extLst>
          </p:cNvPr>
          <p:cNvGrpSpPr/>
          <p:nvPr/>
        </p:nvGrpSpPr>
        <p:grpSpPr>
          <a:xfrm>
            <a:off x="2589682" y="3303633"/>
            <a:ext cx="381000" cy="381000"/>
            <a:chOff x="2078" y="1680"/>
            <a:chExt cx="1615" cy="1615"/>
          </a:xfrm>
        </p:grpSpPr>
        <p:sp>
          <p:nvSpPr>
            <p:cNvPr id="130" name="Google Shape;130;p2">
              <a:extLst>
                <a:ext uri="{FF2B5EF4-FFF2-40B4-BE49-F238E27FC236}">
                  <a16:creationId xmlns:a16="http://schemas.microsoft.com/office/drawing/2014/main" id="{D22A459F-EC43-9957-5060-1B387A7D95F2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02D1474A-8C65-DC40-07A1-E433F48BDE05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>
              <a:extLst>
                <a:ext uri="{FF2B5EF4-FFF2-40B4-BE49-F238E27FC236}">
                  <a16:creationId xmlns:a16="http://schemas.microsoft.com/office/drawing/2014/main" id="{AA651D76-687C-123F-E054-88FB03B6B1DC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>
              <a:extLst>
                <a:ext uri="{FF2B5EF4-FFF2-40B4-BE49-F238E27FC236}">
                  <a16:creationId xmlns:a16="http://schemas.microsoft.com/office/drawing/2014/main" id="{EB940C5C-F252-BC3A-C754-19B946E22A74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64E85E85-B82D-B04C-6E7E-FC605A67279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>
              <a:extLst>
                <a:ext uri="{FF2B5EF4-FFF2-40B4-BE49-F238E27FC236}">
                  <a16:creationId xmlns:a16="http://schemas.microsoft.com/office/drawing/2014/main" id="{9E06247E-4406-A698-A5D8-532253192008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>
            <a:extLst>
              <a:ext uri="{FF2B5EF4-FFF2-40B4-BE49-F238E27FC236}">
                <a16:creationId xmlns:a16="http://schemas.microsoft.com/office/drawing/2014/main" id="{2CAF7FC3-59FD-BABA-EBC7-145FFB27D73B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>
            <a:extLst>
              <a:ext uri="{FF2B5EF4-FFF2-40B4-BE49-F238E27FC236}">
                <a16:creationId xmlns:a16="http://schemas.microsoft.com/office/drawing/2014/main" id="{AAF39BF1-5C33-4FB8-E87C-E3D8EDDC908C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>
            <a:extLst>
              <a:ext uri="{FF2B5EF4-FFF2-40B4-BE49-F238E27FC236}">
                <a16:creationId xmlns:a16="http://schemas.microsoft.com/office/drawing/2014/main" id="{75F6345D-C8C8-CD05-3E90-F3EEC49C5A31}"/>
              </a:ext>
            </a:extLst>
          </p:cNvPr>
          <p:cNvGrpSpPr/>
          <p:nvPr/>
        </p:nvGrpSpPr>
        <p:grpSpPr>
          <a:xfrm>
            <a:off x="2402820" y="4369838"/>
            <a:ext cx="381000" cy="381000"/>
            <a:chOff x="2078" y="1680"/>
            <a:chExt cx="1615" cy="1615"/>
          </a:xfrm>
        </p:grpSpPr>
        <p:sp>
          <p:nvSpPr>
            <p:cNvPr id="38" name="Google Shape;130;p2">
              <a:extLst>
                <a:ext uri="{FF2B5EF4-FFF2-40B4-BE49-F238E27FC236}">
                  <a16:creationId xmlns:a16="http://schemas.microsoft.com/office/drawing/2014/main" id="{55C92C55-F18B-5F34-385E-6BCCD3BBE2B7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>
              <a:extLst>
                <a:ext uri="{FF2B5EF4-FFF2-40B4-BE49-F238E27FC236}">
                  <a16:creationId xmlns:a16="http://schemas.microsoft.com/office/drawing/2014/main" id="{819E3537-7C4A-049E-8C68-8D2BA9705AAC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>
              <a:extLst>
                <a:ext uri="{FF2B5EF4-FFF2-40B4-BE49-F238E27FC236}">
                  <a16:creationId xmlns:a16="http://schemas.microsoft.com/office/drawing/2014/main" id="{D8745DC1-18BF-4EB0-032C-AE1C16158630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>
              <a:extLst>
                <a:ext uri="{FF2B5EF4-FFF2-40B4-BE49-F238E27FC236}">
                  <a16:creationId xmlns:a16="http://schemas.microsoft.com/office/drawing/2014/main" id="{9535EFC3-393E-A4C3-7E6D-DBD8B66BE513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>
              <a:extLst>
                <a:ext uri="{FF2B5EF4-FFF2-40B4-BE49-F238E27FC236}">
                  <a16:creationId xmlns:a16="http://schemas.microsoft.com/office/drawing/2014/main" id="{808D6E15-F095-B439-FDF3-2189C1E9DA00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>
            <a:extLst>
              <a:ext uri="{FF2B5EF4-FFF2-40B4-BE49-F238E27FC236}">
                <a16:creationId xmlns:a16="http://schemas.microsoft.com/office/drawing/2014/main" id="{548F11ED-8A02-11E4-970B-D0C070E3F8E1}"/>
              </a:ext>
            </a:extLst>
          </p:cNvPr>
          <p:cNvSpPr/>
          <p:nvPr/>
        </p:nvSpPr>
        <p:spPr>
          <a:xfrm>
            <a:off x="2813516" y="4294033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Quá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trình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triển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khai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2" name="Google Shape;107;p2">
            <a:extLst>
              <a:ext uri="{FF2B5EF4-FFF2-40B4-BE49-F238E27FC236}">
                <a16:creationId xmlns:a16="http://schemas.microsoft.com/office/drawing/2014/main" id="{A42B0DA4-B7EA-3F5B-B6D9-F54A7616BA58}"/>
              </a:ext>
            </a:extLst>
          </p:cNvPr>
          <p:cNvGrpSpPr/>
          <p:nvPr/>
        </p:nvGrpSpPr>
        <p:grpSpPr>
          <a:xfrm>
            <a:off x="2063576" y="5191779"/>
            <a:ext cx="381000" cy="381000"/>
            <a:chOff x="2078" y="1680"/>
            <a:chExt cx="1615" cy="1615"/>
          </a:xfrm>
        </p:grpSpPr>
        <p:sp>
          <p:nvSpPr>
            <p:cNvPr id="53" name="Google Shape;108;p2">
              <a:extLst>
                <a:ext uri="{FF2B5EF4-FFF2-40B4-BE49-F238E27FC236}">
                  <a16:creationId xmlns:a16="http://schemas.microsoft.com/office/drawing/2014/main" id="{B3003154-8F2E-97B8-498E-978D387D9483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>
              <a:extLst>
                <a:ext uri="{FF2B5EF4-FFF2-40B4-BE49-F238E27FC236}">
                  <a16:creationId xmlns:a16="http://schemas.microsoft.com/office/drawing/2014/main" id="{9C33348D-40C6-FEB7-0488-D119792848D8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>
              <a:extLst>
                <a:ext uri="{FF2B5EF4-FFF2-40B4-BE49-F238E27FC236}">
                  <a16:creationId xmlns:a16="http://schemas.microsoft.com/office/drawing/2014/main" id="{F8E0A907-3849-EB5F-5F24-8E9F2BB66D3E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>
              <a:extLst>
                <a:ext uri="{FF2B5EF4-FFF2-40B4-BE49-F238E27FC236}">
                  <a16:creationId xmlns:a16="http://schemas.microsoft.com/office/drawing/2014/main" id="{88708FC0-396E-1809-AE16-7E221BCCCCDE}"/>
                </a:ext>
              </a:extLst>
            </p:cNvPr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>
            <a:extLst>
              <a:ext uri="{FF2B5EF4-FFF2-40B4-BE49-F238E27FC236}">
                <a16:creationId xmlns:a16="http://schemas.microsoft.com/office/drawing/2014/main" id="{6AB7BE05-ACDA-C823-E8DB-643DFD8C5F58}"/>
              </a:ext>
            </a:extLst>
          </p:cNvPr>
          <p:cNvSpPr/>
          <p:nvPr/>
        </p:nvSpPr>
        <p:spPr>
          <a:xfrm>
            <a:off x="2454607" y="514795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6.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kết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2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>
          <a:extLst>
            <a:ext uri="{FF2B5EF4-FFF2-40B4-BE49-F238E27FC236}">
              <a16:creationId xmlns:a16="http://schemas.microsoft.com/office/drawing/2014/main" id="{F6261B39-F3EB-1AC3-F43A-49205774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>
            <a:extLst>
              <a:ext uri="{FF2B5EF4-FFF2-40B4-BE49-F238E27FC236}">
                <a16:creationId xmlns:a16="http://schemas.microsoft.com/office/drawing/2014/main" id="{A21392B4-610A-15C8-951A-A88A126DC9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3.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Framework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105269-AB19-91DE-84F6-D02FA6BAE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59" y="1210723"/>
            <a:ext cx="11201399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Mô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hình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dirty="0"/>
              <a:t>Page Object Model (POM) + Data-Driven Testing (DDT)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vi-VN" sz="1800" b="1" dirty="0"/>
              <a:t>Cấu trúc thư mục chính</a:t>
            </a:r>
            <a:r>
              <a:rPr lang="en-US" sz="1800" dirty="0"/>
              <a:t>: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1" dirty="0"/>
              <a:t>Pages/</a:t>
            </a:r>
            <a:r>
              <a:rPr lang="en-US" sz="1800" dirty="0"/>
              <a:t> – </a:t>
            </a:r>
            <a:r>
              <a:rPr lang="en-US" sz="1800" dirty="0" err="1"/>
              <a:t>Chứa</a:t>
            </a:r>
            <a:r>
              <a:rPr lang="en-US" sz="1800" dirty="0"/>
              <a:t> </a:t>
            </a:r>
            <a:r>
              <a:rPr lang="en-US" sz="1800" dirty="0" err="1"/>
              <a:t>lớp</a:t>
            </a:r>
            <a:r>
              <a:rPr lang="en-US" sz="1800" dirty="0"/>
              <a:t> </a:t>
            </a:r>
            <a:r>
              <a:rPr lang="en-US" sz="1800" dirty="0" err="1"/>
              <a:t>mô</a:t>
            </a:r>
            <a:r>
              <a:rPr lang="en-US" sz="1800" dirty="0"/>
              <a:t> </a:t>
            </a:r>
            <a:r>
              <a:rPr lang="en-US" sz="1800" dirty="0" err="1"/>
              <a:t>tả</a:t>
            </a:r>
            <a:r>
              <a:rPr lang="en-US" sz="1800" dirty="0"/>
              <a:t> </a:t>
            </a:r>
            <a:r>
              <a:rPr lang="en-US" sz="1800" dirty="0" err="1"/>
              <a:t>phần</a:t>
            </a:r>
            <a:r>
              <a:rPr lang="en-US" sz="1800" dirty="0"/>
              <a:t> </a:t>
            </a:r>
            <a:r>
              <a:rPr lang="en-US" sz="1800" dirty="0" err="1"/>
              <a:t>tử</a:t>
            </a:r>
            <a:r>
              <a:rPr lang="en-US" sz="1800" dirty="0"/>
              <a:t> &amp; </a:t>
            </a:r>
            <a:r>
              <a:rPr lang="en-US" sz="1800" dirty="0" err="1"/>
              <a:t>hành</a:t>
            </a:r>
            <a:r>
              <a:rPr lang="en-US" sz="1800" dirty="0"/>
              <a:t> vi </a:t>
            </a:r>
            <a:r>
              <a:rPr lang="en-US" sz="1800" dirty="0" err="1"/>
              <a:t>từng</a:t>
            </a:r>
            <a:r>
              <a:rPr lang="en-US" sz="1800" dirty="0"/>
              <a:t> </a:t>
            </a:r>
            <a:r>
              <a:rPr lang="en-US" sz="1800" dirty="0" err="1"/>
              <a:t>trang</a:t>
            </a:r>
            <a:r>
              <a:rPr lang="en-US" sz="1800" dirty="0"/>
              <a:t> (</a:t>
            </a:r>
            <a:r>
              <a:rPr lang="en-US" sz="1800" dirty="0" err="1"/>
              <a:t>LoginPage</a:t>
            </a:r>
            <a:r>
              <a:rPr lang="en-US" sz="1800" dirty="0"/>
              <a:t>, </a:t>
            </a:r>
            <a:r>
              <a:rPr lang="en-US" sz="1800" dirty="0" err="1"/>
              <a:t>SearchPage</a:t>
            </a:r>
            <a:r>
              <a:rPr lang="en-US" sz="1800" dirty="0"/>
              <a:t>,...).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1" dirty="0"/>
              <a:t>Tests/</a:t>
            </a:r>
            <a:r>
              <a:rPr lang="en-US" sz="1800" dirty="0"/>
              <a:t> – </a:t>
            </a:r>
            <a:r>
              <a:rPr lang="en-US" sz="1800" dirty="0" err="1"/>
              <a:t>Chứa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file test script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</a:t>
            </a:r>
            <a:r>
              <a:rPr lang="en-US" sz="1800" dirty="0" err="1"/>
              <a:t>Pytest</a:t>
            </a:r>
            <a:r>
              <a:rPr lang="en-US" sz="1800" dirty="0"/>
              <a:t>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vi-VN" sz="1800" b="1" dirty="0"/>
              <a:t>Data/</a:t>
            </a:r>
            <a:r>
              <a:rPr lang="vi-VN" sz="1800" dirty="0"/>
              <a:t> – Lưu trữ dữ liệu đầu vào (Excel/CSV).</a:t>
            </a:r>
            <a:endParaRPr lang="en-US" sz="1800" dirty="0"/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sz="1800" b="1" dirty="0"/>
              <a:t>Utils/</a:t>
            </a:r>
            <a:r>
              <a:rPr lang="en-US" sz="1800" dirty="0"/>
              <a:t> – </a:t>
            </a:r>
            <a:r>
              <a:rPr lang="en-US" sz="1800" dirty="0" err="1"/>
              <a:t>Chứa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hàm</a:t>
            </a:r>
            <a:r>
              <a:rPr lang="en-US" sz="1800" dirty="0"/>
              <a:t> </a:t>
            </a:r>
            <a:r>
              <a:rPr lang="en-US" sz="1800" dirty="0" err="1"/>
              <a:t>hỗ</a:t>
            </a:r>
            <a:r>
              <a:rPr lang="en-US" sz="1800" dirty="0"/>
              <a:t> </a:t>
            </a:r>
            <a:r>
              <a:rPr lang="en-US" sz="1800" dirty="0" err="1"/>
              <a:t>trợ</a:t>
            </a:r>
            <a:r>
              <a:rPr lang="en-US" sz="1800" dirty="0"/>
              <a:t> (</a:t>
            </a:r>
            <a:r>
              <a:rPr lang="en-US" sz="1800" dirty="0" err="1"/>
              <a:t>đọc</a:t>
            </a:r>
            <a:r>
              <a:rPr lang="en-US" sz="1800" dirty="0"/>
              <a:t> file, logger, </a:t>
            </a:r>
            <a:r>
              <a:rPr lang="en-US" sz="1800" dirty="0" err="1"/>
              <a:t>chụp</a:t>
            </a:r>
            <a:r>
              <a:rPr lang="en-US" sz="1800" dirty="0"/>
              <a:t> </a:t>
            </a:r>
            <a:r>
              <a:rPr lang="en-US" sz="1800" dirty="0" err="1"/>
              <a:t>ảnh</a:t>
            </a:r>
            <a:r>
              <a:rPr lang="en-US" sz="1800" dirty="0"/>
              <a:t> </a:t>
            </a:r>
            <a:r>
              <a:rPr lang="en-US" sz="1800" dirty="0" err="1"/>
              <a:t>lỗi</a:t>
            </a:r>
            <a:r>
              <a:rPr lang="en-US" sz="1800" dirty="0"/>
              <a:t>, export report).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Ưu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điểm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sz="1800" dirty="0" err="1"/>
              <a:t>Tách</a:t>
            </a:r>
            <a:r>
              <a:rPr lang="en-US" sz="1800" dirty="0"/>
              <a:t> </a:t>
            </a:r>
            <a:r>
              <a:rPr lang="en-US" sz="1800" dirty="0" err="1"/>
              <a:t>biệt</a:t>
            </a:r>
            <a:r>
              <a:rPr lang="en-US" sz="1800" dirty="0"/>
              <a:t> </a:t>
            </a:r>
            <a:r>
              <a:rPr lang="en-US" sz="1800" dirty="0" err="1"/>
              <a:t>dữ</a:t>
            </a:r>
            <a:r>
              <a:rPr lang="en-US" sz="1800" dirty="0"/>
              <a:t> </a:t>
            </a:r>
            <a:r>
              <a:rPr lang="en-US" sz="1800" dirty="0" err="1"/>
              <a:t>liệu</a:t>
            </a:r>
            <a:r>
              <a:rPr lang="en-US" sz="1800" dirty="0"/>
              <a:t> – logic – </a:t>
            </a:r>
            <a:r>
              <a:rPr lang="en-US" sz="1800" dirty="0" err="1"/>
              <a:t>giao</a:t>
            </a:r>
            <a:r>
              <a:rPr lang="en-US" sz="1800" dirty="0"/>
              <a:t> </a:t>
            </a:r>
            <a:r>
              <a:rPr lang="en-US" sz="1800" dirty="0" err="1"/>
              <a:t>diện</a:t>
            </a:r>
            <a:r>
              <a:rPr lang="en-US" sz="1800" dirty="0"/>
              <a:t>, </a:t>
            </a:r>
            <a:r>
              <a:rPr lang="en-US" sz="1800" dirty="0" err="1"/>
              <a:t>giúp</a:t>
            </a:r>
            <a:r>
              <a:rPr lang="en-US" sz="1800" dirty="0"/>
              <a:t> </a:t>
            </a:r>
            <a:r>
              <a:rPr lang="en-US" sz="1800" dirty="0" err="1"/>
              <a:t>dễ</a:t>
            </a:r>
            <a:r>
              <a:rPr lang="en-US" sz="1800" dirty="0"/>
              <a:t> </a:t>
            </a:r>
            <a:r>
              <a:rPr lang="en-US" sz="1800" dirty="0" err="1"/>
              <a:t>bảo</a:t>
            </a:r>
            <a:r>
              <a:rPr lang="en-US" sz="1800" dirty="0"/>
              <a:t> </a:t>
            </a:r>
            <a:r>
              <a:rPr lang="en-US" sz="1800" dirty="0" err="1"/>
              <a:t>trì</a:t>
            </a:r>
            <a:r>
              <a:rPr lang="en-US" sz="1800" dirty="0"/>
              <a:t>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en-US" sz="1800" dirty="0" err="1"/>
              <a:t>Có</a:t>
            </a:r>
            <a:r>
              <a:rPr lang="en-US" sz="1800" dirty="0"/>
              <a:t> </a:t>
            </a:r>
            <a:r>
              <a:rPr lang="en-US" sz="1800" dirty="0" err="1"/>
              <a:t>thể</a:t>
            </a:r>
            <a:r>
              <a:rPr lang="en-US" sz="1800" dirty="0"/>
              <a:t> </a:t>
            </a:r>
            <a:r>
              <a:rPr lang="en-US" sz="1800" dirty="0" err="1"/>
              <a:t>tái</a:t>
            </a:r>
            <a:r>
              <a:rPr lang="en-US" sz="1800" dirty="0"/>
              <a:t> </a:t>
            </a:r>
            <a:r>
              <a:rPr lang="en-US" sz="1800" dirty="0" err="1"/>
              <a:t>sử</a:t>
            </a:r>
            <a:r>
              <a:rPr lang="en-US" sz="1800" dirty="0"/>
              <a:t> </a:t>
            </a:r>
            <a:r>
              <a:rPr lang="en-US" sz="1800" dirty="0" err="1"/>
              <a:t>dụng</a:t>
            </a:r>
            <a:r>
              <a:rPr lang="en-US" sz="1800" dirty="0"/>
              <a:t> code </a:t>
            </a:r>
            <a:r>
              <a:rPr lang="en-US" sz="1800" dirty="0" err="1"/>
              <a:t>giữa</a:t>
            </a:r>
            <a:r>
              <a:rPr lang="en-US" sz="1800" dirty="0"/>
              <a:t> </a:t>
            </a:r>
            <a:r>
              <a:rPr lang="en-US" sz="1800" dirty="0" err="1"/>
              <a:t>các</a:t>
            </a:r>
            <a:r>
              <a:rPr lang="en-US" sz="1800" dirty="0"/>
              <a:t> </a:t>
            </a:r>
            <a:r>
              <a:rPr lang="en-US" sz="1800" dirty="0" err="1"/>
              <a:t>chức</a:t>
            </a:r>
            <a:r>
              <a:rPr lang="en-US" sz="1800" dirty="0"/>
              <a:t> </a:t>
            </a:r>
            <a:r>
              <a:rPr lang="en-US" sz="1800" dirty="0" err="1"/>
              <a:t>năng</a:t>
            </a:r>
            <a:r>
              <a:rPr lang="en-US" sz="1800" dirty="0"/>
              <a:t>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AutoNum type="arabicPeriod"/>
            </a:pPr>
            <a:r>
              <a:rPr lang="vi-VN" sz="1800" dirty="0"/>
              <a:t>Dễ dàng mở rộng thêm test case mới mà không ảnh hưởng đến cấu trúc cũ.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200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621F0B15-D0C2-CFB7-D84C-7DB3E9AA9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>
            <a:extLst>
              <a:ext uri="{FF2B5EF4-FFF2-40B4-BE49-F238E27FC236}">
                <a16:creationId xmlns:a16="http://schemas.microsoft.com/office/drawing/2014/main" id="{804DC28E-E495-AAB8-6014-88F964657C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46" y="0"/>
            <a:ext cx="7658100" cy="589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en-US" sz="3200"/>
              <a:t>Nội dung</a:t>
            </a:r>
            <a:endParaRPr/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31E93931-762E-AB42-A8E6-1AE61D91C997}"/>
              </a:ext>
            </a:extLst>
          </p:cNvPr>
          <p:cNvSpPr/>
          <p:nvPr/>
        </p:nvSpPr>
        <p:spPr>
          <a:xfrm>
            <a:off x="2970682" y="2343075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tx1"/>
                </a:solidFill>
              </a:rPr>
              <a:t>3. </a:t>
            </a:r>
            <a:r>
              <a:rPr lang="en-US" sz="1800" b="1" dirty="0" err="1"/>
              <a:t>Xây</a:t>
            </a:r>
            <a:r>
              <a:rPr lang="en-US" sz="1800" b="1" dirty="0"/>
              <a:t> </a:t>
            </a:r>
            <a:r>
              <a:rPr lang="en-US" sz="1800" b="1" dirty="0" err="1"/>
              <a:t>dựng</a:t>
            </a:r>
            <a:r>
              <a:rPr lang="en-US" sz="1800" b="1" dirty="0"/>
              <a:t> Framework</a:t>
            </a:r>
            <a:endParaRPr sz="1800" b="1" dirty="0">
              <a:solidFill>
                <a:schemeClr val="tx1"/>
              </a:solidFill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2E81924D-E93A-9F25-2ED1-43793A120C2D}"/>
              </a:ext>
            </a:extLst>
          </p:cNvPr>
          <p:cNvSpPr/>
          <p:nvPr/>
        </p:nvSpPr>
        <p:spPr>
          <a:xfrm>
            <a:off x="2393505" y="1558587"/>
            <a:ext cx="5424985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tx1"/>
                </a:solidFill>
              </a:rPr>
              <a:t>2. </a:t>
            </a:r>
            <a:r>
              <a:rPr lang="en-US" sz="1800" b="1" dirty="0" err="1">
                <a:solidFill>
                  <a:schemeClr val="tx1"/>
                </a:solidFill>
              </a:rPr>
              <a:t>Giới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thiệu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về</a:t>
            </a:r>
            <a:r>
              <a:rPr lang="en-US" sz="1800" b="1" dirty="0">
                <a:solidFill>
                  <a:schemeClr val="tx1"/>
                </a:solidFill>
              </a:rPr>
              <a:t> Selenium </a:t>
            </a:r>
            <a:r>
              <a:rPr lang="en-US" sz="1800" b="1" dirty="0" err="1">
                <a:solidFill>
                  <a:schemeClr val="tx1"/>
                </a:solidFill>
              </a:rPr>
              <a:t>và</a:t>
            </a:r>
            <a:r>
              <a:rPr lang="en-US" sz="1800" b="1" dirty="0">
                <a:solidFill>
                  <a:schemeClr val="tx1"/>
                </a:solidFill>
              </a:rPr>
              <a:t> DDT</a:t>
            </a:r>
            <a:endParaRPr lang="vi-VN" dirty="0">
              <a:solidFill>
                <a:schemeClr val="tx1"/>
              </a:solidFill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9EBE2B7B-919F-417D-9ECF-86E54BDBFA00}"/>
              </a:ext>
            </a:extLst>
          </p:cNvPr>
          <p:cNvSpPr/>
          <p:nvPr/>
        </p:nvSpPr>
        <p:spPr>
          <a:xfrm>
            <a:off x="1551786" y="866179"/>
            <a:ext cx="5168900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vi-VN" sz="1800" b="1" dirty="0">
                <a:solidFill>
                  <a:schemeClr val="dk1"/>
                </a:solidFill>
              </a:rPr>
              <a:t>1. </a:t>
            </a:r>
            <a:r>
              <a:rPr lang="en-US" sz="1800" b="1" dirty="0" err="1">
                <a:solidFill>
                  <a:schemeClr val="dk1"/>
                </a:solidFill>
              </a:rPr>
              <a:t>Mục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tiêu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của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đề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  <a:r>
              <a:rPr lang="en-US" sz="1800" b="1" dirty="0" err="1">
                <a:solidFill>
                  <a:schemeClr val="dk1"/>
                </a:solidFill>
              </a:rPr>
              <a:t>tài</a:t>
            </a:r>
            <a:endParaRPr dirty="0"/>
          </a:p>
        </p:txBody>
      </p:sp>
      <p:grpSp>
        <p:nvGrpSpPr>
          <p:cNvPr id="100" name="Google Shape;100;p2">
            <a:extLst>
              <a:ext uri="{FF2B5EF4-FFF2-40B4-BE49-F238E27FC236}">
                <a16:creationId xmlns:a16="http://schemas.microsoft.com/office/drawing/2014/main" id="{B81E7206-F677-55E9-5901-86DFB6BCFEBC}"/>
              </a:ext>
            </a:extLst>
          </p:cNvPr>
          <p:cNvGrpSpPr/>
          <p:nvPr/>
        </p:nvGrpSpPr>
        <p:grpSpPr>
          <a:xfrm>
            <a:off x="1154579" y="955079"/>
            <a:ext cx="381000" cy="381000"/>
            <a:chOff x="2078" y="1680"/>
            <a:chExt cx="1615" cy="1615"/>
          </a:xfrm>
        </p:grpSpPr>
        <p:sp>
          <p:nvSpPr>
            <p:cNvPr id="101" name="Google Shape;101;p2">
              <a:extLst>
                <a:ext uri="{FF2B5EF4-FFF2-40B4-BE49-F238E27FC236}">
                  <a16:creationId xmlns:a16="http://schemas.microsoft.com/office/drawing/2014/main" id="{178AB1E1-B17C-CFA0-8CDA-370697E4321B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2">
              <a:extLst>
                <a:ext uri="{FF2B5EF4-FFF2-40B4-BE49-F238E27FC236}">
                  <a16:creationId xmlns:a16="http://schemas.microsoft.com/office/drawing/2014/main" id="{50FB2FE4-2C60-CD65-FEF6-B32AC680F948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>
              <a:extLst>
                <a:ext uri="{FF2B5EF4-FFF2-40B4-BE49-F238E27FC236}">
                  <a16:creationId xmlns:a16="http://schemas.microsoft.com/office/drawing/2014/main" id="{AD54620C-0C7A-F4B8-89B1-8D42643E24FF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2">
              <a:extLst>
                <a:ext uri="{FF2B5EF4-FFF2-40B4-BE49-F238E27FC236}">
                  <a16:creationId xmlns:a16="http://schemas.microsoft.com/office/drawing/2014/main" id="{7975BE87-4E73-B6DE-838E-AD5D84972E96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2">
              <a:extLst>
                <a:ext uri="{FF2B5EF4-FFF2-40B4-BE49-F238E27FC236}">
                  <a16:creationId xmlns:a16="http://schemas.microsoft.com/office/drawing/2014/main" id="{9F7A72A5-6FD4-8FFF-383F-26B6A5BB8DA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>
              <a:extLst>
                <a:ext uri="{FF2B5EF4-FFF2-40B4-BE49-F238E27FC236}">
                  <a16:creationId xmlns:a16="http://schemas.microsoft.com/office/drawing/2014/main" id="{7FF54AAC-7B19-5A2F-9055-C52598E01E5C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FFCC00"/>
                </a:gs>
                <a:gs pos="100000">
                  <a:srgbClr val="B79200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2">
            <a:extLst>
              <a:ext uri="{FF2B5EF4-FFF2-40B4-BE49-F238E27FC236}">
                <a16:creationId xmlns:a16="http://schemas.microsoft.com/office/drawing/2014/main" id="{F6F6EC19-042B-D68C-CD76-25846181A1BC}"/>
              </a:ext>
            </a:extLst>
          </p:cNvPr>
          <p:cNvGrpSpPr/>
          <p:nvPr/>
        </p:nvGrpSpPr>
        <p:grpSpPr>
          <a:xfrm>
            <a:off x="1992924" y="1623946"/>
            <a:ext cx="381000" cy="381000"/>
            <a:chOff x="2078" y="1680"/>
            <a:chExt cx="1615" cy="1615"/>
          </a:xfrm>
        </p:grpSpPr>
        <p:sp>
          <p:nvSpPr>
            <p:cNvPr id="108" name="Google Shape;108;p2">
              <a:extLst>
                <a:ext uri="{FF2B5EF4-FFF2-40B4-BE49-F238E27FC236}">
                  <a16:creationId xmlns:a16="http://schemas.microsoft.com/office/drawing/2014/main" id="{79D6C266-FE4D-EDEE-0AF9-5D5FA2686BF3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>
              <a:extLst>
                <a:ext uri="{FF2B5EF4-FFF2-40B4-BE49-F238E27FC236}">
                  <a16:creationId xmlns:a16="http://schemas.microsoft.com/office/drawing/2014/main" id="{40732D5E-B4D7-88F2-599C-A555E92A2EBF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:a16="http://schemas.microsoft.com/office/drawing/2014/main" id="{A0991E8F-B334-9D76-8AD4-ABE27ED6C5D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>
              <a:extLst>
                <a:ext uri="{FF2B5EF4-FFF2-40B4-BE49-F238E27FC236}">
                  <a16:creationId xmlns:a16="http://schemas.microsoft.com/office/drawing/2014/main" id="{895700EE-123C-AD6E-BEC3-D2B1EEFD9A3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>
              <a:extLst>
                <a:ext uri="{FF2B5EF4-FFF2-40B4-BE49-F238E27FC236}">
                  <a16:creationId xmlns:a16="http://schemas.microsoft.com/office/drawing/2014/main" id="{A3CBE3E3-C6B3-F030-669E-528D202F39CA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>
              <a:extLst>
                <a:ext uri="{FF2B5EF4-FFF2-40B4-BE49-F238E27FC236}">
                  <a16:creationId xmlns:a16="http://schemas.microsoft.com/office/drawing/2014/main" id="{924061FD-4972-69D7-07D1-F21DFC27999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48BE67"/>
                </a:gs>
                <a:gs pos="100000">
                  <a:srgbClr val="33884A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2">
            <a:extLst>
              <a:ext uri="{FF2B5EF4-FFF2-40B4-BE49-F238E27FC236}">
                <a16:creationId xmlns:a16="http://schemas.microsoft.com/office/drawing/2014/main" id="{A266174C-9990-2D95-6FD6-F26DA134F520}"/>
              </a:ext>
            </a:extLst>
          </p:cNvPr>
          <p:cNvGrpSpPr/>
          <p:nvPr/>
        </p:nvGrpSpPr>
        <p:grpSpPr>
          <a:xfrm>
            <a:off x="2482459" y="2402325"/>
            <a:ext cx="381000" cy="381000"/>
            <a:chOff x="2078" y="1680"/>
            <a:chExt cx="1615" cy="1615"/>
          </a:xfrm>
        </p:grpSpPr>
        <p:sp>
          <p:nvSpPr>
            <p:cNvPr id="115" name="Google Shape;115;p2">
              <a:extLst>
                <a:ext uri="{FF2B5EF4-FFF2-40B4-BE49-F238E27FC236}">
                  <a16:creationId xmlns:a16="http://schemas.microsoft.com/office/drawing/2014/main" id="{FE0E0983-E4BC-3591-CDDA-0F70B0599AE6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>
              <a:extLst>
                <a:ext uri="{FF2B5EF4-FFF2-40B4-BE49-F238E27FC236}">
                  <a16:creationId xmlns:a16="http://schemas.microsoft.com/office/drawing/2014/main" id="{F08EE423-E1FF-5ADC-A7C1-02136EE09CAC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>
              <a:extLst>
                <a:ext uri="{FF2B5EF4-FFF2-40B4-BE49-F238E27FC236}">
                  <a16:creationId xmlns:a16="http://schemas.microsoft.com/office/drawing/2014/main" id="{4ED1088D-A19F-6248-4D39-AAEA903F4AA7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>
              <a:extLst>
                <a:ext uri="{FF2B5EF4-FFF2-40B4-BE49-F238E27FC236}">
                  <a16:creationId xmlns:a16="http://schemas.microsoft.com/office/drawing/2014/main" id="{DCB5EB29-D7A3-B7A9-2C2B-6328B7665864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7E9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>
              <a:extLst>
                <a:ext uri="{FF2B5EF4-FFF2-40B4-BE49-F238E27FC236}">
                  <a16:creationId xmlns:a16="http://schemas.microsoft.com/office/drawing/2014/main" id="{C90224C2-8D41-086F-74A3-493FCD558B1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>
              <a:extLst>
                <a:ext uri="{FF2B5EF4-FFF2-40B4-BE49-F238E27FC236}">
                  <a16:creationId xmlns:a16="http://schemas.microsoft.com/office/drawing/2014/main" id="{0221E2AD-493F-AFDC-32E6-CD63191E0C45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21B3E1"/>
                </a:gs>
                <a:gs pos="100000">
                  <a:srgbClr val="1780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">
            <a:extLst>
              <a:ext uri="{FF2B5EF4-FFF2-40B4-BE49-F238E27FC236}">
                <a16:creationId xmlns:a16="http://schemas.microsoft.com/office/drawing/2014/main" id="{4821EF7F-BEA9-3A19-1136-B3153241AAD8}"/>
              </a:ext>
            </a:extLst>
          </p:cNvPr>
          <p:cNvSpPr/>
          <p:nvPr/>
        </p:nvSpPr>
        <p:spPr>
          <a:xfrm>
            <a:off x="3012438" y="3226058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tx1"/>
                </a:solidFill>
              </a:rPr>
              <a:t>4. </a:t>
            </a:r>
            <a:r>
              <a:rPr lang="en-US" sz="1800" b="1" dirty="0" err="1">
                <a:solidFill>
                  <a:schemeClr val="tx1"/>
                </a:solidFill>
              </a:rPr>
              <a:t>Ứng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dụng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kiểm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thử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cho</a:t>
            </a:r>
            <a:r>
              <a:rPr lang="en-US" sz="1800" b="1" dirty="0">
                <a:solidFill>
                  <a:schemeClr val="tx1"/>
                </a:solidFill>
              </a:rPr>
              <a:t> Website </a:t>
            </a:r>
            <a:r>
              <a:rPr lang="en-US" sz="1800" b="1" dirty="0" err="1">
                <a:solidFill>
                  <a:schemeClr val="tx1"/>
                </a:solidFill>
              </a:rPr>
              <a:t>Viettien</a:t>
            </a:r>
            <a:endParaRPr dirty="0">
              <a:solidFill>
                <a:schemeClr val="tx1"/>
              </a:solidFill>
            </a:endParaRPr>
          </a:p>
        </p:txBody>
      </p:sp>
      <p:grpSp>
        <p:nvGrpSpPr>
          <p:cNvPr id="129" name="Google Shape;129;p2">
            <a:extLst>
              <a:ext uri="{FF2B5EF4-FFF2-40B4-BE49-F238E27FC236}">
                <a16:creationId xmlns:a16="http://schemas.microsoft.com/office/drawing/2014/main" id="{81870535-7A88-97AB-C28B-D6F38C900B98}"/>
              </a:ext>
            </a:extLst>
          </p:cNvPr>
          <p:cNvGrpSpPr/>
          <p:nvPr/>
        </p:nvGrpSpPr>
        <p:grpSpPr>
          <a:xfrm>
            <a:off x="2589682" y="3303633"/>
            <a:ext cx="381000" cy="381000"/>
            <a:chOff x="2078" y="1680"/>
            <a:chExt cx="1615" cy="1615"/>
          </a:xfrm>
        </p:grpSpPr>
        <p:sp>
          <p:nvSpPr>
            <p:cNvPr id="130" name="Google Shape;130;p2">
              <a:extLst>
                <a:ext uri="{FF2B5EF4-FFF2-40B4-BE49-F238E27FC236}">
                  <a16:creationId xmlns:a16="http://schemas.microsoft.com/office/drawing/2014/main" id="{A0DE9D31-1EF7-B319-64EB-8E7A8BBDD2D9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">
              <a:extLst>
                <a:ext uri="{FF2B5EF4-FFF2-40B4-BE49-F238E27FC236}">
                  <a16:creationId xmlns:a16="http://schemas.microsoft.com/office/drawing/2014/main" id="{8BEC4775-1BB6-7751-F771-3F51AFE90785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2">
              <a:extLst>
                <a:ext uri="{FF2B5EF4-FFF2-40B4-BE49-F238E27FC236}">
                  <a16:creationId xmlns:a16="http://schemas.microsoft.com/office/drawing/2014/main" id="{F713751B-DE75-4FC2-2757-AAC857FB332F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2">
              <a:extLst>
                <a:ext uri="{FF2B5EF4-FFF2-40B4-BE49-F238E27FC236}">
                  <a16:creationId xmlns:a16="http://schemas.microsoft.com/office/drawing/2014/main" id="{0F50483F-A274-B2E0-563F-58D70148BA18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2">
              <a:extLst>
                <a:ext uri="{FF2B5EF4-FFF2-40B4-BE49-F238E27FC236}">
                  <a16:creationId xmlns:a16="http://schemas.microsoft.com/office/drawing/2014/main" id="{DC2A1764-1331-4E5F-086F-AC9363B085AE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>
              <a:extLst>
                <a:ext uri="{FF2B5EF4-FFF2-40B4-BE49-F238E27FC236}">
                  <a16:creationId xmlns:a16="http://schemas.microsoft.com/office/drawing/2014/main" id="{3BB143F9-51FE-2730-1806-95DFA922E5B3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8D67E1"/>
                </a:gs>
                <a:gs pos="100000">
                  <a:srgbClr val="654AA2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6" name="Google Shape;136;p2">
            <a:extLst>
              <a:ext uri="{FF2B5EF4-FFF2-40B4-BE49-F238E27FC236}">
                <a16:creationId xmlns:a16="http://schemas.microsoft.com/office/drawing/2014/main" id="{E642A58D-1C0D-0667-DAA7-655DF461D61C}"/>
              </a:ext>
            </a:extLst>
          </p:cNvPr>
          <p:cNvSpPr/>
          <p:nvPr/>
        </p:nvSpPr>
        <p:spPr>
          <a:xfrm rot="5400000">
            <a:off x="-2403921" y="1239529"/>
            <a:ext cx="4824413" cy="47704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>
            <a:gsLst>
              <a:gs pos="0">
                <a:srgbClr val="F4F4F4"/>
              </a:gs>
              <a:gs pos="50000">
                <a:schemeClr val="lt2"/>
              </a:gs>
              <a:gs pos="100000">
                <a:srgbClr val="F4F4F4"/>
              </a:gs>
            </a:gsLst>
            <a:lin ang="0" scaled="0"/>
          </a:gradFill>
          <a:ln w="9525" cap="flat" cmpd="sng">
            <a:solidFill>
              <a:srgbClr val="B3ABE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">
            <a:extLst>
              <a:ext uri="{FF2B5EF4-FFF2-40B4-BE49-F238E27FC236}">
                <a16:creationId xmlns:a16="http://schemas.microsoft.com/office/drawing/2014/main" id="{8D0AE6B3-C98F-39E8-0BEA-16E7F11D2428}"/>
              </a:ext>
            </a:extLst>
          </p:cNvPr>
          <p:cNvSpPr/>
          <p:nvPr/>
        </p:nvSpPr>
        <p:spPr>
          <a:xfrm rot="5400000" flipH="1">
            <a:off x="-1998313" y="1675297"/>
            <a:ext cx="4032250" cy="392906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solidFill>
            <a:srgbClr val="C1DBE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" name="Google Shape;129;p2">
            <a:extLst>
              <a:ext uri="{FF2B5EF4-FFF2-40B4-BE49-F238E27FC236}">
                <a16:creationId xmlns:a16="http://schemas.microsoft.com/office/drawing/2014/main" id="{4CD790FB-FBDB-9576-5EC3-77331EDB4874}"/>
              </a:ext>
            </a:extLst>
          </p:cNvPr>
          <p:cNvGrpSpPr/>
          <p:nvPr/>
        </p:nvGrpSpPr>
        <p:grpSpPr>
          <a:xfrm>
            <a:off x="2402820" y="4369838"/>
            <a:ext cx="381000" cy="381000"/>
            <a:chOff x="2078" y="1680"/>
            <a:chExt cx="1615" cy="1615"/>
          </a:xfrm>
        </p:grpSpPr>
        <p:sp>
          <p:nvSpPr>
            <p:cNvPr id="38" name="Google Shape;130;p2">
              <a:extLst>
                <a:ext uri="{FF2B5EF4-FFF2-40B4-BE49-F238E27FC236}">
                  <a16:creationId xmlns:a16="http://schemas.microsoft.com/office/drawing/2014/main" id="{BC71BCCE-4E99-A06F-B67B-25F581E39B48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131;p2">
              <a:extLst>
                <a:ext uri="{FF2B5EF4-FFF2-40B4-BE49-F238E27FC236}">
                  <a16:creationId xmlns:a16="http://schemas.microsoft.com/office/drawing/2014/main" id="{BB9CA110-9879-DB78-FF25-7A41D0524FC7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132;p2">
              <a:extLst>
                <a:ext uri="{FF2B5EF4-FFF2-40B4-BE49-F238E27FC236}">
                  <a16:creationId xmlns:a16="http://schemas.microsoft.com/office/drawing/2014/main" id="{B662017D-F5B8-678B-5631-EED320CFE741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133;p2">
              <a:extLst>
                <a:ext uri="{FF2B5EF4-FFF2-40B4-BE49-F238E27FC236}">
                  <a16:creationId xmlns:a16="http://schemas.microsoft.com/office/drawing/2014/main" id="{DB598359-343F-27AE-44A1-DBEAC6ECB232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134;p2">
              <a:extLst>
                <a:ext uri="{FF2B5EF4-FFF2-40B4-BE49-F238E27FC236}">
                  <a16:creationId xmlns:a16="http://schemas.microsoft.com/office/drawing/2014/main" id="{760C6ECD-636A-B623-8319-AC2BE2F3C326}"/>
                </a:ext>
              </a:extLst>
            </p:cNvPr>
            <p:cNvSpPr/>
            <p:nvPr/>
          </p:nvSpPr>
          <p:spPr>
            <a:xfrm>
              <a:off x="2337" y="1939"/>
              <a:ext cx="1096" cy="1098"/>
            </a:xfrm>
            <a:prstGeom prst="ellipse">
              <a:avLst/>
            </a:prstGeom>
            <a:gradFill>
              <a:gsLst>
                <a:gs pos="0">
                  <a:srgbClr val="034A91"/>
                </a:gs>
                <a:gs pos="50000">
                  <a:schemeClr val="hlink"/>
                </a:gs>
                <a:gs pos="100000">
                  <a:srgbClr val="034A91"/>
                </a:gs>
              </a:gsLst>
              <a:lin ang="189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128;p2">
            <a:extLst>
              <a:ext uri="{FF2B5EF4-FFF2-40B4-BE49-F238E27FC236}">
                <a16:creationId xmlns:a16="http://schemas.microsoft.com/office/drawing/2014/main" id="{3DAFF45E-377C-76BC-8B47-91DFD5FD54DE}"/>
              </a:ext>
            </a:extLst>
          </p:cNvPr>
          <p:cNvSpPr/>
          <p:nvPr/>
        </p:nvSpPr>
        <p:spPr>
          <a:xfrm>
            <a:off x="2813516" y="4294033"/>
            <a:ext cx="5343421" cy="529445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5.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Quá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trình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triển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khai</a:t>
            </a:r>
            <a:endParaRPr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52" name="Google Shape;107;p2">
            <a:extLst>
              <a:ext uri="{FF2B5EF4-FFF2-40B4-BE49-F238E27FC236}">
                <a16:creationId xmlns:a16="http://schemas.microsoft.com/office/drawing/2014/main" id="{E5B5D632-08A0-E1BA-1D87-78BB3CBD32D2}"/>
              </a:ext>
            </a:extLst>
          </p:cNvPr>
          <p:cNvGrpSpPr/>
          <p:nvPr/>
        </p:nvGrpSpPr>
        <p:grpSpPr>
          <a:xfrm>
            <a:off x="2063576" y="5191779"/>
            <a:ext cx="381000" cy="381000"/>
            <a:chOff x="2078" y="1680"/>
            <a:chExt cx="1615" cy="1615"/>
          </a:xfrm>
        </p:grpSpPr>
        <p:sp>
          <p:nvSpPr>
            <p:cNvPr id="53" name="Google Shape;108;p2">
              <a:extLst>
                <a:ext uri="{FF2B5EF4-FFF2-40B4-BE49-F238E27FC236}">
                  <a16:creationId xmlns:a16="http://schemas.microsoft.com/office/drawing/2014/main" id="{1A7AD252-7435-520C-06BF-B0CDF6F75276}"/>
                </a:ext>
              </a:extLst>
            </p:cNvPr>
            <p:cNvSpPr/>
            <p:nvPr/>
          </p:nvSpPr>
          <p:spPr>
            <a:xfrm>
              <a:off x="2078" y="1680"/>
              <a:ext cx="1615" cy="1615"/>
            </a:xfrm>
            <a:prstGeom prst="ellipse">
              <a:avLst/>
            </a:prstGeom>
            <a:gradFill>
              <a:gsLst>
                <a:gs pos="0">
                  <a:srgbClr val="B3B3B3"/>
                </a:gs>
                <a:gs pos="50000">
                  <a:srgbClr val="FFFFFF"/>
                </a:gs>
                <a:gs pos="100000">
                  <a:srgbClr val="B3B3B3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109;p2">
              <a:extLst>
                <a:ext uri="{FF2B5EF4-FFF2-40B4-BE49-F238E27FC236}">
                  <a16:creationId xmlns:a16="http://schemas.microsoft.com/office/drawing/2014/main" id="{25655F8E-D6A0-5A56-3C15-0FB94C60AD2F}"/>
                </a:ext>
              </a:extLst>
            </p:cNvPr>
            <p:cNvSpPr/>
            <p:nvPr/>
          </p:nvSpPr>
          <p:spPr>
            <a:xfrm>
              <a:off x="2170" y="1771"/>
              <a:ext cx="1430" cy="1430"/>
            </a:xfrm>
            <a:prstGeom prst="ellipse">
              <a:avLst/>
            </a:prstGeom>
            <a:gradFill>
              <a:gsLst>
                <a:gs pos="0">
                  <a:srgbClr val="CFCFCF"/>
                </a:gs>
                <a:gs pos="50000">
                  <a:srgbClr val="FFFFFF"/>
                </a:gs>
                <a:gs pos="100000">
                  <a:srgbClr val="CFCFC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110;p2">
              <a:extLst>
                <a:ext uri="{FF2B5EF4-FFF2-40B4-BE49-F238E27FC236}">
                  <a16:creationId xmlns:a16="http://schemas.microsoft.com/office/drawing/2014/main" id="{2FD41B72-F10E-6999-D437-FD98BA5B7319}"/>
                </a:ext>
              </a:extLst>
            </p:cNvPr>
            <p:cNvSpPr/>
            <p:nvPr/>
          </p:nvSpPr>
          <p:spPr>
            <a:xfrm>
              <a:off x="2254" y="1856"/>
              <a:ext cx="1262" cy="1264"/>
            </a:xfrm>
            <a:prstGeom prst="ellipse">
              <a:avLst/>
            </a:prstGeom>
            <a:gradFill>
              <a:gsLst>
                <a:gs pos="0">
                  <a:srgbClr val="FFFFFF"/>
                </a:gs>
                <a:gs pos="50000">
                  <a:schemeClr val="hlink"/>
                </a:gs>
                <a:gs pos="100000">
                  <a:srgbClr val="FFFFFF"/>
                </a:gs>
              </a:gsLst>
              <a:lin ang="27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113;p2">
              <a:extLst>
                <a:ext uri="{FF2B5EF4-FFF2-40B4-BE49-F238E27FC236}">
                  <a16:creationId xmlns:a16="http://schemas.microsoft.com/office/drawing/2014/main" id="{AF2988E3-A788-EAC1-6E89-B25B194B6DAF}"/>
                </a:ext>
              </a:extLst>
            </p:cNvPr>
            <p:cNvSpPr/>
            <p:nvPr/>
          </p:nvSpPr>
          <p:spPr>
            <a:xfrm>
              <a:off x="2234" y="1874"/>
              <a:ext cx="1262" cy="128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" name="Google Shape;97;p2">
            <a:extLst>
              <a:ext uri="{FF2B5EF4-FFF2-40B4-BE49-F238E27FC236}">
                <a16:creationId xmlns:a16="http://schemas.microsoft.com/office/drawing/2014/main" id="{9E4E184D-A9C2-6374-C88A-03E6CA04C986}"/>
              </a:ext>
            </a:extLst>
          </p:cNvPr>
          <p:cNvSpPr/>
          <p:nvPr/>
        </p:nvSpPr>
        <p:spPr>
          <a:xfrm>
            <a:off x="2454607" y="5147954"/>
            <a:ext cx="5612567" cy="508000"/>
          </a:xfrm>
          <a:prstGeom prst="roundRect">
            <a:avLst>
              <a:gd name="adj" fmla="val 500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800" b="1" dirty="0">
                <a:solidFill>
                  <a:schemeClr val="bg1">
                    <a:lumMod val="75000"/>
                  </a:schemeClr>
                </a:solidFill>
              </a:rPr>
              <a:t>6.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Tổng</a:t>
            </a:r>
            <a:r>
              <a:rPr lang="en-US" sz="18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bg1">
                    <a:lumMod val="75000"/>
                  </a:schemeClr>
                </a:solidFill>
              </a:rPr>
              <a:t>kết</a:t>
            </a:r>
            <a:endParaRPr sz="18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821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1472</Words>
  <Application>Microsoft Office PowerPoint</Application>
  <PresentationFormat>On-screen Show (4:3)</PresentationFormat>
  <Paragraphs>130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Arial</vt:lpstr>
      <vt:lpstr>Times New Roman</vt:lpstr>
      <vt:lpstr>Courier New</vt:lpstr>
      <vt:lpstr>Office Theme</vt:lpstr>
      <vt:lpstr>Kiểm Thử Tự Động Xây dựng Framework kiểm thử tự động với Selenium theo hướng DDT cho ứng dụng web và ứng dụng kiểm thử cho website Viettien</vt:lpstr>
      <vt:lpstr>Nội dung</vt:lpstr>
      <vt:lpstr>Nội dung</vt:lpstr>
      <vt:lpstr>1. Mục tiêu của đề tài</vt:lpstr>
      <vt:lpstr>Nội dung</vt:lpstr>
      <vt:lpstr>2. Giới thiệu về Selenium và DDT</vt:lpstr>
      <vt:lpstr>Nội dung</vt:lpstr>
      <vt:lpstr>3. Xây dựng Framework</vt:lpstr>
      <vt:lpstr>Nội dung</vt:lpstr>
      <vt:lpstr>4. Ứng dụng kiểm thử cho Website Viettien</vt:lpstr>
      <vt:lpstr>Nội dung</vt:lpstr>
      <vt:lpstr>5. Quá trình triển khai</vt:lpstr>
      <vt:lpstr> Kết quả đạt được</vt:lpstr>
      <vt:lpstr> Hạn chế và hướng phát triển</vt:lpstr>
      <vt:lpstr>Nội dung</vt:lpstr>
      <vt:lpstr>6.Tổng kết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hướng đối tượng UML</dc:title>
  <dc:creator>Đỗ Thị Thu Trang</dc:creator>
  <cp:lastModifiedBy>tuong</cp:lastModifiedBy>
  <cp:revision>66</cp:revision>
  <dcterms:created xsi:type="dcterms:W3CDTF">2024-09-27T15:40:07Z</dcterms:created>
  <dcterms:modified xsi:type="dcterms:W3CDTF">2025-10-27T01:26:18Z</dcterms:modified>
</cp:coreProperties>
</file>