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6" r:id="rId6"/>
    <p:sldId id="300" r:id="rId7"/>
    <p:sldId id="285" r:id="rId8"/>
    <p:sldId id="299" r:id="rId9"/>
    <p:sldId id="302" r:id="rId10"/>
    <p:sldId id="301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28" autoAdjust="0"/>
  </p:normalViewPr>
  <p:slideViewPr>
    <p:cSldViewPr>
      <p:cViewPr varScale="1">
        <p:scale>
          <a:sx n="90" d="100"/>
          <a:sy n="90" d="100"/>
        </p:scale>
        <p:origin x="996" y="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>
                <a:ea typeface="맑은 고딕" pitchFamily="50" charset="-127"/>
              </a:rPr>
              <a:t>JUNGLE CONQUER</a:t>
            </a:r>
            <a:endParaRPr lang="en-US" altLang="ko-KR" sz="3600" dirty="0"/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5CC53BB2-095E-4825-9A83-EE729529AC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04248" y="2947030"/>
            <a:ext cx="1728192" cy="488816"/>
          </a:xfrm>
        </p:spPr>
        <p:txBody>
          <a:bodyPr/>
          <a:lstStyle/>
          <a:p>
            <a:pPr algn="r"/>
            <a:r>
              <a:rPr lang="en-US"/>
              <a:t>Lê Thị Vân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>
                <a:cs typeface="Arial" pitchFamily="34" charset="0"/>
              </a:rPr>
              <a:t>Mục lục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840" y="1356248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Ý tưởng thiết kế và công cụ sử dụng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1840" y="2250553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 kế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1840" y="3144858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Tổng kết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51840" y="4039163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Hướng cải tiến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7" grpId="0"/>
      <p:bldP spid="40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2736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>
                <a:solidFill>
                  <a:schemeClr val="bg1"/>
                </a:solidFill>
                <a:latin typeface="+mj-lt"/>
                <a:cs typeface="Arial" pitchFamily="34" charset="0"/>
              </a:rPr>
              <a:t>Ý tưởng thiết kế và công cụ sử dụng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228" y="792931"/>
            <a:ext cx="2782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Lấy ý tưởng và dựa trên game Mario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 descr="Nhạc nền Mario thực ra có cả... lời">
            <a:extLst>
              <a:ext uri="{FF2B5EF4-FFF2-40B4-BE49-F238E27FC236}">
                <a16:creationId xmlns:a16="http://schemas.microsoft.com/office/drawing/2014/main" id="{EFEF0ECC-01F1-4C9C-8047-D6C4F5AE0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421" y="333827"/>
            <a:ext cx="3085490" cy="192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AEC1E5D-3485-457F-A05A-17EF5DBD4EE4}"/>
              </a:ext>
            </a:extLst>
          </p:cNvPr>
          <p:cNvSpPr txBox="1"/>
          <p:nvPr/>
        </p:nvSpPr>
        <p:spPr>
          <a:xfrm>
            <a:off x="412602" y="2571750"/>
            <a:ext cx="32249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/>
              <a:t>Môi trường code: Visual Studio 2019</a:t>
            </a:r>
          </a:p>
          <a:p>
            <a:pPr marL="285750" indent="-285750">
              <a:buFontTx/>
              <a:buChar char="-"/>
            </a:pPr>
            <a:r>
              <a:rPr lang="en-US" sz="2000"/>
              <a:t>Sử dụng framework có sẵn</a:t>
            </a:r>
          </a:p>
          <a:p>
            <a:pPr marL="285750" indent="-285750">
              <a:buFontTx/>
              <a:buChar char="-"/>
            </a:pPr>
            <a:endParaRPr lang="en-US" sz="2000"/>
          </a:p>
        </p:txBody>
      </p:sp>
      <p:pic>
        <p:nvPicPr>
          <p:cNvPr id="1028" name="Picture 4" descr="Tải Visual Studio 2019 Full Crack + Key Active Vĩnh Viễn">
            <a:extLst>
              <a:ext uri="{FF2B5EF4-FFF2-40B4-BE49-F238E27FC236}">
                <a16:creationId xmlns:a16="http://schemas.microsoft.com/office/drawing/2014/main" id="{591A146E-5469-4FFC-A2B5-1AFCC4965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56" y="2579061"/>
            <a:ext cx="2800986" cy="192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2736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>
                <a:solidFill>
                  <a:schemeClr val="bg1"/>
                </a:solidFill>
                <a:latin typeface="+mj-lt"/>
                <a:cs typeface="Arial" pitchFamily="34" charset="0"/>
              </a:rPr>
              <a:t>Thiết kế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6001" y="577488"/>
            <a:ext cx="59152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 đối tượng trong game: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Player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Enemy: chuột sóc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Item: kim cương, cherry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AEC1E5D-3485-457F-A05A-17EF5DBD4EE4}"/>
              </a:ext>
            </a:extLst>
          </p:cNvPr>
          <p:cNvSpPr txBox="1"/>
          <p:nvPr/>
        </p:nvSpPr>
        <p:spPr>
          <a:xfrm>
            <a:off x="395536" y="2301037"/>
            <a:ext cx="32249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/>
              <a:t>Các game state: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/>
              <a:t>	Intro: logo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/>
              <a:t>	Menu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/>
              <a:t>	Guide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/>
              <a:t>	High score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/>
              <a:t>	Play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/>
              <a:t>	Game over</a:t>
            </a:r>
          </a:p>
        </p:txBody>
      </p:sp>
    </p:spTree>
    <p:extLst>
      <p:ext uri="{BB962C8B-B14F-4D97-AF65-F5344CB8AC3E}">
        <p14:creationId xmlns:p14="http://schemas.microsoft.com/office/powerpoint/2010/main" val="379029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hỗ dành sẵn cho Hình ảnh 10">
            <a:extLst>
              <a:ext uri="{FF2B5EF4-FFF2-40B4-BE49-F238E27FC236}">
                <a16:creationId xmlns:a16="http://schemas.microsoft.com/office/drawing/2014/main" id="{8AD28507-E12B-470B-A24A-6DD3C7F14CF1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2"/>
          <a:srcRect l="37123" t="26645" r="27249" b="33332"/>
          <a:stretch/>
        </p:blipFill>
        <p:spPr>
          <a:xfrm>
            <a:off x="971600" y="493787"/>
            <a:ext cx="6580228" cy="4155926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10736DC3-5036-4483-9384-4F478F8477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96" t="26189" r="27951" b="31796"/>
          <a:stretch/>
        </p:blipFill>
        <p:spPr>
          <a:xfrm>
            <a:off x="991323" y="269165"/>
            <a:ext cx="6580228" cy="4605169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50369AA6-F871-424A-ADDF-2946AA2C7C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44" t="26189" r="27951" b="31796"/>
          <a:stretch/>
        </p:blipFill>
        <p:spPr>
          <a:xfrm>
            <a:off x="834914" y="229224"/>
            <a:ext cx="6893045" cy="4651555"/>
          </a:xfrm>
          <a:prstGeom prst="rect">
            <a:avLst/>
          </a:prstGeom>
        </p:spPr>
      </p:pic>
      <p:pic>
        <p:nvPicPr>
          <p:cNvPr id="28" name="Hình ảnh 27">
            <a:extLst>
              <a:ext uri="{FF2B5EF4-FFF2-40B4-BE49-F238E27FC236}">
                <a16:creationId xmlns:a16="http://schemas.microsoft.com/office/drawing/2014/main" id="{C8EFD11A-892E-4C2E-9B82-3954383853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296" t="26189" r="27951" b="31796"/>
          <a:stretch/>
        </p:blipFill>
        <p:spPr>
          <a:xfrm>
            <a:off x="834914" y="39753"/>
            <a:ext cx="7292641" cy="51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2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F3455CD3-7AE0-4030-968A-78B9DB09F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96" t="26194" r="27951" b="31791"/>
          <a:stretch/>
        </p:blipFill>
        <p:spPr>
          <a:xfrm>
            <a:off x="755576" y="411505"/>
            <a:ext cx="3086382" cy="2160001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05BADF7B-F3B5-485D-8F9D-43D9D471A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44" t="26189" r="27951" b="31796"/>
          <a:stretch/>
        </p:blipFill>
        <p:spPr>
          <a:xfrm>
            <a:off x="4250803" y="2617624"/>
            <a:ext cx="320086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1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2736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>
                <a:solidFill>
                  <a:schemeClr val="bg1"/>
                </a:solidFill>
                <a:latin typeface="+mj-lt"/>
                <a:cs typeface="Arial" pitchFamily="34" charset="0"/>
              </a:rPr>
              <a:t>Tổng kết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528" y="555526"/>
            <a:ext cx="59152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Áp dụng được các kiến thức: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Game states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Singleton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 thừa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Xử lí các va chạm</a:t>
            </a:r>
          </a:p>
          <a:p>
            <a:pPr lvl="1"/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1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AEC1E5D-3485-457F-A05A-17EF5DBD4EE4}"/>
              </a:ext>
            </a:extLst>
          </p:cNvPr>
          <p:cNvSpPr txBox="1"/>
          <p:nvPr/>
        </p:nvSpPr>
        <p:spPr>
          <a:xfrm>
            <a:off x="343915" y="2672611"/>
            <a:ext cx="3224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/>
              <a:t>Nhận xét game: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/>
              <a:t>Dễ chơi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/>
              <a:t>Chạy ổn định</a:t>
            </a:r>
          </a:p>
        </p:txBody>
      </p:sp>
    </p:spTree>
    <p:extLst>
      <p:ext uri="{BB962C8B-B14F-4D97-AF65-F5344CB8AC3E}">
        <p14:creationId xmlns:p14="http://schemas.microsoft.com/office/powerpoint/2010/main" val="423473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2736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>
                <a:solidFill>
                  <a:schemeClr val="bg1"/>
                </a:solidFill>
                <a:latin typeface="+mj-lt"/>
                <a:cs typeface="Arial" pitchFamily="34" charset="0"/>
              </a:rPr>
              <a:t>Hướng cải tiến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2308" y="1477858"/>
            <a:ext cx="59152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Thêm màn chơi</a:t>
            </a:r>
          </a:p>
          <a:p>
            <a:pPr marL="342900" indent="-342900">
              <a:buFontTx/>
              <a:buChar char="-"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Thêm nhân vật</a:t>
            </a:r>
          </a:p>
          <a:p>
            <a:pPr marL="342900" indent="-342900">
              <a:buFontTx/>
              <a:buChar char="-"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Thêm chướng ngại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3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139</Words>
  <Application>Microsoft Office PowerPoint</Application>
  <PresentationFormat>Trình chiếu Trên màn hình (16:9)</PresentationFormat>
  <Paragraphs>40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8</vt:i4>
      </vt:variant>
    </vt:vector>
  </HeadingPairs>
  <TitlesOfParts>
    <vt:vector size="13" baseType="lpstr">
      <vt:lpstr>Arial</vt:lpstr>
      <vt:lpstr>Wingdings</vt:lpstr>
      <vt:lpstr>Cover and End Slide Master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LE THI VAN 20183664</cp:lastModifiedBy>
  <cp:revision>89</cp:revision>
  <dcterms:created xsi:type="dcterms:W3CDTF">2016-12-05T23:26:54Z</dcterms:created>
  <dcterms:modified xsi:type="dcterms:W3CDTF">2021-04-07T20:39:06Z</dcterms:modified>
</cp:coreProperties>
</file>