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5" r:id="rId4"/>
    <p:sldId id="296" r:id="rId5"/>
    <p:sldId id="297" r:id="rId6"/>
    <p:sldId id="298" r:id="rId7"/>
    <p:sldId id="301" r:id="rId8"/>
    <p:sldId id="300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506"/>
    <a:srgbClr val="0A688E"/>
    <a:srgbClr val="00820F"/>
    <a:srgbClr val="E6E6E6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3" d="100"/>
          <a:sy n="63" d="100"/>
        </p:scale>
        <p:origin x="7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Ansah-Addo" userId="53b672e2c95fe137" providerId="LiveId" clId="{4A6C951F-53AB-44E4-A2B7-505174A2A96E}"/>
    <pc:docChg chg="undo custSel addSld delSld modSld">
      <pc:chgData name="Henry Ansah-Addo" userId="53b672e2c95fe137" providerId="LiveId" clId="{4A6C951F-53AB-44E4-A2B7-505174A2A96E}" dt="2025-03-20T20:51:36.533" v="412" actId="1076"/>
      <pc:docMkLst>
        <pc:docMk/>
      </pc:docMkLst>
      <pc:sldChg chg="del">
        <pc:chgData name="Henry Ansah-Addo" userId="53b672e2c95fe137" providerId="LiveId" clId="{4A6C951F-53AB-44E4-A2B7-505174A2A96E}" dt="2025-03-20T20:38:38.119" v="172" actId="2696"/>
        <pc:sldMkLst>
          <pc:docMk/>
          <pc:sldMk cId="1984830980" sldId="289"/>
        </pc:sldMkLst>
      </pc:sldChg>
      <pc:sldChg chg="modSp mod">
        <pc:chgData name="Henry Ansah-Addo" userId="53b672e2c95fe137" providerId="LiveId" clId="{4A6C951F-53AB-44E4-A2B7-505174A2A96E}" dt="2025-03-20T20:31:04.864" v="0" actId="207"/>
        <pc:sldMkLst>
          <pc:docMk/>
          <pc:sldMk cId="2868214882" sldId="298"/>
        </pc:sldMkLst>
        <pc:spChg chg="mod">
          <ac:chgData name="Henry Ansah-Addo" userId="53b672e2c95fe137" providerId="LiveId" clId="{4A6C951F-53AB-44E4-A2B7-505174A2A96E}" dt="2025-03-20T20:31:04.864" v="0" actId="207"/>
          <ac:spMkLst>
            <pc:docMk/>
            <pc:sldMk cId="2868214882" sldId="298"/>
            <ac:spMk id="3" creationId="{875740E1-D883-0E3B-D8F2-CEEC8E7A7418}"/>
          </ac:spMkLst>
        </pc:spChg>
      </pc:sldChg>
      <pc:sldChg chg="modSp mod">
        <pc:chgData name="Henry Ansah-Addo" userId="53b672e2c95fe137" providerId="LiveId" clId="{4A6C951F-53AB-44E4-A2B7-505174A2A96E}" dt="2025-03-20T20:51:36.533" v="412" actId="1076"/>
        <pc:sldMkLst>
          <pc:docMk/>
          <pc:sldMk cId="4165240582" sldId="300"/>
        </pc:sldMkLst>
        <pc:spChg chg="mod">
          <ac:chgData name="Henry Ansah-Addo" userId="53b672e2c95fe137" providerId="LiveId" clId="{4A6C951F-53AB-44E4-A2B7-505174A2A96E}" dt="2025-03-20T20:51:36.533" v="412" actId="1076"/>
          <ac:spMkLst>
            <pc:docMk/>
            <pc:sldMk cId="4165240582" sldId="300"/>
            <ac:spMk id="2" creationId="{5ADB823F-4B40-AC02-441B-09E31D4E3D56}"/>
          </ac:spMkLst>
        </pc:spChg>
        <pc:spChg chg="mod">
          <ac:chgData name="Henry Ansah-Addo" userId="53b672e2c95fe137" providerId="LiveId" clId="{4A6C951F-53AB-44E4-A2B7-505174A2A96E}" dt="2025-03-20T20:51:07.746" v="409" actId="20577"/>
          <ac:spMkLst>
            <pc:docMk/>
            <pc:sldMk cId="4165240582" sldId="300"/>
            <ac:spMk id="4" creationId="{582C60FC-5AF5-2810-AD1A-EE868BED4F92}"/>
          </ac:spMkLst>
        </pc:spChg>
      </pc:sldChg>
      <pc:sldChg chg="addSp modSp new mod">
        <pc:chgData name="Henry Ansah-Addo" userId="53b672e2c95fe137" providerId="LiveId" clId="{4A6C951F-53AB-44E4-A2B7-505174A2A96E}" dt="2025-03-20T20:39:31.759" v="176" actId="14100"/>
        <pc:sldMkLst>
          <pc:docMk/>
          <pc:sldMk cId="573904331" sldId="301"/>
        </pc:sldMkLst>
        <pc:spChg chg="mod">
          <ac:chgData name="Henry Ansah-Addo" userId="53b672e2c95fe137" providerId="LiveId" clId="{4A6C951F-53AB-44E4-A2B7-505174A2A96E}" dt="2025-03-20T20:39:31.759" v="176" actId="14100"/>
          <ac:spMkLst>
            <pc:docMk/>
            <pc:sldMk cId="573904331" sldId="301"/>
            <ac:spMk id="2" creationId="{7977DC65-3D4F-C9D8-43B8-380B78306CCA}"/>
          </ac:spMkLst>
        </pc:spChg>
        <pc:spChg chg="mod">
          <ac:chgData name="Henry Ansah-Addo" userId="53b672e2c95fe137" providerId="LiveId" clId="{4A6C951F-53AB-44E4-A2B7-505174A2A96E}" dt="2025-03-20T20:31:41.261" v="30" actId="20577"/>
          <ac:spMkLst>
            <pc:docMk/>
            <pc:sldMk cId="573904331" sldId="301"/>
            <ac:spMk id="3" creationId="{3FCDB7D9-582D-075B-036A-CE5DBB9DE014}"/>
          </ac:spMkLst>
        </pc:spChg>
        <pc:spChg chg="add mod">
          <ac:chgData name="Henry Ansah-Addo" userId="53b672e2c95fe137" providerId="LiveId" clId="{4A6C951F-53AB-44E4-A2B7-505174A2A96E}" dt="2025-03-20T20:37:10.678" v="106" actId="20577"/>
          <ac:spMkLst>
            <pc:docMk/>
            <pc:sldMk cId="573904331" sldId="301"/>
            <ac:spMk id="4" creationId="{553E4AAD-BF00-84B5-C8DB-C9E924336030}"/>
          </ac:spMkLst>
        </pc:spChg>
        <pc:spChg chg="add mod">
          <ac:chgData name="Henry Ansah-Addo" userId="53b672e2c95fe137" providerId="LiveId" clId="{4A6C951F-53AB-44E4-A2B7-505174A2A96E}" dt="2025-03-20T20:37:25.884" v="129" actId="20577"/>
          <ac:spMkLst>
            <pc:docMk/>
            <pc:sldMk cId="573904331" sldId="301"/>
            <ac:spMk id="5" creationId="{07A3C21E-FE27-3BC7-9AC4-3233654A3794}"/>
          </ac:spMkLst>
        </pc:spChg>
        <pc:spChg chg="add mod">
          <ac:chgData name="Henry Ansah-Addo" userId="53b672e2c95fe137" providerId="LiveId" clId="{4A6C951F-53AB-44E4-A2B7-505174A2A96E}" dt="2025-03-20T20:37:33.390" v="132" actId="20577"/>
          <ac:spMkLst>
            <pc:docMk/>
            <pc:sldMk cId="573904331" sldId="301"/>
            <ac:spMk id="6" creationId="{8E18BA21-3C4F-C599-A38D-15BEF516F4BA}"/>
          </ac:spMkLst>
        </pc:spChg>
        <pc:spChg chg="add mod">
          <ac:chgData name="Henry Ansah-Addo" userId="53b672e2c95fe137" providerId="LiveId" clId="{4A6C951F-53AB-44E4-A2B7-505174A2A96E}" dt="2025-03-20T20:37:48.766" v="148" actId="20577"/>
          <ac:spMkLst>
            <pc:docMk/>
            <pc:sldMk cId="573904331" sldId="301"/>
            <ac:spMk id="20" creationId="{ED724D6B-02BD-0134-2094-8CB1CA80301C}"/>
          </ac:spMkLst>
        </pc:spChg>
        <pc:spChg chg="add mod">
          <ac:chgData name="Henry Ansah-Addo" userId="53b672e2c95fe137" providerId="LiveId" clId="{4A6C951F-53AB-44E4-A2B7-505174A2A96E}" dt="2025-03-20T20:38:19.726" v="171" actId="20577"/>
          <ac:spMkLst>
            <pc:docMk/>
            <pc:sldMk cId="573904331" sldId="301"/>
            <ac:spMk id="21" creationId="{DE876590-0366-42A0-04BA-43C67FC5483D}"/>
          </ac:spMkLst>
        </pc:spChg>
        <pc:picChg chg="add mod">
          <ac:chgData name="Henry Ansah-Addo" userId="53b672e2c95fe137" providerId="LiveId" clId="{4A6C951F-53AB-44E4-A2B7-505174A2A96E}" dt="2025-03-20T20:36:55.102" v="93" actId="1076"/>
          <ac:picMkLst>
            <pc:docMk/>
            <pc:sldMk cId="573904331" sldId="301"/>
            <ac:picMk id="24" creationId="{68A0AA13-A1A2-023D-890E-96863ADB681F}"/>
          </ac:picMkLst>
        </pc:picChg>
        <pc:cxnChg chg="add mod">
          <ac:chgData name="Henry Ansah-Addo" userId="53b672e2c95fe137" providerId="LiveId" clId="{4A6C951F-53AB-44E4-A2B7-505174A2A96E}" dt="2025-03-20T20:32:40.022" v="37" actId="13822"/>
          <ac:cxnSpMkLst>
            <pc:docMk/>
            <pc:sldMk cId="573904331" sldId="301"/>
            <ac:cxnSpMk id="8" creationId="{95A78BCD-1DF4-08CD-F0A7-E77A65B759F5}"/>
          </ac:cxnSpMkLst>
        </pc:cxnChg>
        <pc:cxnChg chg="add mod">
          <ac:chgData name="Henry Ansah-Addo" userId="53b672e2c95fe137" providerId="LiveId" clId="{4A6C951F-53AB-44E4-A2B7-505174A2A96E}" dt="2025-03-20T20:33:47.948" v="47" actId="14100"/>
          <ac:cxnSpMkLst>
            <pc:docMk/>
            <pc:sldMk cId="573904331" sldId="301"/>
            <ac:cxnSpMk id="10" creationId="{C01D83E9-FE43-6195-0214-C4B09A912BDD}"/>
          </ac:cxnSpMkLst>
        </pc:cxnChg>
        <pc:cxnChg chg="add mod">
          <ac:chgData name="Henry Ansah-Addo" userId="53b672e2c95fe137" providerId="LiveId" clId="{4A6C951F-53AB-44E4-A2B7-505174A2A96E}" dt="2025-03-20T20:33:55.130" v="48" actId="14100"/>
          <ac:cxnSpMkLst>
            <pc:docMk/>
            <pc:sldMk cId="573904331" sldId="301"/>
            <ac:cxnSpMk id="13" creationId="{78BB7AA1-ED1A-A7B5-4C9F-39A3D215E903}"/>
          </ac:cxnSpMkLst>
        </pc:cxnChg>
        <pc:cxnChg chg="add mod">
          <ac:chgData name="Henry Ansah-Addo" userId="53b672e2c95fe137" providerId="LiveId" clId="{4A6C951F-53AB-44E4-A2B7-505174A2A96E}" dt="2025-03-20T20:33:23.510" v="44" actId="13822"/>
          <ac:cxnSpMkLst>
            <pc:docMk/>
            <pc:sldMk cId="573904331" sldId="301"/>
            <ac:cxnSpMk id="15" creationId="{1AE07A40-1CB1-A696-4825-E13C540D54E2}"/>
          </ac:cxnSpMkLst>
        </pc:cxnChg>
        <pc:cxnChg chg="add mod">
          <ac:chgData name="Henry Ansah-Addo" userId="53b672e2c95fe137" providerId="LiveId" clId="{4A6C951F-53AB-44E4-A2B7-505174A2A96E}" dt="2025-03-20T20:33:34.807" v="46" actId="13822"/>
          <ac:cxnSpMkLst>
            <pc:docMk/>
            <pc:sldMk cId="573904331" sldId="301"/>
            <ac:cxnSpMk id="17" creationId="{2B16F5C1-EC87-037A-2BAA-6A0B882A1A78}"/>
          </ac:cxnSpMkLst>
        </pc:cxnChg>
        <pc:cxnChg chg="add mod">
          <ac:chgData name="Henry Ansah-Addo" userId="53b672e2c95fe137" providerId="LiveId" clId="{4A6C951F-53AB-44E4-A2B7-505174A2A96E}" dt="2025-03-20T20:34:50.976" v="57" actId="1076"/>
          <ac:cxnSpMkLst>
            <pc:docMk/>
            <pc:sldMk cId="573904331" sldId="301"/>
            <ac:cxnSpMk id="22" creationId="{DB3109F2-9C89-E19D-E9C5-D6FBA28594BE}"/>
          </ac:cxnSpMkLst>
        </pc:cxnChg>
      </pc:sldChg>
      <pc:sldChg chg="modSp new del mod">
        <pc:chgData name="Henry Ansah-Addo" userId="53b672e2c95fe137" providerId="LiveId" clId="{4A6C951F-53AB-44E4-A2B7-505174A2A96E}" dt="2025-03-20T20:47:39.783" v="229" actId="2696"/>
        <pc:sldMkLst>
          <pc:docMk/>
          <pc:sldMk cId="992322029" sldId="302"/>
        </pc:sldMkLst>
        <pc:spChg chg="mod">
          <ac:chgData name="Henry Ansah-Addo" userId="53b672e2c95fe137" providerId="LiveId" clId="{4A6C951F-53AB-44E4-A2B7-505174A2A96E}" dt="2025-03-20T20:47:34.956" v="228" actId="21"/>
          <ac:spMkLst>
            <pc:docMk/>
            <pc:sldMk cId="992322029" sldId="302"/>
            <ac:spMk id="2" creationId="{1C7CF769-FCD7-E9D1-A5CD-D7CC624BBDAF}"/>
          </ac:spMkLst>
        </pc:spChg>
        <pc:spChg chg="mod">
          <ac:chgData name="Henry Ansah-Addo" userId="53b672e2c95fe137" providerId="LiveId" clId="{4A6C951F-53AB-44E4-A2B7-505174A2A96E}" dt="2025-03-20T20:39:49.928" v="178"/>
          <ac:spMkLst>
            <pc:docMk/>
            <pc:sldMk cId="992322029" sldId="302"/>
            <ac:spMk id="3" creationId="{0136871A-B997-5F0A-44FE-009EB71E1A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576" userDrawn="1">
          <p15:clr>
            <a:srgbClr val="FBAE40"/>
          </p15:clr>
        </p15:guide>
        <p15:guide id="6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8CF8120-5D43-445C-81DE-BB63D27CD45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1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2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262232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81619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Google Shape;356;p34"/>
          <p:cNvSpPr txBox="1">
            <a:spLocks/>
          </p:cNvSpPr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9" name="Google Shape;357;p34"/>
          <p:cNvSpPr txBox="1">
            <a:spLocks/>
          </p:cNvSpPr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9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23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2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8120-5D43-445C-81DE-BB63D27CD45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9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25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65361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57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55784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8120-5D43-445C-81DE-BB63D27CD45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890" y="1700182"/>
            <a:ext cx="7500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u="none" strike="noStrike" dirty="0">
                <a:solidFill>
                  <a:schemeClr val="bg1"/>
                </a:solidFill>
                <a:uFillTx/>
                <a:latin typeface="Times New Roman"/>
              </a:rPr>
              <a:t>AI POWERED QRCODE ATTENDACE SYSTEM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890" y="3892395"/>
            <a:ext cx="7500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BY: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0" dirty="0">
                <a:solidFill>
                  <a:schemeClr val="bg1"/>
                </a:solidFill>
              </a:rPr>
              <a:t>E</a:t>
            </a:r>
            <a:r>
              <a:rPr lang="en-US" sz="2800" dirty="0">
                <a:solidFill>
                  <a:schemeClr val="bg1"/>
                </a:solidFill>
              </a:rPr>
              <a:t>NYAN JUSTINE            –  UEB3501121</a:t>
            </a:r>
          </a:p>
          <a:p>
            <a:r>
              <a:rPr lang="en-US" sz="2800" dirty="0">
                <a:solidFill>
                  <a:schemeClr val="bg1"/>
                </a:solidFill>
              </a:rPr>
              <a:t>HENRY ANSAH-ADDO – UEB3517022</a:t>
            </a:r>
          </a:p>
          <a:p>
            <a:r>
              <a:rPr lang="en-US" sz="2800" dirty="0">
                <a:solidFill>
                  <a:schemeClr val="bg1"/>
                </a:solidFill>
              </a:rPr>
              <a:t>OSEI KONADU PRNCE – UEB3510223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890" y="6114523"/>
            <a:ext cx="7500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Tuesday September 15, 2021</a:t>
            </a:r>
          </a:p>
        </p:txBody>
      </p:sp>
    </p:spTree>
    <p:extLst>
      <p:ext uri="{BB962C8B-B14F-4D97-AF65-F5344CB8AC3E}">
        <p14:creationId xmlns:p14="http://schemas.microsoft.com/office/powerpoint/2010/main" val="13265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9930" y="1646901"/>
            <a:ext cx="10515600" cy="4402056"/>
          </a:xfrm>
        </p:spPr>
        <p:txBody>
          <a:bodyPr>
            <a:normAutofit lnSpcReduction="10000"/>
          </a:bodyPr>
          <a:lstStyle/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Times New Roman"/>
              </a:rPr>
              <a:t>🔹 Traditional attendance methods (sign-in sheets, ID scans) are inefficient and prone to errors.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Times New Roman"/>
              </a:rPr>
              <a:t>🔹 QR code-based systems improve accuracy but still have security and usability issues.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Times New Roman"/>
              </a:rPr>
              <a:t>🔹 Challenges include fraudulent check-ins, forgotten scans, and visibility issues in large lecture halls.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Times New Roman"/>
              </a:rPr>
              <a:t>🔹 Our system integrates AI-powered reminders to ensure accurate attendance tracking.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Background Study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9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1F8D0-3D38-79A3-EB15-EF3AEFB88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❌ Unauthorized Check-ins – Students can share QR codes.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❌ Missed Attendance – Students forget to scan their attendance.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❌ Limited Verification – Some systems allow multiple check-ins from the same user.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❌ Visibility Issues – QR codes may be difficult to scan from the back of a 400+ student lecture hall.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D3546-0EC0-C725-AFC4-666399F7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DA6FE8-01B2-7617-1E6D-D0B45E3F3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32000" indent="0">
              <a:spcAft>
                <a:spcPts val="1417"/>
              </a:spcAft>
              <a:buNone/>
            </a:pPr>
            <a:r>
              <a:rPr lang="en-US" sz="2400" b="1" u="none" strike="noStrike" dirty="0">
                <a:solidFill>
                  <a:srgbClr val="000000"/>
                </a:solidFill>
                <a:uFillTx/>
                <a:latin typeface="Times New Roman"/>
              </a:rPr>
              <a:t>General Objective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To develop a secure and automated QR code-based attendance system with AI-powered reminders.</a:t>
            </a:r>
          </a:p>
          <a:p>
            <a:pPr marL="432000" indent="0">
              <a:spcAft>
                <a:spcPts val="1417"/>
              </a:spcAft>
              <a:buNone/>
            </a:pPr>
            <a:r>
              <a:rPr lang="en-US" sz="2400" b="1" u="none" strike="noStrike" dirty="0">
                <a:solidFill>
                  <a:srgbClr val="000000"/>
                </a:solidFill>
                <a:uFillTx/>
                <a:latin typeface="Times New Roman"/>
              </a:rPr>
              <a:t>Specific Objectives: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Investigate into existing systems</a:t>
            </a: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Use OTP, QR-Code and GPS tracker as the conditions to be met before checking in for attendance.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 AI-powered reminders for missing attendance.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Provide real-time attendance reports.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2F0D02-624F-2E32-5BAE-11C83925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Project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9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688450-F4B1-DC03-8DBB-B20CCBE2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2000" indent="0">
              <a:spcAft>
                <a:spcPts val="1417"/>
              </a:spcAft>
              <a:buNone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Why is this system important?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Prevents Fraud – Stops unauthorized check-ins.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Reduces Errors – Automates attendance tracking.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Improves Engagement – AI ensures students don’t forget.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Scalable for Large Classes – Works for 400+ students.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Provides Real-time Insights – Instant attendance reports.</a:t>
            </a:r>
          </a:p>
          <a:p>
            <a:pPr marL="432000" indent="0">
              <a:spcAft>
                <a:spcPts val="1417"/>
              </a:spcAft>
              <a:buNone/>
            </a:pP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498912-AFEE-6E7A-1B88-7956FC6D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Significance Of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D4CE7-FBAD-7D6C-57D9-A6868965C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32000" indent="0">
              <a:spcAft>
                <a:spcPts val="1417"/>
              </a:spcAft>
              <a:buNone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5740E1-D883-0E3B-D8F2-CEEC8E7A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Methodology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EC102F-E33E-0EE6-6D91-A9136B87CE7C}"/>
              </a:ext>
            </a:extLst>
          </p:cNvPr>
          <p:cNvSpPr/>
          <p:nvPr/>
        </p:nvSpPr>
        <p:spPr>
          <a:xfrm>
            <a:off x="4754880" y="1381760"/>
            <a:ext cx="1666240" cy="8331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0BE4D6-040B-0C1C-75FF-E7D545B9A284}"/>
              </a:ext>
            </a:extLst>
          </p:cNvPr>
          <p:cNvCxnSpPr>
            <a:cxnSpLocks/>
          </p:cNvCxnSpPr>
          <p:nvPr/>
        </p:nvCxnSpPr>
        <p:spPr>
          <a:xfrm>
            <a:off x="5608320" y="221488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F71594F-C778-691F-C6C7-0DDDABAA312C}"/>
              </a:ext>
            </a:extLst>
          </p:cNvPr>
          <p:cNvSpPr/>
          <p:nvPr/>
        </p:nvSpPr>
        <p:spPr>
          <a:xfrm>
            <a:off x="5102227" y="2598838"/>
            <a:ext cx="1012185" cy="9886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6DA26-BFC0-38EA-8D64-D2F0FE1A94A8}"/>
              </a:ext>
            </a:extLst>
          </p:cNvPr>
          <p:cNvCxnSpPr>
            <a:cxnSpLocks/>
          </p:cNvCxnSpPr>
          <p:nvPr/>
        </p:nvCxnSpPr>
        <p:spPr>
          <a:xfrm>
            <a:off x="6089650" y="3093185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F3932-17AD-AA6F-5B26-2B26F206ADF1}"/>
              </a:ext>
            </a:extLst>
          </p:cNvPr>
          <p:cNvCxnSpPr>
            <a:cxnSpLocks/>
          </p:cNvCxnSpPr>
          <p:nvPr/>
        </p:nvCxnSpPr>
        <p:spPr>
          <a:xfrm flipH="1">
            <a:off x="4624707" y="3103326"/>
            <a:ext cx="477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BC789-A722-1C24-72D8-6865DDA92530}"/>
              </a:ext>
            </a:extLst>
          </p:cNvPr>
          <p:cNvSpPr/>
          <p:nvPr/>
        </p:nvSpPr>
        <p:spPr>
          <a:xfrm>
            <a:off x="6577330" y="2722880"/>
            <a:ext cx="1711964" cy="782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CB520-E0CE-7E05-EFB4-82DB86C89387}"/>
              </a:ext>
            </a:extLst>
          </p:cNvPr>
          <p:cNvSpPr/>
          <p:nvPr/>
        </p:nvSpPr>
        <p:spPr>
          <a:xfrm>
            <a:off x="2912743" y="2722880"/>
            <a:ext cx="1711964" cy="782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11B61-33A9-7F3F-964E-8079F21FA852}"/>
              </a:ext>
            </a:extLst>
          </p:cNvPr>
          <p:cNvCxnSpPr>
            <a:stCxn id="15" idx="2"/>
          </p:cNvCxnSpPr>
          <p:nvPr/>
        </p:nvCxnSpPr>
        <p:spPr>
          <a:xfrm>
            <a:off x="7433312" y="3505199"/>
            <a:ext cx="0" cy="58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6E395-C332-2C41-306F-3BC9747230CC}"/>
              </a:ext>
            </a:extLst>
          </p:cNvPr>
          <p:cNvCxnSpPr/>
          <p:nvPr/>
        </p:nvCxnSpPr>
        <p:spPr>
          <a:xfrm flipH="1">
            <a:off x="5852160" y="4094480"/>
            <a:ext cx="1581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CC457-4C90-979B-ED0C-8C85AE3A2036}"/>
              </a:ext>
            </a:extLst>
          </p:cNvPr>
          <p:cNvCxnSpPr>
            <a:stCxn id="16" idx="2"/>
          </p:cNvCxnSpPr>
          <p:nvPr/>
        </p:nvCxnSpPr>
        <p:spPr>
          <a:xfrm>
            <a:off x="3768725" y="3505199"/>
            <a:ext cx="0" cy="589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10BFF4-906A-2DC3-D8E4-2C7456611064}"/>
              </a:ext>
            </a:extLst>
          </p:cNvPr>
          <p:cNvCxnSpPr/>
          <p:nvPr/>
        </p:nvCxnSpPr>
        <p:spPr>
          <a:xfrm>
            <a:off x="3768725" y="4094480"/>
            <a:ext cx="2083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170422-31F2-60BD-FACC-98407033BFCD}"/>
              </a:ext>
            </a:extLst>
          </p:cNvPr>
          <p:cNvCxnSpPr>
            <a:cxnSpLocks/>
          </p:cNvCxnSpPr>
          <p:nvPr/>
        </p:nvCxnSpPr>
        <p:spPr>
          <a:xfrm>
            <a:off x="5608319" y="4094480"/>
            <a:ext cx="0" cy="38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901D1B-5AE8-4043-BCE6-AA1623DFA3B6}"/>
              </a:ext>
            </a:extLst>
          </p:cNvPr>
          <p:cNvSpPr/>
          <p:nvPr/>
        </p:nvSpPr>
        <p:spPr>
          <a:xfrm>
            <a:off x="4810442" y="4475979"/>
            <a:ext cx="1581150" cy="54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 Generator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52179-94CF-9B91-5717-57A20FDC886E}"/>
              </a:ext>
            </a:extLst>
          </p:cNvPr>
          <p:cNvCxnSpPr>
            <a:cxnSpLocks/>
          </p:cNvCxnSpPr>
          <p:nvPr/>
        </p:nvCxnSpPr>
        <p:spPr>
          <a:xfrm>
            <a:off x="6391592" y="4749078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4C01F9C-3A05-849D-CBE6-EB30F600455D}"/>
              </a:ext>
            </a:extLst>
          </p:cNvPr>
          <p:cNvSpPr/>
          <p:nvPr/>
        </p:nvSpPr>
        <p:spPr>
          <a:xfrm>
            <a:off x="6879272" y="4475979"/>
            <a:ext cx="1581150" cy="54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QR-Code Generator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414991-079B-3C5C-702F-EE19AF1590A9}"/>
              </a:ext>
            </a:extLst>
          </p:cNvPr>
          <p:cNvCxnSpPr>
            <a:cxnSpLocks/>
          </p:cNvCxnSpPr>
          <p:nvPr/>
        </p:nvCxnSpPr>
        <p:spPr>
          <a:xfrm>
            <a:off x="8460422" y="4749078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C4A732B2-7563-377A-0833-14D1493AB903}"/>
              </a:ext>
            </a:extLst>
          </p:cNvPr>
          <p:cNvSpPr/>
          <p:nvPr/>
        </p:nvSpPr>
        <p:spPr>
          <a:xfrm>
            <a:off x="8948102" y="4254730"/>
            <a:ext cx="1499864" cy="9886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Within 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4119B8-EDFA-C163-B375-C6745085B3B8}"/>
              </a:ext>
            </a:extLst>
          </p:cNvPr>
          <p:cNvCxnSpPr>
            <a:cxnSpLocks/>
          </p:cNvCxnSpPr>
          <p:nvPr/>
        </p:nvCxnSpPr>
        <p:spPr>
          <a:xfrm>
            <a:off x="9698034" y="5243425"/>
            <a:ext cx="0" cy="37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31236C-10B2-1F15-2952-40E4D7012F17}"/>
              </a:ext>
            </a:extLst>
          </p:cNvPr>
          <p:cNvCxnSpPr>
            <a:cxnSpLocks/>
          </p:cNvCxnSpPr>
          <p:nvPr/>
        </p:nvCxnSpPr>
        <p:spPr>
          <a:xfrm flipV="1">
            <a:off x="9698034" y="3795107"/>
            <a:ext cx="0" cy="45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18B4DB3-C797-CADC-CF11-5C260595A377}"/>
              </a:ext>
            </a:extLst>
          </p:cNvPr>
          <p:cNvSpPr/>
          <p:nvPr/>
        </p:nvSpPr>
        <p:spPr>
          <a:xfrm>
            <a:off x="8907459" y="3248910"/>
            <a:ext cx="1581150" cy="54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Class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89DF1A-E310-972C-8080-0B73061CD7B4}"/>
              </a:ext>
            </a:extLst>
          </p:cNvPr>
          <p:cNvSpPr/>
          <p:nvPr/>
        </p:nvSpPr>
        <p:spPr>
          <a:xfrm>
            <a:off x="8948102" y="5620790"/>
            <a:ext cx="1581150" cy="54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Signed</a:t>
            </a:r>
          </a:p>
        </p:txBody>
      </p:sp>
    </p:spTree>
    <p:extLst>
      <p:ext uri="{BB962C8B-B14F-4D97-AF65-F5344CB8AC3E}">
        <p14:creationId xmlns:p14="http://schemas.microsoft.com/office/powerpoint/2010/main" val="286821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7DC65-3D4F-C9D8-43B8-380B78306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DB7D9-582D-075B-036A-CE5DBB9D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E4AAD-BF00-84B5-C8DB-C9E924336030}"/>
              </a:ext>
            </a:extLst>
          </p:cNvPr>
          <p:cNvSpPr/>
          <p:nvPr/>
        </p:nvSpPr>
        <p:spPr>
          <a:xfrm>
            <a:off x="1371600" y="2021840"/>
            <a:ext cx="1940560" cy="883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OTP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3C21E-FE27-3BC7-9AC4-3233654A3794}"/>
              </a:ext>
            </a:extLst>
          </p:cNvPr>
          <p:cNvSpPr/>
          <p:nvPr/>
        </p:nvSpPr>
        <p:spPr>
          <a:xfrm>
            <a:off x="1371600" y="3068321"/>
            <a:ext cx="1940560" cy="883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QR-Code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8BA21-3C4F-C599-A38D-15BEF516F4BA}"/>
              </a:ext>
            </a:extLst>
          </p:cNvPr>
          <p:cNvSpPr/>
          <p:nvPr/>
        </p:nvSpPr>
        <p:spPr>
          <a:xfrm>
            <a:off x="1371600" y="4286485"/>
            <a:ext cx="1940560" cy="883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A78BCD-1DF4-08CD-F0A7-E77A65B759F5}"/>
              </a:ext>
            </a:extLst>
          </p:cNvPr>
          <p:cNvCxnSpPr/>
          <p:nvPr/>
        </p:nvCxnSpPr>
        <p:spPr>
          <a:xfrm>
            <a:off x="3312160" y="2463800"/>
            <a:ext cx="853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D83E9-FE43-6195-0214-C4B09A912BDD}"/>
              </a:ext>
            </a:extLst>
          </p:cNvPr>
          <p:cNvCxnSpPr>
            <a:cxnSpLocks/>
          </p:cNvCxnSpPr>
          <p:nvPr/>
        </p:nvCxnSpPr>
        <p:spPr>
          <a:xfrm>
            <a:off x="4185920" y="2463800"/>
            <a:ext cx="0" cy="2264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B7AA1-ED1A-A7B5-4C9F-39A3D215E90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12160" y="4728445"/>
            <a:ext cx="873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07A40-1CB1-A696-4825-E13C540D54E2}"/>
              </a:ext>
            </a:extLst>
          </p:cNvPr>
          <p:cNvCxnSpPr>
            <a:stCxn id="5" idx="3"/>
          </p:cNvCxnSpPr>
          <p:nvPr/>
        </p:nvCxnSpPr>
        <p:spPr>
          <a:xfrm>
            <a:off x="3312160" y="3510281"/>
            <a:ext cx="86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6F5C1-EC87-037A-2BAA-6A0B882A1A78}"/>
              </a:ext>
            </a:extLst>
          </p:cNvPr>
          <p:cNvCxnSpPr/>
          <p:nvPr/>
        </p:nvCxnSpPr>
        <p:spPr>
          <a:xfrm>
            <a:off x="4185920" y="3510281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724D6B-02BD-0134-2094-8CB1CA80301C}"/>
              </a:ext>
            </a:extLst>
          </p:cNvPr>
          <p:cNvSpPr/>
          <p:nvPr/>
        </p:nvSpPr>
        <p:spPr>
          <a:xfrm>
            <a:off x="5074919" y="3068323"/>
            <a:ext cx="1940560" cy="883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76590-0366-42A0-04BA-43C67FC5483D}"/>
              </a:ext>
            </a:extLst>
          </p:cNvPr>
          <p:cNvSpPr/>
          <p:nvPr/>
        </p:nvSpPr>
        <p:spPr>
          <a:xfrm>
            <a:off x="7904477" y="3078483"/>
            <a:ext cx="1940560" cy="883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 Signed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109F2-9C89-E19D-E9C5-D6FBA28594BE}"/>
              </a:ext>
            </a:extLst>
          </p:cNvPr>
          <p:cNvCxnSpPr/>
          <p:nvPr/>
        </p:nvCxnSpPr>
        <p:spPr>
          <a:xfrm>
            <a:off x="7015479" y="3520443"/>
            <a:ext cx="89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8A0AA13-A1A2-023D-890E-96863ADB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777008"/>
            <a:ext cx="2214877" cy="4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B823F-4B40-AC02-441B-09E31D4E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6890" y="1582279"/>
            <a:ext cx="4796790" cy="4402056"/>
          </a:xfrm>
        </p:spPr>
        <p:txBody>
          <a:bodyPr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solidFill>
                  <a:srgbClr val="000000"/>
                </a:solidFill>
                <a:latin typeface="Times New Roman"/>
              </a:rPr>
              <a:t> AI-Powered Reminders – Alerts students who forget to scan.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solidFill>
                  <a:srgbClr val="000000"/>
                </a:solidFill>
                <a:latin typeface="Times New Roman"/>
              </a:rPr>
              <a:t> Intelligent Fraud Detection – Flags suspicious multiple check-ins.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solidFill>
                  <a:srgbClr val="000000"/>
                </a:solidFill>
                <a:latin typeface="Times New Roman"/>
              </a:rPr>
              <a:t> Optimized QR Code Visibility – High-contrast QR codes for large lecture halls.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dirty="0">
                <a:solidFill>
                  <a:srgbClr val="000000"/>
                </a:solidFill>
                <a:latin typeface="Times New Roman"/>
              </a:rPr>
              <a:t> Automated Reports – Real-time attendance tracking for lecturers.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897EA-3B3E-8D0F-AE01-AF958DA1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848"/>
            <a:ext cx="10515600" cy="7548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/>
              </a:rPr>
              <a:t>System Features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82C60FC-5AF5-2810-AD1A-EE868BED4F92}"/>
              </a:ext>
            </a:extLst>
          </p:cNvPr>
          <p:cNvSpPr txBox="1">
            <a:spLocks/>
          </p:cNvSpPr>
          <p:nvPr/>
        </p:nvSpPr>
        <p:spPr>
          <a:xfrm>
            <a:off x="989717" y="1419719"/>
            <a:ext cx="5365750" cy="5526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QR Code-Based Attendance (Generated &amp; refreshed every 5 minutes).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Our system will leverage Agile Methodology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Uses OTP, QR-Code and GPS tracker as the conditions to be met before checking in for attendance to prevent fraud.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Uses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ZXing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for Efficient QR Scanning.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Prevents Multiple Check-ins from the same user.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Software development tools used Node JS, </a:t>
            </a:r>
            <a:r>
              <a:rPr lang="en-US" dirty="0" err="1">
                <a:solidFill>
                  <a:srgbClr val="000000"/>
                </a:solidFill>
                <a:latin typeface="Times New Roman"/>
              </a:rPr>
              <a:t>Postgre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- SQL, Tailwind CSS</a:t>
            </a:r>
          </a:p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432000">
              <a:spcAft>
                <a:spcPts val="1417"/>
              </a:spcAft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 </a:t>
            </a: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967B564-177F-9ED9-DAD1-4F1C7D7CFBC9}"/>
              </a:ext>
            </a:extLst>
          </p:cNvPr>
          <p:cNvSpPr txBox="1">
            <a:spLocks/>
          </p:cNvSpPr>
          <p:nvPr/>
        </p:nvSpPr>
        <p:spPr>
          <a:xfrm>
            <a:off x="989717" y="553367"/>
            <a:ext cx="10515600" cy="754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4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17374-ADE7-A5B4-68FE-113DB3B28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2000" indent="0">
              <a:spcAft>
                <a:spcPts val="1417"/>
              </a:spcAft>
              <a:buNone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Our system provides a secure and automated attendance solution.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Combines QR Code Verification with AI-Powered Reminders.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Prevents fraudulent check-ins and improves efficiency.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 dirty="0">
                <a:solidFill>
                  <a:srgbClr val="000000"/>
                </a:solidFill>
                <a:uFillTx/>
                <a:latin typeface="Times New Roman"/>
              </a:rPr>
              <a:t>Optimized for large classrooms with 400+ students.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C0DB0-2418-5BBD-053E-F1616952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u="none" strike="noStrike" dirty="0">
                <a:uFillTx/>
                <a:latin typeface="Times New Roman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434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Office Theme</vt:lpstr>
      <vt:lpstr>PowerPoint Presentation</vt:lpstr>
      <vt:lpstr>Background Study</vt:lpstr>
      <vt:lpstr>Problem Statement</vt:lpstr>
      <vt:lpstr>Project Objectives</vt:lpstr>
      <vt:lpstr>Significance Of Study</vt:lpstr>
      <vt:lpstr>Methodology</vt:lpstr>
      <vt:lpstr>System Architecture</vt:lpstr>
      <vt:lpstr>System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appiah</dc:creator>
  <cp:lastModifiedBy>Henry Ansah-Addo</cp:lastModifiedBy>
  <cp:revision>55</cp:revision>
  <dcterms:created xsi:type="dcterms:W3CDTF">2021-09-14T13:24:40Z</dcterms:created>
  <dcterms:modified xsi:type="dcterms:W3CDTF">2025-03-20T20:51:42Z</dcterms:modified>
</cp:coreProperties>
</file>