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CCFF"/>
    <a:srgbClr val="DDDDDD"/>
    <a:srgbClr val="FFCC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0567-93AB-4CA6-871A-54031B6C03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7F00-D012-49DF-ADE2-649603C2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A4ED3-C3BC-4104-8164-F441EF5C6FB2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cây, con đường, ngoài trời&#10;&#10;Mô tả được tạo tự động">
            <a:extLst>
              <a:ext uri="{FF2B5EF4-FFF2-40B4-BE49-F238E27FC236}">
                <a16:creationId xmlns:a16="http://schemas.microsoft.com/office/drawing/2014/main" id="{6AEE316C-3F28-4132-999C-568D76FCC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5" r="-2" b="14523"/>
          <a:stretch/>
        </p:blipFill>
        <p:spPr>
          <a:xfrm>
            <a:off x="245549" y="255583"/>
            <a:ext cx="11700901" cy="6380480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1A7CAFA8-1B61-4C0D-B3AD-9AE8619A9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44779"/>
            <a:ext cx="3853019" cy="1069340"/>
          </a:xfrm>
          <a:prstGeom prst="rect">
            <a:avLst/>
          </a:prstGeom>
        </p:spPr>
      </p:pic>
      <p:pic>
        <p:nvPicPr>
          <p:cNvPr id="11" name="Hình ảnh 10" descr="Ảnh có chứa văn bản&#10;&#10;Mô tả được tạo tự động">
            <a:extLst>
              <a:ext uri="{FF2B5EF4-FFF2-40B4-BE49-F238E27FC236}">
                <a16:creationId xmlns:a16="http://schemas.microsoft.com/office/drawing/2014/main" id="{9899E1DB-D849-4814-9386-E0F7D1C81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614" y="428131"/>
            <a:ext cx="1930159" cy="634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2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E14-027D-484B-9BDC-8D57A639FDF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746-3F54-4551-B665-040E2DFA898B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7D8-1DC4-445F-B5A6-157D1F14F2D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919-A560-40FC-A708-2FE7C1FB4B8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41A-B7CF-40A0-AE93-8A7D14E20BB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4B2-646F-418F-9FB9-74E08525EB5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F41-3B9A-465C-B48A-AE276D5C647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A50F-3C2C-4898-A403-24F6E406EE7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C3EE-A861-4811-B85D-A029FF0CF89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118A-2BE7-40AF-AC4B-B6C3D53FF7FB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03A70-63A8-49A6-A19C-F3D6FA211D14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53A17-44F6-4EAD-8FF6-1A78E124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A3C7A3-275C-4AB5-B964-F79D0B0F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16" y="3839411"/>
            <a:ext cx="9966960" cy="1325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vi-VN" sz="3200" dirty="0">
                <a:solidFill>
                  <a:srgbClr val="FFC000"/>
                </a:solidFill>
              </a:rPr>
              <a:t>XÂY DỰNG ỨNG DỤNG</a:t>
            </a:r>
            <a:br>
              <a:rPr lang="vi-VN" sz="3200" dirty="0">
                <a:solidFill>
                  <a:srgbClr val="FFFF00"/>
                </a:solidFill>
              </a:rPr>
            </a:br>
            <a:r>
              <a:rPr lang="vi-VN" sz="3200" dirty="0">
                <a:solidFill>
                  <a:srgbClr val="FFFF00"/>
                </a:solidFill>
              </a:rPr>
              <a:t>QUẢN LÝ SINH VIÊN TRƯỜNG ĐẠI HỌC URC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997C000-BA19-40A1-A1E0-62886B25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68846"/>
            <a:ext cx="8767860" cy="1033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GVHD: </a:t>
            </a:r>
            <a:r>
              <a:rPr lang="en-US" sz="2000" dirty="0" err="1">
                <a:solidFill>
                  <a:srgbClr val="00FFFF"/>
                </a:solidFill>
              </a:rPr>
              <a:t>ThS</a:t>
            </a:r>
            <a:r>
              <a:rPr lang="en-US" sz="2000" dirty="0">
                <a:solidFill>
                  <a:srgbClr val="00FFFF"/>
                </a:solidFill>
              </a:rPr>
              <a:t>. </a:t>
            </a:r>
            <a:r>
              <a:rPr lang="en-US" sz="2000" b="1" dirty="0">
                <a:solidFill>
                  <a:srgbClr val="00FFFF"/>
                </a:solidFill>
              </a:rPr>
              <a:t>Trần Thị Hồng Yến</a:t>
            </a:r>
          </a:p>
          <a:p>
            <a:r>
              <a:rPr lang="en-US" sz="1800" dirty="0"/>
              <a:t>SVTH1: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Trần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– 123456789		</a:t>
            </a:r>
            <a:r>
              <a:rPr lang="en-US" sz="1800" dirty="0"/>
              <a:t> SVTH2: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Thị B – 987654321</a:t>
            </a:r>
          </a:p>
          <a:p>
            <a:r>
              <a:rPr lang="en-US" sz="1800" dirty="0" err="1"/>
              <a:t>Lớp</a:t>
            </a:r>
            <a:r>
              <a:rPr lang="en-US" sz="1800" dirty="0"/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IT008.M11.PMCL	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1800" dirty="0"/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CA529097-FE70-46BB-8C2B-ABAE082A9E6F}"/>
              </a:ext>
            </a:extLst>
          </p:cNvPr>
          <p:cNvSpPr txBox="1">
            <a:spLocks/>
          </p:cNvSpPr>
          <p:nvPr/>
        </p:nvSpPr>
        <p:spPr>
          <a:xfrm>
            <a:off x="1207416" y="2216364"/>
            <a:ext cx="9966960" cy="1325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TRỰC QUAN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79A5CA-A62D-45F1-B14C-8CA0D5F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9230C-24AC-43CC-A5D4-C74F57A2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62268D-EB7A-46F9-BD28-86508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E0965-32A8-4A52-B6EF-1C37B5EB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698D7A-EB01-4999-AD3A-2C092516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F031F-C603-4C60-A0C1-94BA7BDA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9098"/>
      </p:ext>
    </p:extLst>
  </p:cSld>
  <p:clrMapOvr>
    <a:masterClrMapping/>
  </p:clrMapOvr>
</p:sld>
</file>

<file path=ppt/theme/theme1.xml><?xml version="1.0" encoding="utf-8"?>
<a:theme xmlns:a="http://schemas.openxmlformats.org/drawingml/2006/main" name="Cơ sở">
  <a:themeElements>
    <a:clrScheme name="Cơ sở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ơ sở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ơ sở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118</TotalTime>
  <Words>91</Words>
  <Application>Microsoft Office PowerPoint</Application>
  <PresentationFormat>Màn hình rộng</PresentationFormat>
  <Paragraphs>15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Times New Roman</vt:lpstr>
      <vt:lpstr>Cơ sở</vt:lpstr>
      <vt:lpstr>XÂY DỰNG ỨNG DỤNG QUẢN LÝ SINH VIÊN TRƯỜNG ĐẠI HỌC URC</vt:lpstr>
      <vt:lpstr>Nội dung báo cáo</vt:lpstr>
      <vt:lpstr>Giới thiệu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SINH VIÊN TRƯỜNG ĐẠI HỌC URC</dc:title>
  <dc:creator>Trần Thị Hồng Yến</dc:creator>
  <cp:lastModifiedBy>Trần Thị Hồng Yến</cp:lastModifiedBy>
  <cp:revision>3</cp:revision>
  <dcterms:created xsi:type="dcterms:W3CDTF">2021-10-28T17:19:47Z</dcterms:created>
  <dcterms:modified xsi:type="dcterms:W3CDTF">2021-11-01T17:52:00Z</dcterms:modified>
</cp:coreProperties>
</file>