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>
                <a:latin typeface="Consolas" panose="020B0609020204030204" pitchFamily="49" charset="0"/>
              </a:rPr>
              <a:t>	</a:t>
            </a:r>
            <a:r>
              <a:rPr lang="fr-FR" sz="2400" b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473</TotalTime>
  <Words>4627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8</cp:revision>
  <dcterms:created xsi:type="dcterms:W3CDTF">2021-04-16T04:53:39Z</dcterms:created>
  <dcterms:modified xsi:type="dcterms:W3CDTF">2021-04-20T07:22:02Z</dcterms:modified>
</cp:coreProperties>
</file>