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>
                <a:latin typeface="Consolas" panose="020B0609020204030204" pitchFamily="49" charset="0"/>
              </a:rPr>
              <a:t> P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</TotalTime>
  <Words>4614</Words>
  <Application>Microsoft Office PowerPoint</Application>
  <PresentationFormat>On-screen Show (4:3)</PresentationFormat>
  <Paragraphs>804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5</cp:revision>
  <dcterms:created xsi:type="dcterms:W3CDTF">2021-04-16T04:53:39Z</dcterms:created>
  <dcterms:modified xsi:type="dcterms:W3CDTF">2021-04-17T15:30:29Z</dcterms:modified>
</cp:coreProperties>
</file>