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8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292" r:id="rId37"/>
    <p:sldId id="293" r:id="rId38"/>
    <p:sldId id="290" r:id="rId39"/>
    <p:sldId id="291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8" r:id="rId61"/>
    <p:sldId id="319" r:id="rId62"/>
    <p:sldId id="320" r:id="rId63"/>
    <p:sldId id="349" r:id="rId64"/>
    <p:sldId id="348" r:id="rId65"/>
    <p:sldId id="347" r:id="rId66"/>
    <p:sldId id="350" r:id="rId67"/>
    <p:sldId id="351" r:id="rId68"/>
    <p:sldId id="352" r:id="rId69"/>
    <p:sldId id="353" r:id="rId70"/>
    <p:sldId id="354" r:id="rId71"/>
    <p:sldId id="321" r:id="rId72"/>
    <p:sldId id="322" r:id="rId73"/>
    <p:sldId id="355" r:id="rId74"/>
    <p:sldId id="356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3" r:id="rId85"/>
    <p:sldId id="332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10"/>
            <p14:sldId id="311"/>
            <p14:sldId id="312"/>
            <p14:sldId id="313"/>
            <p14:sldId id="314"/>
            <p14:sldId id="316"/>
            <p14:sldId id="318"/>
            <p14:sldId id="319"/>
            <p14:sldId id="320"/>
            <p14:sldId id="349"/>
            <p14:sldId id="348"/>
            <p14:sldId id="347"/>
            <p14:sldId id="350"/>
            <p14:sldId id="351"/>
            <p14:sldId id="352"/>
            <p14:sldId id="353"/>
            <p14:sldId id="354"/>
            <p14:sldId id="321"/>
            <p14:sldId id="322"/>
            <p14:sldId id="355"/>
            <p14:sldId id="35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phức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float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float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9074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0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mô-đun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latin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0798" y="1148181"/>
            <a:ext cx="906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-1" y="1166842"/>
            <a:ext cx="9069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 err="1">
                <a:latin typeface="Consolas" panose="020B0609020204030204" pitchFamily="49" charset="0"/>
              </a:rPr>
              <a:t>P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P.ao;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1967" y="1166842"/>
            <a:ext cx="909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P.ao;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thuc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ao: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70588" y="1166842"/>
            <a:ext cx="893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thuc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P.ao;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4604" y="1166842"/>
            <a:ext cx="9377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CSoPhuc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thuc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ao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")i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26908" y="1166842"/>
            <a:ext cx="10622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os,CSoPhuc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P.thuc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")i"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34143" y="1166842"/>
            <a:ext cx="10053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GetThuc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/>
              <a:t>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GetAo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Phuc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SoPhuc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P.thuc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ao = P.ao;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Thuc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SetThuc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thuc</a:t>
            </a:r>
            <a:r>
              <a:rPr lang="fr-FR" sz="2400" dirty="0">
                <a:latin typeface="Consolas" panose="020B0609020204030204" pitchFamily="49" charset="0"/>
              </a:rPr>
              <a:t>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ao = </a:t>
            </a:r>
            <a:r>
              <a:rPr lang="fr-FR" sz="2400" dirty="0" err="1">
                <a:latin typeface="Consolas" panose="020B0609020204030204" pitchFamily="49" charset="0"/>
              </a:rPr>
              <a:t>aa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isBangKhong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isBangKhong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0 &amp;&amp;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isTrung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08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isTrung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P.ao)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65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isKhongTrung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60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isKhongTrung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P.ao))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94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ktSoThuc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ktThuanAo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ktSoThuc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07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isBangKhong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isKhongTrung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CSoPhuc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ktSoThuc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ktThuanAo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ktThuanAo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8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 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ModunSoPhuc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Modulus = sqrt((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Modulus;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43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355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17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mô-đun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17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float </a:t>
            </a:r>
            <a:r>
              <a:rPr lang="fr-FR" sz="2400" dirty="0" err="1">
                <a:latin typeface="Consolas" panose="020B0609020204030204" pitchFamily="49" charset="0"/>
              </a:rPr>
              <a:t>ModunSoPhuc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ModunSoPhuc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P.ModunSoPhuc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(CSoPhuc);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temp.thuc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temp.ao =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latin typeface="Consolas" panose="020B0609020204030204" pitchFamily="49" charset="0"/>
              </a:rPr>
              <a:t>P.ao;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(CSoPhuc);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temp.thuc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thuc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P.thuc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temp.ao = </a:t>
            </a:r>
            <a:r>
              <a:rPr lang="en-US" sz="2400" dirty="0" err="1">
                <a:latin typeface="Consolas" panose="020B0609020204030204" pitchFamily="49" charset="0"/>
              </a:rPr>
              <a:t>ao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P.ao;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SoPhuc);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temp.thuc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 - (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 * P.ao);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pt-BR" sz="2000" dirty="0">
                <a:latin typeface="Consolas" panose="020B0609020204030204" pitchFamily="49" charset="0"/>
              </a:rPr>
              <a:t>temp.ao = (thuc * P.ao) + (ao * P.thuc);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(CSoPhuc);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CSoPhuc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temp.thuc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)+(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*P.ao))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/((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)+(P.ao*P.ao));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temp.ao = ((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ao</a:t>
            </a:r>
            <a:r>
              <a:rPr lang="en-US" sz="2000" dirty="0">
                <a:latin typeface="Consolas" panose="020B0609020204030204" pitchFamily="49" charset="0"/>
              </a:rPr>
              <a:t>)-(</a:t>
            </a:r>
            <a:r>
              <a:rPr lang="en-US" sz="2000" dirty="0" err="1">
                <a:latin typeface="Consolas" panose="020B0609020204030204" pitchFamily="49" charset="0"/>
              </a:rPr>
              <a:t>thuc</a:t>
            </a:r>
            <a:r>
              <a:rPr lang="en-US" sz="2000" dirty="0">
                <a:latin typeface="Consolas" panose="020B0609020204030204" pitchFamily="49" charset="0"/>
              </a:rPr>
              <a:t>*P.ao))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		 /((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P.thuc</a:t>
            </a:r>
            <a:r>
              <a:rPr lang="en-US" sz="2000" dirty="0">
                <a:latin typeface="Consolas" panose="020B0609020204030204" pitchFamily="49" charset="0"/>
              </a:rPr>
              <a:t>)+(P.ao*P.ao));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CSoPhuc();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CSoPhuc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CSoPhuc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CSoPhuc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612</TotalTime>
  <Words>4644</Words>
  <Application>Microsoft Office PowerPoint</Application>
  <PresentationFormat>On-screen Show (4:3)</PresentationFormat>
  <Paragraphs>848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Consolas</vt:lpstr>
      <vt:lpstr>Corbel</vt:lpstr>
      <vt:lpstr>Parallax</vt:lpstr>
      <vt:lpstr>Thiết kế lớp số phức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9</cp:revision>
  <dcterms:created xsi:type="dcterms:W3CDTF">2021-04-16T04:53:39Z</dcterms:created>
  <dcterms:modified xsi:type="dcterms:W3CDTF">2021-04-21T09:49:31Z</dcterms:modified>
</cp:coreProperties>
</file>