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335" r:id="rId26"/>
    <p:sldId id="334" r:id="rId27"/>
    <p:sldId id="281" r:id="rId28"/>
    <p:sldId id="282" r:id="rId29"/>
    <p:sldId id="283" r:id="rId30"/>
    <p:sldId id="286" r:id="rId31"/>
    <p:sldId id="287" r:id="rId32"/>
    <p:sldId id="284" r:id="rId33"/>
    <p:sldId id="285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6" r:id="rId62"/>
    <p:sldId id="315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3" r:id="rId79"/>
    <p:sldId id="332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84B8E3-DDD4-422F-AF16-77F67946ED35}">
          <p14:sldIdLst>
            <p14:sldId id="256"/>
            <p14:sldId id="257"/>
            <p14:sldId id="265"/>
            <p14:sldId id="258"/>
            <p14:sldId id="259"/>
            <p14:sldId id="260"/>
            <p14:sldId id="261"/>
            <p14:sldId id="262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335"/>
            <p14:sldId id="334"/>
            <p14:sldId id="281"/>
            <p14:sldId id="282"/>
            <p14:sldId id="283"/>
            <p14:sldId id="286"/>
            <p14:sldId id="287"/>
            <p14:sldId id="284"/>
            <p14:sldId id="285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6"/>
            <p14:sldId id="315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3"/>
            <p14:sldId id="332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 autoAdjust="0"/>
    <p:restoredTop sz="94660"/>
  </p:normalViewPr>
  <p:slideViewPr>
    <p:cSldViewPr snapToGrid="0">
      <p:cViewPr varScale="1">
        <p:scale>
          <a:sx n="58" d="100"/>
          <a:sy n="58" d="100"/>
        </p:scale>
        <p:origin x="3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D978A-0676-4529-82E4-BB01785285F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64EA4-DED3-4074-B8D0-68967443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DE86626C-96D5-4228-88ED-3A5D0C450BC4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8336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4029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5227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2039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4113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141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519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73FB-225C-4910-A9C8-DBEAB79B938B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44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405F-1999-44E8-BF86-8708D568CDF8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614DD54B-E329-416B-B8FD-745EACC54B34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2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BF19-F487-4558-9370-672C9E823F97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8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C7BA-CFA1-4540-B8E3-D04DAFE2EACF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0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DFC1-AA13-4CD2-B80E-FD7F9A5EDB33}" type="datetime1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7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6B8-E60D-4CD0-9DA2-FF6535C637FE}" type="datetime1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DB57-E217-4920-BE2C-AECA2906237F}" type="datetime1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9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39DF-7083-4F3F-9820-453E58A2A1B2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2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528D-92C9-428A-B1D0-038D3106C7C2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0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28BAA6-DC71-4BE7-83FF-897378AB73A0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5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9F8-F822-4453-AB15-CB8D108B6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701" y="2587057"/>
            <a:ext cx="7475838" cy="8501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Thiết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kế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lớp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hỗn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số</a:t>
            </a:r>
            <a:endParaRPr lang="en-US" sz="4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E7BD0-4491-4C59-81E9-825ACD91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09E94-F8AF-48CB-B5F7-B9FDFC19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D43B19-C7D2-49D5-BD98-74C24A80EF1D}"/>
              </a:ext>
            </a:extLst>
          </p:cNvPr>
          <p:cNvSpPr/>
          <p:nvPr/>
        </p:nvSpPr>
        <p:spPr>
          <a:xfrm>
            <a:off x="-2675107" y="857250"/>
            <a:ext cx="5350213" cy="51435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29410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9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0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59024" y="1147201"/>
            <a:ext cx="77910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int </a:t>
            </a:r>
            <a:r>
              <a:rPr lang="en-US" sz="2400" dirty="0" err="1">
                <a:latin typeface="Consolas" panose="020B0609020204030204" pitchFamily="49" charset="0"/>
              </a:rPr>
              <a:t>nguyen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public:</a:t>
            </a:r>
            <a:endParaRPr lang="fr-FR" sz="2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75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35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int </a:t>
            </a:r>
            <a:r>
              <a:rPr lang="en-US" sz="2400" dirty="0" err="1">
                <a:latin typeface="Consolas" panose="020B0609020204030204" pitchFamily="49" charset="0"/>
              </a:rPr>
              <a:t>nguyen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public: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cập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nhật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tra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7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328204"/>
            <a:ext cx="7511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khởi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tạo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/>
              <a:t>. </a:t>
            </a:r>
            <a:r>
              <a:rPr lang="vi-VN" sz="2400" dirty="0"/>
              <a:t>Phương thức khởi tạo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khởi tạo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khởi tạo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thiết lập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5. Phương thức thiết lập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6. Phương thức thiết lập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7. Phương thức Nhập.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8. Toán tử vào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C3F63-50F3-445C-8DE5-0EC1B5CEEEF5}"/>
              </a:ext>
            </a:extLst>
          </p:cNvPr>
          <p:cNvSpPr txBox="1"/>
          <p:nvPr/>
        </p:nvSpPr>
        <p:spPr>
          <a:xfrm>
            <a:off x="2285999" y="45576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0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84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88462"/>
            <a:ext cx="75111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cung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cấp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Phương thức Xuất.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Toán tử ra.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cung cấp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vi-VN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cung cấp </a:t>
            </a:r>
            <a:r>
              <a:rPr lang="vi-VN" sz="2400" dirty="0">
                <a:latin typeface="Arial (Body)"/>
              </a:rPr>
              <a:t>t</a:t>
            </a:r>
            <a:r>
              <a:rPr lang="en-US" sz="2400" dirty="0">
                <a:latin typeface="Arial (Body)"/>
              </a:rPr>
              <a:t>ử </a:t>
            </a:r>
            <a:r>
              <a:rPr lang="en-US" sz="2400" dirty="0" err="1">
                <a:latin typeface="Arial (Body)"/>
              </a:rPr>
              <a:t>số</a:t>
            </a:r>
            <a:r>
              <a:rPr lang="vi-VN" sz="2400" dirty="0"/>
              <a:t>.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47B05-A0C8-46C9-9843-3C9AD8D99EAF}"/>
              </a:ext>
            </a:extLst>
          </p:cNvPr>
          <p:cNvSpPr txBox="1"/>
          <p:nvPr/>
        </p:nvSpPr>
        <p:spPr>
          <a:xfrm>
            <a:off x="2285999" y="57111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48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84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90008"/>
            <a:ext cx="7511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cập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nhật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Toán tử gán.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vi-VN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sz="2400" dirty="0"/>
              <a:t>.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/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9DD4E-8FE9-4701-B4B9-309EB7E832A0}"/>
              </a:ext>
            </a:extLst>
          </p:cNvPr>
          <p:cNvSpPr txBox="1"/>
          <p:nvPr/>
        </p:nvSpPr>
        <p:spPr>
          <a:xfrm>
            <a:off x="2285999" y="58044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7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02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71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764598"/>
            <a:ext cx="7511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kiểm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tra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hỗn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8DE7A-0402-4E81-82AF-C67473E7317C}"/>
              </a:ext>
            </a:extLst>
          </p:cNvPr>
          <p:cNvSpPr txBox="1"/>
          <p:nvPr/>
        </p:nvSpPr>
        <p:spPr>
          <a:xfrm>
            <a:off x="2285999" y="73906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20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1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vi-VN" sz="2400" dirty="0"/>
              <a:t>. Toán tử so sánh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400" dirty="0"/>
              <a:t>. Toán tử so sánh khác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400" dirty="0"/>
              <a:t>. Toán tử so sánh lớn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400" dirty="0"/>
              <a:t>. Toán tử so sánh nhỏ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2400" dirty="0"/>
              <a:t>. Toán tử so sánh lớn hơn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2400" dirty="0"/>
              <a:t>.</a:t>
            </a:r>
            <a:r>
              <a:rPr lang="en-US" sz="2400" dirty="0"/>
              <a:t> </a:t>
            </a:r>
            <a:r>
              <a:rPr lang="vi-VN" sz="2400" dirty="0"/>
              <a:t>Toán tử so sánh nhỏ hơn bằng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67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	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	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	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68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vi-VN" sz="2400" dirty="0"/>
              <a:t>. Toán tử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chia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27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latin typeface="Consolas" panose="020B0609020204030204" pitchFamily="49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pt-BR" sz="2400" dirty="0">
                <a:latin typeface="Consolas" panose="020B0609020204030204" pitchFamily="49" charset="0"/>
              </a:rPr>
              <a:t>(CHonSo);</a:t>
            </a:r>
          </a:p>
          <a:p>
            <a:pPr lvl="2"/>
            <a:r>
              <a:rPr lang="pt-BR" sz="2400" dirty="0">
                <a:latin typeface="Consolas" panose="020B0609020204030204" pitchFamily="49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pt-BR" sz="2400" dirty="0">
                <a:latin typeface="Consolas" panose="020B0609020204030204" pitchFamily="49" charset="0"/>
              </a:rPr>
              <a:t>(CHonSo);</a:t>
            </a:r>
          </a:p>
          <a:p>
            <a:pPr lvl="2"/>
            <a:r>
              <a:rPr lang="pt-BR" sz="2400" dirty="0">
                <a:latin typeface="Consolas" panose="020B0609020204030204" pitchFamily="49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pt-BR" sz="2400" dirty="0">
                <a:latin typeface="Consolas" panose="020B0609020204030204" pitchFamily="49" charset="0"/>
              </a:rPr>
              <a:t>(CHonSo);</a:t>
            </a:r>
          </a:p>
          <a:p>
            <a:pPr lvl="2"/>
            <a:r>
              <a:rPr lang="pt-BR" sz="2400" dirty="0">
                <a:latin typeface="Consolas" panose="020B0609020204030204" pitchFamily="49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pt-BR" sz="2400" dirty="0">
                <a:latin typeface="Consolas" panose="020B0609020204030204" pitchFamily="49" charset="0"/>
              </a:rPr>
              <a:t>(CHonSo);</a:t>
            </a:r>
          </a:p>
          <a:p>
            <a:pPr lvl="2"/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~</a:t>
            </a:r>
            <a:r>
              <a:rPr lang="pt-BR" sz="2400" dirty="0">
                <a:latin typeface="Consolas" panose="020B0609020204030204" pitchFamily="49" charset="0"/>
              </a:rPr>
              <a:t>CHonSo();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70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1716713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04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31613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1;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3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681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16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31613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</a:t>
            </a:r>
            <a:r>
              <a:rPr lang="fr-FR" sz="2400" dirty="0" err="1">
                <a:latin typeface="Consolas" panose="020B0609020204030204" pitchFamily="49" charset="0"/>
              </a:rPr>
              <a:t>P.tu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17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</a:t>
            </a:r>
            <a:r>
              <a:rPr lang="fr-FR" sz="2400">
                <a:latin typeface="Consolas" panose="020B0609020204030204" pitchFamily="49" charset="0"/>
              </a:rPr>
              <a:t>	</a:t>
            </a:r>
            <a:r>
              <a:rPr lang="fr-FR" sz="2400" b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75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01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tt,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mm)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tt;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mm;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83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409835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1;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62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11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409835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tt,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mm)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tt;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mm;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05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03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01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</a:t>
            </a:r>
            <a:r>
              <a:rPr lang="fr-FR" sz="2400" dirty="0" err="1">
                <a:latin typeface="Consolas" panose="020B0609020204030204" pitchFamily="49" charset="0"/>
              </a:rPr>
              <a:t>P.tu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5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328204"/>
            <a:ext cx="7511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khởi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tạo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/>
              <a:t>. </a:t>
            </a:r>
            <a:r>
              <a:rPr lang="vi-VN" sz="2400" dirty="0"/>
              <a:t>Phương thức khởi tạo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khởi tạo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khởi tạo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thiết lập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5. Phương thức thiết lập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6. Phương thức thiết lập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7. Phương thức Nhập.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8. Toán tử vào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C3F63-50F3-445C-8DE5-0EC1B5CEEEF5}"/>
              </a:ext>
            </a:extLst>
          </p:cNvPr>
          <p:cNvSpPr txBox="1"/>
          <p:nvPr/>
        </p:nvSpPr>
        <p:spPr>
          <a:xfrm>
            <a:off x="2285999" y="45576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69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6" y="1166842"/>
            <a:ext cx="8775443" cy="344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r>
              <a:rPr lang="fr-FR" sz="2400" dirty="0">
                <a:latin typeface="Consolas" panose="020B0609020204030204" pitchFamily="49" charset="0"/>
              </a:rPr>
              <a:t>	                                 	 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68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825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phan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nguyen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cin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tu: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cin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 tu;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mau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cin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3759662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friend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215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194833"/>
            <a:ext cx="8710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is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phan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nguyen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 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P.nguyen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&lt;&lt;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tu: "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P.tu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&lt;&lt;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mau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P.mau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return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4061866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8464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CUNG CẤP THÔNG TIN</a:t>
            </a:r>
          </a:p>
        </p:txBody>
      </p:sp>
    </p:spTree>
    <p:extLst>
      <p:ext uri="{BB962C8B-B14F-4D97-AF65-F5344CB8AC3E}">
        <p14:creationId xmlns:p14="http://schemas.microsoft.com/office/powerpoint/2010/main" val="2421661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90926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  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  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Xuat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452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74752"/>
            <a:ext cx="8710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latin typeface="Consolas" panose="020B0609020204030204" pitchFamily="49" charset="0"/>
              </a:rPr>
              <a:t>CHonSo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000" dirty="0" err="1">
                <a:latin typeface="Consolas" panose="020B0609020204030204" pitchFamily="49" charset="0"/>
              </a:rPr>
              <a:t>Xuat</a:t>
            </a:r>
            <a:r>
              <a:rPr lang="fr-FR" sz="20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 </a:t>
            </a:r>
            <a:r>
              <a:rPr lang="fr-FR" sz="20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nguyen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+ ("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tu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/ 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mau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) "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}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9463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6" y="1166842"/>
            <a:ext cx="10622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friend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8190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90777"/>
            <a:ext cx="87101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latin typeface="Consolas" panose="020B0609020204030204" pitchFamily="49" charset="0"/>
              </a:rPr>
              <a:t>ostream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 </a:t>
            </a:r>
            <a:r>
              <a:rPr lang="fr-FR" sz="2000" dirty="0">
                <a:latin typeface="Consolas" panose="020B0609020204030204" pitchFamily="49" charset="0"/>
              </a:rPr>
              <a:t>(</a:t>
            </a:r>
            <a:r>
              <a:rPr lang="fr-FR" sz="2000" dirty="0" err="1">
                <a:latin typeface="Consolas" panose="020B0609020204030204" pitchFamily="49" charset="0"/>
              </a:rPr>
              <a:t>ostream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000" dirty="0" err="1">
                <a:latin typeface="Consolas" panose="020B0609020204030204" pitchFamily="49" charset="0"/>
              </a:rPr>
              <a:t>os,CHonSo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0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 os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P.nguyen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+ ("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P.tu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/ 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 err="1">
                <a:latin typeface="Consolas" panose="020B0609020204030204" pitchFamily="49" charset="0"/>
              </a:rPr>
              <a:t>P.mau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) "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 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 </a:t>
            </a:r>
            <a:r>
              <a:rPr lang="fr-FR" sz="2000" dirty="0">
                <a:latin typeface="Consolas" panose="020B0609020204030204" pitchFamily="49" charset="0"/>
              </a:rPr>
              <a:t>os;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}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64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6" y="1166842"/>
            <a:ext cx="10053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GetNguyen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9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88462"/>
            <a:ext cx="75111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cung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cấp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Phương thức Xuất.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Toán tử ra.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cung cấp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vi-VN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cung cấp </a:t>
            </a:r>
            <a:r>
              <a:rPr lang="vi-VN" sz="2400" dirty="0">
                <a:latin typeface="Arial (Body)"/>
              </a:rPr>
              <a:t>t</a:t>
            </a:r>
            <a:r>
              <a:rPr lang="en-US" sz="2400" dirty="0">
                <a:latin typeface="Arial (Body)"/>
              </a:rPr>
              <a:t>ử </a:t>
            </a:r>
            <a:r>
              <a:rPr lang="en-US" sz="2400" dirty="0" err="1">
                <a:latin typeface="Arial (Body)"/>
              </a:rPr>
              <a:t>số</a:t>
            </a:r>
            <a:r>
              <a:rPr lang="vi-VN" sz="2400" dirty="0"/>
              <a:t>.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47B05-A0C8-46C9-9843-3C9AD8D99EAF}"/>
              </a:ext>
            </a:extLst>
          </p:cNvPr>
          <p:cNvSpPr txBox="1"/>
          <p:nvPr/>
        </p:nvSpPr>
        <p:spPr>
          <a:xfrm>
            <a:off x="2285999" y="57111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500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44124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868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GetTu</a:t>
            </a:r>
            <a:r>
              <a:rPr lang="fr-F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943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56371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tu;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125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GetMau</a:t>
            </a:r>
            <a:r>
              <a:rPr lang="fr-F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60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56371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801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CẬP NHẬT THÔNG TIN</a:t>
            </a:r>
          </a:p>
        </p:txBody>
      </p:sp>
    </p:spTree>
    <p:extLst>
      <p:ext uri="{BB962C8B-B14F-4D97-AF65-F5344CB8AC3E}">
        <p14:creationId xmlns:p14="http://schemas.microsoft.com/office/powerpoint/2010/main" val="8492228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operator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vi-VN" sz="2400" dirty="0"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014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44123"/>
            <a:ext cx="8710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&amp;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latin typeface="Consolas" panose="020B0609020204030204" pitchFamily="49" charset="0"/>
              </a:rPr>
              <a:t> =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</a:t>
            </a:r>
            <a:r>
              <a:rPr lang="fr-FR" sz="2400" dirty="0" err="1">
                <a:latin typeface="Consolas" panose="020B0609020204030204" pitchFamily="49" charset="0"/>
              </a:rPr>
              <a:t>P.tu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fr-FR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this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679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vi-VN" sz="2400" dirty="0"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4689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72116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SetNguyen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6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90008"/>
            <a:ext cx="7511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cập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nhật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Toán tử gán.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vi-VN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sz="2400" dirty="0"/>
              <a:t>.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/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9DD4E-8FE9-4701-B4B9-309EB7E832A0}"/>
              </a:ext>
            </a:extLst>
          </p:cNvPr>
          <p:cNvSpPr txBox="1"/>
          <p:nvPr/>
        </p:nvSpPr>
        <p:spPr>
          <a:xfrm>
            <a:off x="2285999" y="58044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76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vi-VN" sz="2400" dirty="0"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019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34793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SetTu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tt)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tu = tt;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252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1383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56371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SetMau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mm)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mm;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054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KIỂM TRA</a:t>
            </a:r>
          </a:p>
        </p:txBody>
      </p:sp>
    </p:spTree>
    <p:extLst>
      <p:ext uri="{BB962C8B-B14F-4D97-AF65-F5344CB8AC3E}">
        <p14:creationId xmlns:p14="http://schemas.microsoft.com/office/powerpoint/2010/main" val="17779298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2670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</a:rPr>
              <a:t>isHonSo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latin typeface="Consolas" panose="020B0609020204030204" pitchFamily="49" charset="0"/>
              </a:rPr>
              <a:t> !=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780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-610785" y="4833388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XỬ LÝ</a:t>
            </a:r>
          </a:p>
        </p:txBody>
      </p:sp>
    </p:spTree>
    <p:extLst>
      <p:ext uri="{BB962C8B-B14F-4D97-AF65-F5344CB8AC3E}">
        <p14:creationId xmlns:p14="http://schemas.microsoft.com/office/powerpoint/2010/main" val="35449106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982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28099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&amp;P)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==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6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764598"/>
            <a:ext cx="7511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kiểm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tra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hỗn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8DE7A-0402-4E81-82AF-C67473E7317C}"/>
              </a:ext>
            </a:extLst>
          </p:cNvPr>
          <p:cNvSpPr txBox="1"/>
          <p:nvPr/>
        </p:nvSpPr>
        <p:spPr>
          <a:xfrm>
            <a:off x="2285999" y="73906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335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806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		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608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90777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&amp;P)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!=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0062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273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18768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&amp;P)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&gt;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418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806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		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6717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56316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&amp;P)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&gt;=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707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8993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18769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&amp;P)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&lt;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0093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7448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56316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&amp;P)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&lt;=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0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vi-VN" sz="2400" dirty="0"/>
              <a:t>. Toán tử so sánh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400" dirty="0"/>
              <a:t>. Toán tử so sánh khác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400" dirty="0"/>
              <a:t>. Toán tử so sánh lớn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400" dirty="0"/>
              <a:t>. Toán tử so sánh nhỏ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2400" dirty="0"/>
              <a:t>. Toán tử so sánh lớn hơn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2400" dirty="0"/>
              <a:t>.Toán tử so sánh nhỏ hơn bằng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909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0" y="1838246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566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09438"/>
            <a:ext cx="93819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temp.nguyen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nguyen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P.nguyen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temp.tu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P.mau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P.tu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temp.mau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P.mau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4228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773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41487"/>
            <a:ext cx="93819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temp.nguyen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nguyen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P.nguyen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temp.tu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P.mau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P.tu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temp.mau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P.mau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9252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5642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77389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	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temp.tu</a:t>
            </a:r>
            <a:r>
              <a:rPr lang="en-US" sz="2000" dirty="0">
                <a:latin typeface="Consolas" panose="020B0609020204030204" pitchFamily="49" charset="0"/>
              </a:rPr>
              <a:t> = 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temp.mau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temp.nguyen</a:t>
            </a:r>
            <a:r>
              <a:rPr lang="en-US" sz="20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608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4057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633373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	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temp.tu</a:t>
            </a:r>
            <a:r>
              <a:rPr lang="en-US" sz="2000" dirty="0">
                <a:latin typeface="Consolas" panose="020B0609020204030204" pitchFamily="49" charset="0"/>
              </a:rPr>
              <a:t> = 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temp.mau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*((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temp.nguyen</a:t>
            </a:r>
            <a:r>
              <a:rPr lang="en-US" sz="2000" dirty="0">
                <a:latin typeface="Consolas" panose="020B0609020204030204" pitchFamily="49" charset="0"/>
              </a:rPr>
              <a:t> = 0;    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 return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10295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699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538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754670"/>
            <a:ext cx="9381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::~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12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684405"/>
            <a:ext cx="77715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vi-VN" sz="2400" dirty="0"/>
              <a:t>. Toán tử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chia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31C699-A5BE-4866-84B9-DBCBE9151E12}"/>
              </a:ext>
            </a:extLst>
          </p:cNvPr>
          <p:cNvSpPr txBox="1"/>
          <p:nvPr/>
        </p:nvSpPr>
        <p:spPr>
          <a:xfrm>
            <a:off x="2286000" y="70174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782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37F0-424C-4601-AED8-6AF41693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Kết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thúc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CF26-F1F1-4B73-9D39-31BDC2D7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Văn</a:t>
            </a:r>
            <a:r>
              <a:rPr lang="en-US" sz="2400" dirty="0">
                <a:latin typeface="Consolas" panose="020B0609020204030204" pitchFamily="49" charset="0"/>
              </a:rPr>
              <a:t> Linh – 20520613</a:t>
            </a:r>
          </a:p>
          <a:p>
            <a:pPr algn="r"/>
            <a:r>
              <a:rPr lang="en-US" sz="2400" dirty="0" err="1">
                <a:latin typeface="Consolas" panose="020B0609020204030204" pitchFamily="49" charset="0"/>
              </a:rPr>
              <a:t>Hồng</a:t>
            </a:r>
            <a:r>
              <a:rPr lang="en-US" sz="2400" dirty="0">
                <a:latin typeface="Consolas" panose="020B0609020204030204" pitchFamily="49" charset="0"/>
              </a:rPr>
              <a:t> Gia Hy – 20520561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Huy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Trí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Dũng</a:t>
            </a:r>
            <a:r>
              <a:rPr lang="en-US" sz="2400" dirty="0">
                <a:latin typeface="Consolas" panose="020B0609020204030204" pitchFamily="49" charset="0"/>
              </a:rPr>
              <a:t> -20520459</a:t>
            </a:r>
          </a:p>
          <a:p>
            <a:pPr algn="r"/>
            <a:r>
              <a:rPr lang="en-US" sz="2400" dirty="0" err="1">
                <a:latin typeface="Consolas" panose="020B0609020204030204" pitchFamily="49" charset="0"/>
              </a:rPr>
              <a:t>Đỗ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Trọng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Tình</a:t>
            </a:r>
            <a:r>
              <a:rPr lang="en-US" sz="2400" dirty="0">
                <a:latin typeface="Consolas" panose="020B0609020204030204" pitchFamily="49" charset="0"/>
              </a:rPr>
              <a:t> – 20520318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Công</a:t>
            </a:r>
            <a:r>
              <a:rPr lang="en-US" sz="2400" dirty="0">
                <a:latin typeface="Consolas" panose="020B0609020204030204" pitchFamily="49" charset="0"/>
              </a:rPr>
              <a:t> Đoàn - 20520447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0A16-9A45-4A74-9B14-74C191E0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2F085-D1BF-4645-8F71-F15523CF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41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471</TotalTime>
  <Words>4626</Words>
  <Application>Microsoft Office PowerPoint</Application>
  <PresentationFormat>On-screen Show (4:3)</PresentationFormat>
  <Paragraphs>804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Arial</vt:lpstr>
      <vt:lpstr>Arial (Body)</vt:lpstr>
      <vt:lpstr>Calibri</vt:lpstr>
      <vt:lpstr>Consolas</vt:lpstr>
      <vt:lpstr>Corbel</vt:lpstr>
      <vt:lpstr>Parallax</vt:lpstr>
      <vt:lpstr>Thiết kế lớp hỗn số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thúc.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Đoàn Nguyễn</dc:creator>
  <cp:lastModifiedBy>Đoàn Nguyễn</cp:lastModifiedBy>
  <cp:revision>7</cp:revision>
  <dcterms:created xsi:type="dcterms:W3CDTF">2021-04-16T04:53:39Z</dcterms:created>
  <dcterms:modified xsi:type="dcterms:W3CDTF">2021-04-20T07:11:05Z</dcterms:modified>
</cp:coreProperties>
</file>