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4" r:id="rId30"/>
    <p:sldId id="285" r:id="rId31"/>
    <p:sldId id="288" r:id="rId32"/>
    <p:sldId id="289" r:id="rId33"/>
    <p:sldId id="357" r:id="rId34"/>
    <p:sldId id="292" r:id="rId35"/>
    <p:sldId id="293" r:id="rId36"/>
    <p:sldId id="290" r:id="rId37"/>
    <p:sldId id="291" r:id="rId38"/>
    <p:sldId id="294" r:id="rId39"/>
    <p:sldId id="295" r:id="rId40"/>
    <p:sldId id="296" r:id="rId41"/>
    <p:sldId id="297" r:id="rId42"/>
    <p:sldId id="35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59" r:id="rId53"/>
    <p:sldId id="360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61" r:id="rId62"/>
    <p:sldId id="362" r:id="rId63"/>
    <p:sldId id="318" r:id="rId64"/>
    <p:sldId id="319" r:id="rId65"/>
    <p:sldId id="320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21" r:id="rId79"/>
    <p:sldId id="322" r:id="rId80"/>
    <p:sldId id="355" r:id="rId81"/>
    <p:sldId id="380" r:id="rId82"/>
    <p:sldId id="356" r:id="rId83"/>
    <p:sldId id="323" r:id="rId84"/>
    <p:sldId id="381" r:id="rId85"/>
    <p:sldId id="324" r:id="rId86"/>
    <p:sldId id="325" r:id="rId87"/>
    <p:sldId id="389" r:id="rId88"/>
    <p:sldId id="326" r:id="rId89"/>
    <p:sldId id="327" r:id="rId90"/>
    <p:sldId id="382" r:id="rId91"/>
    <p:sldId id="328" r:id="rId92"/>
    <p:sldId id="329" r:id="rId93"/>
    <p:sldId id="390" r:id="rId94"/>
    <p:sldId id="383" r:id="rId95"/>
    <p:sldId id="330" r:id="rId96"/>
    <p:sldId id="331" r:id="rId97"/>
    <p:sldId id="391" r:id="rId98"/>
    <p:sldId id="392" r:id="rId99"/>
    <p:sldId id="333" r:id="rId100"/>
    <p:sldId id="332" r:id="rId101"/>
    <p:sldId id="336" r:id="rId102"/>
    <p:sldId id="337" r:id="rId103"/>
    <p:sldId id="338" r:id="rId104"/>
    <p:sldId id="339" r:id="rId105"/>
    <p:sldId id="340" r:id="rId106"/>
    <p:sldId id="341" r:id="rId107"/>
    <p:sldId id="385" r:id="rId108"/>
    <p:sldId id="386" r:id="rId109"/>
    <p:sldId id="346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357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35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59"/>
            <p14:sldId id="360"/>
            <p14:sldId id="309"/>
            <p14:sldId id="310"/>
            <p14:sldId id="311"/>
            <p14:sldId id="312"/>
            <p14:sldId id="313"/>
            <p14:sldId id="314"/>
            <p14:sldId id="316"/>
            <p14:sldId id="361"/>
            <p14:sldId id="362"/>
            <p14:sldId id="318"/>
            <p14:sldId id="319"/>
            <p14:sldId id="320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21"/>
            <p14:sldId id="322"/>
            <p14:sldId id="355"/>
            <p14:sldId id="380"/>
            <p14:sldId id="356"/>
            <p14:sldId id="323"/>
            <p14:sldId id="381"/>
            <p14:sldId id="324"/>
            <p14:sldId id="325"/>
            <p14:sldId id="389"/>
            <p14:sldId id="326"/>
            <p14:sldId id="327"/>
            <p14:sldId id="382"/>
            <p14:sldId id="328"/>
            <p14:sldId id="329"/>
            <p14:sldId id="390"/>
            <p14:sldId id="383"/>
            <p14:sldId id="330"/>
            <p14:sldId id="331"/>
            <p14:sldId id="391"/>
            <p14:sldId id="392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85"/>
            <p14:sldId id="386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172B3-4408-4D7E-A262-D3FF1A072C3E}" v="204" dt="2021-04-29T15:43:5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ọng Tình Đỗ" userId="387ae1fd5bd72073" providerId="LiveId" clId="{FF1172B3-4408-4D7E-A262-D3FF1A072C3E}"/>
    <pc:docChg chg="undo custSel addSld delSld modSld sldOrd modSection">
      <pc:chgData name="Trọng Tình Đỗ" userId="387ae1fd5bd72073" providerId="LiveId" clId="{FF1172B3-4408-4D7E-A262-D3FF1A072C3E}" dt="2021-04-29T15:44:16.795" v="2925" actId="255"/>
      <pc:docMkLst>
        <pc:docMk/>
      </pc:docMkLst>
      <pc:sldChg chg="addSp delSp modSp mod">
        <pc:chgData name="Trọng Tình Đỗ" userId="387ae1fd5bd72073" providerId="LiveId" clId="{FF1172B3-4408-4D7E-A262-D3FF1A072C3E}" dt="2021-04-29T15:28:37.784" v="2682"/>
        <pc:sldMkLst>
          <pc:docMk/>
          <pc:sldMk cId="2294105002" sldId="256"/>
        </pc:sldMkLst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294105002" sldId="256"/>
            <ac:spMk id="2" creationId="{DE3A69F8-F822-4453-AB15-CB8D108B629F}"/>
          </ac:spMkLst>
        </pc:spChg>
        <pc:spChg chg="add del">
          <ac:chgData name="Trọng Tình Đỗ" userId="387ae1fd5bd72073" providerId="LiveId" clId="{FF1172B3-4408-4D7E-A262-D3FF1A072C3E}" dt="2021-04-29T15:28:37.784" v="2682"/>
          <ac:spMkLst>
            <pc:docMk/>
            <pc:sldMk cId="2294105002" sldId="256"/>
            <ac:spMk id="8" creationId="{9D020532-75AD-4AC6-BED3-2418ED53A53E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934702020" sldId="25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934702020" sldId="25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934702020" sldId="257"/>
            <ac:spMk id="8" creationId="{0E83A088-89A9-4C9B-91BF-788470893D30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1066169806" sldId="25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066169806" sldId="25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066169806" sldId="258"/>
            <ac:spMk id="8" creationId="{87FC3F63-50F3-445C-8DE5-0EC1B5CEEEF5}"/>
          </ac:spMkLst>
        </pc:spChg>
      </pc:sldChg>
      <pc:sldChg chg="modSp mod">
        <pc:chgData name="Trọng Tình Đỗ" userId="387ae1fd5bd72073" providerId="LiveId" clId="{FF1172B3-4408-4D7E-A262-D3FF1A072C3E}" dt="2021-04-29T15:06:59.935" v="1434" actId="20577"/>
        <pc:sldMkLst>
          <pc:docMk/>
          <pc:sldMk cId="3360550066" sldId="259"/>
        </pc:sldMkLst>
        <pc:spChg chg="mod">
          <ac:chgData name="Trọng Tình Đỗ" userId="387ae1fd5bd72073" providerId="LiveId" clId="{FF1172B3-4408-4D7E-A262-D3FF1A072C3E}" dt="2021-04-29T15:06:59.935" v="1434" actId="20577"/>
          <ac:spMkLst>
            <pc:docMk/>
            <pc:sldMk cId="3360550066" sldId="259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360550066" sldId="25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360550066" sldId="259"/>
            <ac:spMk id="6" creationId="{BC347B05-A0C8-46C9-9843-3C9AD8D99EAF}"/>
          </ac:spMkLst>
        </pc:spChg>
      </pc:sldChg>
      <pc:sldChg chg="modSp mod">
        <pc:chgData name="Trọng Tình Đỗ" userId="387ae1fd5bd72073" providerId="LiveId" clId="{FF1172B3-4408-4D7E-A262-D3FF1A072C3E}" dt="2021-04-29T15:10:38.899" v="1683" actId="20577"/>
        <pc:sldMkLst>
          <pc:docMk/>
          <pc:sldMk cId="1965176567" sldId="260"/>
        </pc:sldMkLst>
        <pc:spChg chg="mod">
          <ac:chgData name="Trọng Tình Đỗ" userId="387ae1fd5bd72073" providerId="LiveId" clId="{FF1172B3-4408-4D7E-A262-D3FF1A072C3E}" dt="2021-04-29T15:10:38.899" v="1683" actId="20577"/>
          <ac:spMkLst>
            <pc:docMk/>
            <pc:sldMk cId="1965176567" sldId="260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965176567" sldId="26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965176567" sldId="260"/>
            <ac:spMk id="6" creationId="{5D49DD4E-8FE9-4701-B4B9-309EB7E832A0}"/>
          </ac:spMkLst>
        </pc:spChg>
      </pc:sldChg>
      <pc:sldChg chg="modSp mod">
        <pc:chgData name="Trọng Tình Đỗ" userId="387ae1fd5bd72073" providerId="LiveId" clId="{FF1172B3-4408-4D7E-A262-D3FF1A072C3E}" dt="2021-04-29T15:08:57.197" v="1623" actId="20577"/>
        <pc:sldMkLst>
          <pc:docMk/>
          <pc:sldMk cId="3215033540" sldId="261"/>
        </pc:sldMkLst>
        <pc:spChg chg="mod">
          <ac:chgData name="Trọng Tình Đỗ" userId="387ae1fd5bd72073" providerId="LiveId" clId="{FF1172B3-4408-4D7E-A262-D3FF1A072C3E}" dt="2021-04-29T15:08:57.197" v="1623" actId="20577"/>
          <ac:spMkLst>
            <pc:docMk/>
            <pc:sldMk cId="3215033540" sldId="261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215033540" sldId="26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215033540" sldId="261"/>
            <ac:spMk id="6" creationId="{39E8DE7A-0402-4E81-82AF-C67473E7317C}"/>
          </ac:spMkLst>
        </pc:spChg>
      </pc:sldChg>
      <pc:sldChg chg="addSp delSp modSp mod">
        <pc:chgData name="Trọng Tình Đỗ" userId="387ae1fd5bd72073" providerId="LiveId" clId="{FF1172B3-4408-4D7E-A262-D3FF1A072C3E}" dt="2021-04-29T15:15:44.002" v="2381" actId="20577"/>
        <pc:sldMkLst>
          <pc:docMk/>
          <pc:sldMk cId="2838090946" sldId="262"/>
        </pc:sldMkLst>
        <pc:spChg chg="mod">
          <ac:chgData name="Trọng Tình Đỗ" userId="387ae1fd5bd72073" providerId="LiveId" clId="{FF1172B3-4408-4D7E-A262-D3FF1A072C3E}" dt="2021-04-29T15:15:44.002" v="2381" actId="20577"/>
          <ac:spMkLst>
            <pc:docMk/>
            <pc:sldMk cId="2838090946" sldId="262"/>
            <ac:spMk id="2" creationId="{915B80BE-CFF2-4C77-B73C-D0954B89A174}"/>
          </ac:spMkLst>
        </pc:spChg>
        <pc:spChg chg="add del mod">
          <ac:chgData name="Trọng Tình Đỗ" userId="387ae1fd5bd72073" providerId="LiveId" clId="{FF1172B3-4408-4D7E-A262-D3FF1A072C3E}" dt="2021-04-29T15:12:50.356" v="1797" actId="478"/>
          <ac:spMkLst>
            <pc:docMk/>
            <pc:sldMk cId="2838090946" sldId="262"/>
            <ac:spMk id="3" creationId="{D9378C43-D0FB-48ED-8271-0BE81C0E2B39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838090946" sldId="26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838090946" sldId="262"/>
            <ac:spMk id="6" creationId="{6DC64061-BA1A-498C-A5FA-D7E87F3012EB}"/>
          </ac:spMkLst>
        </pc:spChg>
        <pc:spChg chg="add del mod">
          <ac:chgData name="Trọng Tình Đỗ" userId="387ae1fd5bd72073" providerId="LiveId" clId="{FF1172B3-4408-4D7E-A262-D3FF1A072C3E}" dt="2021-04-29T15:12:30.701" v="1792"/>
          <ac:spMkLst>
            <pc:docMk/>
            <pc:sldMk cId="2838090946" sldId="262"/>
            <ac:spMk id="7" creationId="{89F51A8B-9E1D-46B9-8D8B-9FDF04AC24ED}"/>
          </ac:spMkLst>
        </pc:spChg>
        <pc:spChg chg="add del mod">
          <ac:chgData name="Trọng Tình Đỗ" userId="387ae1fd5bd72073" providerId="LiveId" clId="{FF1172B3-4408-4D7E-A262-D3FF1A072C3E}" dt="2021-04-29T15:12:53.485" v="1799" actId="478"/>
          <ac:spMkLst>
            <pc:docMk/>
            <pc:sldMk cId="2838090946" sldId="262"/>
            <ac:spMk id="8" creationId="{DB7F8602-E198-4530-99C8-3AD01A6A132D}"/>
          </ac:spMkLst>
        </pc:spChg>
      </pc:sldChg>
      <pc:sldChg chg="delSp modSp add del mod">
        <pc:chgData name="Trọng Tình Đỗ" userId="387ae1fd5bd72073" providerId="LiveId" clId="{FF1172B3-4408-4D7E-A262-D3FF1A072C3E}" dt="2021-04-29T15:16:00.600" v="2386" actId="47"/>
        <pc:sldMkLst>
          <pc:docMk/>
          <pc:sldMk cId="3427178207" sldId="26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427178207" sldId="264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427178207" sldId="26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427178207" sldId="264"/>
            <ac:spMk id="6" creationId="{3431C699-A5BE-4866-84B9-DBCBE9151E12}"/>
          </ac:spMkLst>
        </pc:spChg>
        <pc:spChg chg="del mod">
          <ac:chgData name="Trọng Tình Đỗ" userId="387ae1fd5bd72073" providerId="LiveId" clId="{FF1172B3-4408-4D7E-A262-D3FF1A072C3E}" dt="2021-04-27T11:46:03.293" v="655" actId="478"/>
          <ac:spMkLst>
            <pc:docMk/>
            <pc:sldMk cId="3427178207" sldId="264"/>
            <ac:spMk id="7" creationId="{7A3B6A42-ED18-4149-9285-B368AB960B24}"/>
          </ac:spMkLst>
        </pc:spChg>
      </pc:sldChg>
      <pc:sldChg chg="modSp mod">
        <pc:chgData name="Trọng Tình Đỗ" userId="387ae1fd5bd72073" providerId="LiveId" clId="{FF1172B3-4408-4D7E-A262-D3FF1A072C3E}" dt="2021-04-29T15:06:44.514" v="1405" actId="20577"/>
        <pc:sldMkLst>
          <pc:docMk/>
          <pc:sldMk cId="2350681057" sldId="26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50681057" sldId="26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6:44.514" v="1405" actId="20577"/>
          <ac:spMkLst>
            <pc:docMk/>
            <pc:sldMk cId="2350681057" sldId="265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50681057" sldId="265"/>
            <ac:spMk id="8" creationId="{0E83A088-89A9-4C9B-91BF-788470893D30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3639891370" sldId="26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639891370" sldId="26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639891370" sldId="266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11:31.134" v="1736" actId="20577"/>
        <pc:sldMkLst>
          <pc:docMk/>
          <pc:sldMk cId="3464405367" sldId="26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464405367" sldId="26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1:31.134" v="1736" actId="20577"/>
          <ac:spMkLst>
            <pc:docMk/>
            <pc:sldMk cId="3464405367" sldId="267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464405367" sldId="267"/>
            <ac:spMk id="8" creationId="{0E83A088-89A9-4C9B-91BF-788470893D30}"/>
          </ac:spMkLst>
        </pc:spChg>
      </pc:sldChg>
      <pc:sldChg chg="addSp delSp modSp mod">
        <pc:chgData name="Trọng Tình Đỗ" userId="387ae1fd5bd72073" providerId="LiveId" clId="{FF1172B3-4408-4D7E-A262-D3FF1A072C3E}" dt="2021-04-29T15:16:22.645" v="2393" actId="1076"/>
        <pc:sldMkLst>
          <pc:docMk/>
          <pc:sldMk cId="2347975900" sldId="268"/>
        </pc:sldMkLst>
        <pc:spChg chg="add mod">
          <ac:chgData name="Trọng Tình Đỗ" userId="387ae1fd5bd72073" providerId="LiveId" clId="{FF1172B3-4408-4D7E-A262-D3FF1A072C3E}" dt="2021-04-29T15:16:22.645" v="2393" actId="1076"/>
          <ac:spMkLst>
            <pc:docMk/>
            <pc:sldMk cId="2347975900" sldId="268"/>
            <ac:spMk id="3" creationId="{1F866AFF-D2B6-4554-97C4-0015BC7E694F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47975900" sldId="268"/>
            <ac:spMk id="4" creationId="{40AD2AB0-CF88-4EAF-82B8-6D798064F3D3}"/>
          </ac:spMkLst>
        </pc:spChg>
        <pc:spChg chg="del mod">
          <ac:chgData name="Trọng Tình Đỗ" userId="387ae1fd5bd72073" providerId="LiveId" clId="{FF1172B3-4408-4D7E-A262-D3FF1A072C3E}" dt="2021-04-29T15:14:13.789" v="2040" actId="478"/>
          <ac:spMkLst>
            <pc:docMk/>
            <pc:sldMk cId="2347975900" sldId="268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47975900" sldId="268"/>
            <ac:spMk id="8" creationId="{0E83A088-89A9-4C9B-91BF-788470893D30}"/>
          </ac:spMkLst>
        </pc:spChg>
        <pc:picChg chg="add del mod">
          <ac:chgData name="Trọng Tình Đỗ" userId="387ae1fd5bd72073" providerId="LiveId" clId="{FF1172B3-4408-4D7E-A262-D3FF1A072C3E}" dt="2021-04-29T15:16:02.800" v="2387" actId="478"/>
          <ac:picMkLst>
            <pc:docMk/>
            <pc:sldMk cId="2347975900" sldId="268"/>
            <ac:picMk id="2" creationId="{0BCE1698-D60C-4042-8BC0-7E0B4F9F69B0}"/>
          </ac:picMkLst>
        </pc:picChg>
      </pc:sldChg>
      <pc:sldChg chg="modSp mod">
        <pc:chgData name="Trọng Tình Đỗ" userId="387ae1fd5bd72073" providerId="LiveId" clId="{FF1172B3-4408-4D7E-A262-D3FF1A072C3E}" dt="2021-04-29T15:11:50.616" v="1787" actId="20577"/>
        <pc:sldMkLst>
          <pc:docMk/>
          <pc:sldMk cId="4093355601" sldId="26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093355601" sldId="26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1:50.616" v="1787" actId="20577"/>
          <ac:spMkLst>
            <pc:docMk/>
            <pc:sldMk cId="4093355601" sldId="269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4093355601" sldId="269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16:49.114" v="2399" actId="14100"/>
        <pc:sldMkLst>
          <pc:docMk/>
          <pc:sldMk cId="237307640" sldId="27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7307640" sldId="27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6:49.114" v="2399" actId="14100"/>
          <ac:spMkLst>
            <pc:docMk/>
            <pc:sldMk cId="237307640" sldId="270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7307640" sldId="270"/>
            <ac:spMk id="8" creationId="{0E83A088-89A9-4C9B-91BF-788470893D30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2812202854" sldId="27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812202854" sldId="27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812202854" sldId="271"/>
            <ac:spMk id="8" creationId="{87FC3F63-50F3-445C-8DE5-0EC1B5CEEEF5}"/>
          </ac:spMkLst>
        </pc:spChg>
      </pc:sldChg>
      <pc:sldChg chg="modSp mod">
        <pc:chgData name="Trọng Tình Đỗ" userId="387ae1fd5bd72073" providerId="LiveId" clId="{FF1172B3-4408-4D7E-A262-D3FF1A072C3E}" dt="2021-04-29T15:17:05.487" v="2403" actId="14100"/>
        <pc:sldMkLst>
          <pc:docMk/>
          <pc:sldMk cId="2323984547" sldId="27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23984547" sldId="27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7:05.487" v="2403" actId="14100"/>
          <ac:spMkLst>
            <pc:docMk/>
            <pc:sldMk cId="2323984547" sldId="272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23984547" sldId="272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18:22.908" v="2501" actId="20577"/>
        <pc:sldMkLst>
          <pc:docMk/>
          <pc:sldMk cId="2322348591" sldId="273"/>
        </pc:sldMkLst>
        <pc:spChg chg="mod">
          <ac:chgData name="Trọng Tình Đỗ" userId="387ae1fd5bd72073" providerId="LiveId" clId="{FF1172B3-4408-4D7E-A262-D3FF1A072C3E}" dt="2021-04-29T15:18:22.908" v="2501" actId="20577"/>
          <ac:spMkLst>
            <pc:docMk/>
            <pc:sldMk cId="2322348591" sldId="273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22348591" sldId="27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22348591" sldId="273"/>
            <ac:spMk id="6" creationId="{BC347B05-A0C8-46C9-9843-3C9AD8D99EAF}"/>
          </ac:spMkLst>
        </pc:spChg>
      </pc:sldChg>
      <pc:sldChg chg="modSp mod">
        <pc:chgData name="Trọng Tình Đỗ" userId="387ae1fd5bd72073" providerId="LiveId" clId="{FF1172B3-4408-4D7E-A262-D3FF1A072C3E}" dt="2021-04-29T15:17:25.435" v="2409" actId="255"/>
        <pc:sldMkLst>
          <pc:docMk/>
          <pc:sldMk cId="4109784646" sldId="27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109784646" sldId="27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7:25.435" v="2409" actId="255"/>
          <ac:spMkLst>
            <pc:docMk/>
            <pc:sldMk cId="4109784646" sldId="274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4109784646" sldId="274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18:46.716" v="2628" actId="20577"/>
        <pc:sldMkLst>
          <pc:docMk/>
          <pc:sldMk cId="3705475496" sldId="275"/>
        </pc:sldMkLst>
        <pc:spChg chg="mod">
          <ac:chgData name="Trọng Tình Đỗ" userId="387ae1fd5bd72073" providerId="LiveId" clId="{FF1172B3-4408-4D7E-A262-D3FF1A072C3E}" dt="2021-04-29T15:18:46.716" v="2628" actId="20577"/>
          <ac:spMkLst>
            <pc:docMk/>
            <pc:sldMk cId="3705475496" sldId="275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705475496" sldId="27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705475496" sldId="275"/>
            <ac:spMk id="6" creationId="{5D49DD4E-8FE9-4701-B4B9-309EB7E832A0}"/>
          </ac:spMkLst>
        </pc:spChg>
      </pc:sldChg>
      <pc:sldChg chg="modSp mod">
        <pc:chgData name="Trọng Tình Đỗ" userId="387ae1fd5bd72073" providerId="LiveId" clId="{FF1172B3-4408-4D7E-A262-D3FF1A072C3E}" dt="2021-04-29T15:17:40.357" v="2413" actId="255"/>
        <pc:sldMkLst>
          <pc:docMk/>
          <pc:sldMk cId="3327171046" sldId="27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327171046" sldId="27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7:40.357" v="2413" actId="255"/>
          <ac:spMkLst>
            <pc:docMk/>
            <pc:sldMk cId="3327171046" sldId="276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327171046" sldId="276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18:53.691" v="2630"/>
        <pc:sldMkLst>
          <pc:docMk/>
          <pc:sldMk cId="952220851" sldId="277"/>
        </pc:sldMkLst>
        <pc:spChg chg="mod">
          <ac:chgData name="Trọng Tình Đỗ" userId="387ae1fd5bd72073" providerId="LiveId" clId="{FF1172B3-4408-4D7E-A262-D3FF1A072C3E}" dt="2021-04-29T15:18:53.691" v="2630"/>
          <ac:spMkLst>
            <pc:docMk/>
            <pc:sldMk cId="952220851" sldId="277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952220851" sldId="27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952220851" sldId="277"/>
            <ac:spMk id="6" creationId="{39E8DE7A-0402-4E81-82AF-C67473E7317C}"/>
          </ac:spMkLst>
        </pc:spChg>
      </pc:sldChg>
      <pc:sldChg chg="modSp mod">
        <pc:chgData name="Trọng Tình Đỗ" userId="387ae1fd5bd72073" providerId="LiveId" clId="{FF1172B3-4408-4D7E-A262-D3FF1A072C3E}" dt="2021-04-29T15:19:06.409" v="2634" actId="255"/>
        <pc:sldMkLst>
          <pc:docMk/>
          <pc:sldMk cId="228351347" sldId="27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28351347" sldId="27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19:06.409" v="2634" actId="255"/>
          <ac:spMkLst>
            <pc:docMk/>
            <pc:sldMk cId="228351347" sldId="278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28351347" sldId="278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0:14.480" v="2646"/>
        <pc:sldMkLst>
          <pc:docMk/>
          <pc:sldMk cId="1967867604" sldId="279"/>
        </pc:sldMkLst>
        <pc:spChg chg="mod">
          <ac:chgData name="Trọng Tình Đỗ" userId="387ae1fd5bd72073" providerId="LiveId" clId="{FF1172B3-4408-4D7E-A262-D3FF1A072C3E}" dt="2021-04-29T15:20:14.480" v="2646"/>
          <ac:spMkLst>
            <pc:docMk/>
            <pc:sldMk cId="1967867604" sldId="279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967867604" sldId="27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967867604" sldId="279"/>
            <ac:spMk id="6" creationId="{6DC64061-BA1A-498C-A5FA-D7E87F3012EB}"/>
          </ac:spMkLst>
        </pc:spChg>
      </pc:sldChg>
      <pc:sldChg chg="modSp mod">
        <pc:chgData name="Trọng Tình Đỗ" userId="387ae1fd5bd72073" providerId="LiveId" clId="{FF1172B3-4408-4D7E-A262-D3FF1A072C3E}" dt="2021-04-29T15:19:26.822" v="2638" actId="255"/>
        <pc:sldMkLst>
          <pc:docMk/>
          <pc:sldMk cId="148168604" sldId="280"/>
        </pc:sldMkLst>
        <pc:spChg chg="mod">
          <ac:chgData name="Trọng Tình Đỗ" userId="387ae1fd5bd72073" providerId="LiveId" clId="{FF1172B3-4408-4D7E-A262-D3FF1A072C3E}" dt="2021-04-29T15:19:26.822" v="2638" actId="255"/>
          <ac:spMkLst>
            <pc:docMk/>
            <pc:sldMk cId="148168604" sldId="280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48168604" sldId="28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48168604" sldId="280"/>
            <ac:spMk id="6" creationId="{6DC64061-BA1A-498C-A5FA-D7E87F3012EB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3806004419" sldId="28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806004419" sldId="28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806004419" sldId="282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806004419" sldId="282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4:26.660" v="2649"/>
        <pc:sldMkLst>
          <pc:docMk/>
          <pc:sldMk cId="2724738074" sldId="28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724738074" sldId="28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4:26.660" v="2649"/>
          <ac:spMkLst>
            <pc:docMk/>
            <pc:sldMk cId="2724738074" sldId="283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1759375959" sldId="28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59375959" sldId="28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59375959" sldId="284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59375959" sldId="284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4:59.740" v="2653"/>
        <pc:sldMkLst>
          <pc:docMk/>
          <pc:sldMk cId="1534283172" sldId="28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534283172" sldId="28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4:59.740" v="2653"/>
          <ac:spMkLst>
            <pc:docMk/>
            <pc:sldMk cId="1534283172" sldId="285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1781016235" sldId="28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81016235" sldId="28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81016235" sldId="286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81016235" sldId="286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4:49.217" v="2651"/>
        <pc:sldMkLst>
          <pc:docMk/>
          <pc:sldMk cId="511317551" sldId="28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511317551" sldId="28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4:49.217" v="2651"/>
          <ac:spMkLst>
            <pc:docMk/>
            <pc:sldMk cId="511317551" sldId="287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591887560" sldId="28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591887560" sldId="28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591887560" sldId="288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591887560" sldId="288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5:39.019" v="2656" actId="21"/>
        <pc:sldMkLst>
          <pc:docMk/>
          <pc:sldMk cId="3920262568" sldId="28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920262568" sldId="28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5:39.019" v="2656" actId="21"/>
          <ac:spMkLst>
            <pc:docMk/>
            <pc:sldMk cId="3920262568" sldId="289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3208811862" sldId="29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208811862" sldId="29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208811862" sldId="290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208811862" sldId="290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6:01.449" v="2662"/>
        <pc:sldMkLst>
          <pc:docMk/>
          <pc:sldMk cId="1964205514" sldId="29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964205514" sldId="29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6:01.449" v="2662"/>
          <ac:spMkLst>
            <pc:docMk/>
            <pc:sldMk cId="1964205514" sldId="291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1309203215" sldId="29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309203215" sldId="29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309203215" sldId="292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309203215" sldId="292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5:51.198" v="2660"/>
        <pc:sldMkLst>
          <pc:docMk/>
          <pc:sldMk cId="1188554175" sldId="29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188554175" sldId="29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5:51.198" v="2660"/>
          <ac:spMkLst>
            <pc:docMk/>
            <pc:sldMk cId="1188554175" sldId="293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3294868224" sldId="29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294868224" sldId="29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294868224" sldId="294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294868224" sldId="294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6:09.543" v="2664"/>
        <pc:sldMkLst>
          <pc:docMk/>
          <pc:sldMk cId="3759662403" sldId="29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759662403" sldId="29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6:09.543" v="2664"/>
          <ac:spMkLst>
            <pc:docMk/>
            <pc:sldMk cId="3759662403" sldId="295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3416215594" sldId="29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416215594" sldId="29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416215594" sldId="296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416215594" sldId="296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6:42.082" v="2667" actId="21"/>
        <pc:sldMkLst>
          <pc:docMk/>
          <pc:sldMk cId="4061866059" sldId="29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061866059" sldId="29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6:42.082" v="2667" actId="21"/>
          <ac:spMkLst>
            <pc:docMk/>
            <pc:sldMk cId="4061866059" sldId="297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2421661695" sldId="29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421661695" sldId="298"/>
            <ac:spMk id="4" creationId="{40AD2AB0-CF88-4EAF-82B8-6D798064F3D3}"/>
          </ac:spMkLst>
        </pc:spChg>
      </pc:sldChg>
      <pc:sldChg chg="modSp mod">
        <pc:chgData name="Trọng Tình Đỗ" userId="387ae1fd5bd72073" providerId="LiveId" clId="{FF1172B3-4408-4D7E-A262-D3FF1A072C3E}" dt="2021-04-29T15:28:13.153" v="2676"/>
        <pc:sldMkLst>
          <pc:docMk/>
          <pc:sldMk cId="3373545203" sldId="29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373545203" sldId="29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13.153" v="2676"/>
          <ac:spMkLst>
            <pc:docMk/>
            <pc:sldMk cId="3373545203" sldId="299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373545203" sldId="299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7:17.314" v="2671"/>
        <pc:sldMkLst>
          <pc:docMk/>
          <pc:sldMk cId="737946315" sldId="30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737946315" sldId="30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7:17.314" v="2671"/>
          <ac:spMkLst>
            <pc:docMk/>
            <pc:sldMk cId="737946315" sldId="300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28:13.153" v="2676"/>
        <pc:sldMkLst>
          <pc:docMk/>
          <pc:sldMk cId="3523819047" sldId="30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523819047" sldId="30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13.153" v="2676"/>
          <ac:spMkLst>
            <pc:docMk/>
            <pc:sldMk cId="3523819047" sldId="301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523819047" sldId="301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7:23.109" v="2673"/>
        <pc:sldMkLst>
          <pc:docMk/>
          <pc:sldMk cId="305986447" sldId="30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05986447" sldId="30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7:23.109" v="2673"/>
          <ac:spMkLst>
            <pc:docMk/>
            <pc:sldMk cId="305986447" sldId="302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28:13.153" v="2676"/>
        <pc:sldMkLst>
          <pc:docMk/>
          <pc:sldMk cId="1763692436" sldId="30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63692436" sldId="30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13.153" v="2676"/>
          <ac:spMkLst>
            <pc:docMk/>
            <pc:sldMk cId="1763692436" sldId="303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63692436" sldId="303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8:54.300" v="2684"/>
        <pc:sldMkLst>
          <pc:docMk/>
          <pc:sldMk cId="316986849" sldId="30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16986849" sldId="30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54.300" v="2684"/>
          <ac:spMkLst>
            <pc:docMk/>
            <pc:sldMk cId="316986849" sldId="304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28:13.153" v="2676"/>
        <pc:sldMkLst>
          <pc:docMk/>
          <pc:sldMk cId="2480194302" sldId="30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480194302" sldId="30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13.153" v="2676"/>
          <ac:spMkLst>
            <pc:docMk/>
            <pc:sldMk cId="2480194302" sldId="305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480194302" sldId="305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8:32.237" v="2678"/>
        <pc:sldMkLst>
          <pc:docMk/>
          <pc:sldMk cId="1327312562" sldId="30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327312562" sldId="30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32.237" v="2678"/>
          <ac:spMkLst>
            <pc:docMk/>
            <pc:sldMk cId="1327312562" sldId="306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849222835" sldId="30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849222835" sldId="309"/>
            <ac:spMk id="4" creationId="{40AD2AB0-CF88-4EAF-82B8-6D798064F3D3}"/>
          </ac:spMkLst>
        </pc:spChg>
      </pc:sldChg>
      <pc:sldChg chg="modSp mod">
        <pc:chgData name="Trọng Tình Đỗ" userId="387ae1fd5bd72073" providerId="LiveId" clId="{FF1172B3-4408-4D7E-A262-D3FF1A072C3E}" dt="2021-04-29T15:29:40.007" v="2689"/>
        <pc:sldMkLst>
          <pc:docMk/>
          <pc:sldMk cId="2322601427" sldId="31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22601427" sldId="31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40.007" v="2689"/>
          <ac:spMkLst>
            <pc:docMk/>
            <pc:sldMk cId="2322601427" sldId="310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22601427" sldId="310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9:48.275" v="2691"/>
        <pc:sldMkLst>
          <pc:docMk/>
          <pc:sldMk cId="932167975" sldId="31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932167975" sldId="31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48.275" v="2691"/>
          <ac:spMkLst>
            <pc:docMk/>
            <pc:sldMk cId="932167975" sldId="311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29:40.007" v="2689"/>
        <pc:sldMkLst>
          <pc:docMk/>
          <pc:sldMk cId="1070468993" sldId="31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070468993" sldId="31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40.007" v="2689"/>
          <ac:spMkLst>
            <pc:docMk/>
            <pc:sldMk cId="1070468993" sldId="312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070468993" sldId="312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29:56.740" v="2693"/>
        <pc:sldMkLst>
          <pc:docMk/>
          <pc:sldMk cId="1657568643" sldId="31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57568643" sldId="31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56.740" v="2693"/>
          <ac:spMkLst>
            <pc:docMk/>
            <pc:sldMk cId="1657568643" sldId="313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29:40.007" v="2689"/>
        <pc:sldMkLst>
          <pc:docMk/>
          <pc:sldMk cId="2822101911" sldId="31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822101911" sldId="31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40.007" v="2689"/>
          <ac:spMkLst>
            <pc:docMk/>
            <pc:sldMk cId="2822101911" sldId="314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822101911" sldId="314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30:03.823" v="2695"/>
        <pc:sldMkLst>
          <pc:docMk/>
          <pc:sldMk cId="1600925229" sldId="31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00925229" sldId="31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0:03.823" v="2695"/>
          <ac:spMkLst>
            <pc:docMk/>
            <pc:sldMk cId="1600925229" sldId="316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1777929831" sldId="31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77929831" sldId="318"/>
            <ac:spMk id="4" creationId="{40AD2AB0-CF88-4EAF-82B8-6D798064F3D3}"/>
          </ac:spMkLst>
        </pc:spChg>
      </pc:sldChg>
      <pc:sldChg chg="modSp mod">
        <pc:chgData name="Trọng Tình Đỗ" userId="387ae1fd5bd72073" providerId="LiveId" clId="{FF1172B3-4408-4D7E-A262-D3FF1A072C3E}" dt="2021-04-29T15:31:49.632" v="2725" actId="20577"/>
        <pc:sldMkLst>
          <pc:docMk/>
          <pc:sldMk cId="1710267019" sldId="31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10267019" sldId="31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1:49.632" v="2725" actId="20577"/>
          <ac:spMkLst>
            <pc:docMk/>
            <pc:sldMk cId="1710267019" sldId="319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10267019" sldId="319"/>
            <ac:spMk id="8" creationId="{0E83A088-89A9-4C9B-91BF-788470893D30}"/>
          </ac:spMkLst>
        </pc:spChg>
      </pc:sldChg>
      <pc:sldChg chg="modSp mod">
        <pc:chgData name="Trọng Tình Đỗ" userId="387ae1fd5bd72073" providerId="LiveId" clId="{FF1172B3-4408-4D7E-A262-D3FF1A072C3E}" dt="2021-04-29T15:32:55.167" v="2780"/>
        <pc:sldMkLst>
          <pc:docMk/>
          <pc:sldMk cId="4267978007" sldId="32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267978007" sldId="32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55.167" v="2780"/>
          <ac:spMkLst>
            <pc:docMk/>
            <pc:sldMk cId="4267978007" sldId="320"/>
            <ac:spMk id="7" creationId="{0B776DDA-9087-4250-BA9E-CB87C76574E9}"/>
          </ac:spMkLst>
        </pc:spChg>
      </pc:sldChg>
      <pc:sldChg chg="modSp">
        <pc:chgData name="Trọng Tình Đỗ" userId="387ae1fd5bd72073" providerId="LiveId" clId="{FF1172B3-4408-4D7E-A262-D3FF1A072C3E}" dt="2021-04-29T15:06:26.980" v="1364"/>
        <pc:sldMkLst>
          <pc:docMk/>
          <pc:sldMk cId="3544910677" sldId="32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544910677" sldId="321"/>
            <ac:spMk id="4" creationId="{40AD2AB0-CF88-4EAF-82B8-6D798064F3D3}"/>
          </ac:spMkLst>
        </pc:spChg>
      </pc:sldChg>
      <pc:sldChg chg="modSp mod">
        <pc:chgData name="Trọng Tình Đỗ" userId="387ae1fd5bd72073" providerId="LiveId" clId="{FF1172B3-4408-4D7E-A262-D3FF1A072C3E}" dt="2021-04-29T15:35:39.402" v="2803" actId="13926"/>
        <pc:sldMkLst>
          <pc:docMk/>
          <pc:sldMk cId="3878998243" sldId="322"/>
        </pc:sldMkLst>
        <pc:spChg chg="mod">
          <ac:chgData name="Trọng Tình Đỗ" userId="387ae1fd5bd72073" providerId="LiveId" clId="{FF1172B3-4408-4D7E-A262-D3FF1A072C3E}" dt="2021-04-29T15:35:39.402" v="2803" actId="13926"/>
          <ac:spMkLst>
            <pc:docMk/>
            <pc:sldMk cId="3878998243" sldId="322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878998243" sldId="32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878998243" sldId="322"/>
            <ac:spMk id="6" creationId="{6DC64061-BA1A-498C-A5FA-D7E87F3012EB}"/>
          </ac:spMkLst>
        </pc:spChg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2369461747" sldId="32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69461747" sldId="32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69461747" sldId="323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5:56.213" v="2809"/>
        <pc:sldMkLst>
          <pc:docMk/>
          <pc:sldMk cId="2687660834" sldId="324"/>
        </pc:sldMkLst>
        <pc:spChg chg="del mod">
          <ac:chgData name="Trọng Tình Đỗ" userId="387ae1fd5bd72073" providerId="LiveId" clId="{FF1172B3-4408-4D7E-A262-D3FF1A072C3E}" dt="2021-04-29T15:35:55.995" v="2808" actId="478"/>
          <ac:spMkLst>
            <pc:docMk/>
            <pc:sldMk cId="2687660834" sldId="324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687660834" sldId="32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687660834" sldId="324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5:56.213" v="2809"/>
          <ac:spMkLst>
            <pc:docMk/>
            <pc:sldMk cId="2687660834" sldId="324"/>
            <ac:spMk id="7" creationId="{59BD104D-74F7-4CE7-B934-274B3C1277C8}"/>
          </ac:spMkLst>
        </pc:spChg>
      </pc:sldChg>
      <pc:sldChg chg="modSp mod">
        <pc:chgData name="Trọng Tình Đỗ" userId="387ae1fd5bd72073" providerId="LiveId" clId="{FF1172B3-4408-4D7E-A262-D3FF1A072C3E}" dt="2021-04-29T15:39:45.924" v="2874" actId="21"/>
        <pc:sldMkLst>
          <pc:docMk/>
          <pc:sldMk cId="1089006284" sldId="32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089006284" sldId="32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9:45.924" v="2874" actId="21"/>
          <ac:spMkLst>
            <pc:docMk/>
            <pc:sldMk cId="1089006284" sldId="325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6:31.713" v="2821" actId="13926"/>
        <pc:sldMkLst>
          <pc:docMk/>
          <pc:sldMk cId="1639327398" sldId="326"/>
        </pc:sldMkLst>
        <pc:spChg chg="del mod">
          <ac:chgData name="Trọng Tình Đỗ" userId="387ae1fd5bd72073" providerId="LiveId" clId="{FF1172B3-4408-4D7E-A262-D3FF1A072C3E}" dt="2021-04-29T15:36:01.054" v="2810" actId="478"/>
          <ac:spMkLst>
            <pc:docMk/>
            <pc:sldMk cId="1639327398" sldId="326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39327398" sldId="32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639327398" sldId="326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6:31.713" v="2821" actId="13926"/>
          <ac:spMkLst>
            <pc:docMk/>
            <pc:sldMk cId="1639327398" sldId="326"/>
            <ac:spMk id="7" creationId="{04324DCF-EA3A-4F41-B3B8-F4503194C58D}"/>
          </ac:spMkLst>
        </pc:spChg>
      </pc:sldChg>
      <pc:sldChg chg="modSp mod">
        <pc:chgData name="Trọng Tình Đỗ" userId="387ae1fd5bd72073" providerId="LiveId" clId="{FF1172B3-4408-4D7E-A262-D3FF1A072C3E}" dt="2021-04-29T15:42:57.013" v="2906" actId="21"/>
        <pc:sldMkLst>
          <pc:docMk/>
          <pc:sldMk cId="2411341810" sldId="32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411341810" sldId="32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2:57.013" v="2906" actId="21"/>
          <ac:spMkLst>
            <pc:docMk/>
            <pc:sldMk cId="2411341810" sldId="327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7:25.419" v="2832" actId="13926"/>
        <pc:sldMkLst>
          <pc:docMk/>
          <pc:sldMk cId="2194671794" sldId="328"/>
        </pc:sldMkLst>
        <pc:spChg chg="del mod">
          <ac:chgData name="Trọng Tình Đỗ" userId="387ae1fd5bd72073" providerId="LiveId" clId="{FF1172B3-4408-4D7E-A262-D3FF1A072C3E}" dt="2021-04-29T15:36:06.366" v="2812" actId="478"/>
          <ac:spMkLst>
            <pc:docMk/>
            <pc:sldMk cId="2194671794" sldId="328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194671794" sldId="32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194671794" sldId="328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7:25.419" v="2832" actId="13926"/>
          <ac:spMkLst>
            <pc:docMk/>
            <pc:sldMk cId="2194671794" sldId="328"/>
            <ac:spMk id="7" creationId="{162BF688-BFA5-4073-856A-9659EF2BF42A}"/>
          </ac:spMkLst>
        </pc:spChg>
      </pc:sldChg>
      <pc:sldChg chg="modSp mod">
        <pc:chgData name="Trọng Tình Đỗ" userId="387ae1fd5bd72073" providerId="LiveId" clId="{FF1172B3-4408-4D7E-A262-D3FF1A072C3E}" dt="2021-04-29T15:40:56.871" v="2888" actId="21"/>
        <pc:sldMkLst>
          <pc:docMk/>
          <pc:sldMk cId="1601970735" sldId="32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01970735" sldId="32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0:56.871" v="2888" actId="21"/>
          <ac:spMkLst>
            <pc:docMk/>
            <pc:sldMk cId="1601970735" sldId="329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7:39.791" v="2835" actId="13926"/>
        <pc:sldMkLst>
          <pc:docMk/>
          <pc:sldMk cId="2537899352" sldId="330"/>
        </pc:sldMkLst>
        <pc:spChg chg="del mod">
          <ac:chgData name="Trọng Tình Đỗ" userId="387ae1fd5bd72073" providerId="LiveId" clId="{FF1172B3-4408-4D7E-A262-D3FF1A072C3E}" dt="2021-04-29T15:36:13.166" v="2814" actId="478"/>
          <ac:spMkLst>
            <pc:docMk/>
            <pc:sldMk cId="2537899352" sldId="330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537899352" sldId="33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537899352" sldId="330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7:39.791" v="2835" actId="13926"/>
          <ac:spMkLst>
            <pc:docMk/>
            <pc:sldMk cId="2537899352" sldId="330"/>
            <ac:spMk id="7" creationId="{A2AEA868-C91F-47FF-A574-3067633F0955}"/>
          </ac:spMkLst>
        </pc:spChg>
      </pc:sldChg>
      <pc:sldChg chg="modSp mod">
        <pc:chgData name="Trọng Tình Đỗ" userId="387ae1fd5bd72073" providerId="LiveId" clId="{FF1172B3-4408-4D7E-A262-D3FF1A072C3E}" dt="2021-04-29T15:42:13.600" v="2898" actId="21"/>
        <pc:sldMkLst>
          <pc:docMk/>
          <pc:sldMk cId="708009345" sldId="33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708009345" sldId="33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2:13.600" v="2898" actId="21"/>
          <ac:spMkLst>
            <pc:docMk/>
            <pc:sldMk cId="708009345" sldId="331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43:21.827" v="2910"/>
        <pc:sldMkLst>
          <pc:docMk/>
          <pc:sldMk cId="1811605507" sldId="33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811605507" sldId="33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3:21.827" v="2910"/>
          <ac:spMkLst>
            <pc:docMk/>
            <pc:sldMk cId="1811605507" sldId="332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7:47.805" v="2838" actId="13926"/>
        <pc:sldMkLst>
          <pc:docMk/>
          <pc:sldMk cId="1471744815" sldId="333"/>
        </pc:sldMkLst>
        <pc:spChg chg="del mod">
          <ac:chgData name="Trọng Tình Đỗ" userId="387ae1fd5bd72073" providerId="LiveId" clId="{FF1172B3-4408-4D7E-A262-D3FF1A072C3E}" dt="2021-04-29T15:36:17.198" v="2816" actId="478"/>
          <ac:spMkLst>
            <pc:docMk/>
            <pc:sldMk cId="1471744815" sldId="333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471744815" sldId="33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471744815" sldId="333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7:47.805" v="2838" actId="13926"/>
          <ac:spMkLst>
            <pc:docMk/>
            <pc:sldMk cId="1471744815" sldId="333"/>
            <ac:spMk id="7" creationId="{2C334B97-C3D4-43EF-BA5E-376D1D4A095B}"/>
          </ac:spMkLst>
        </pc:spChg>
      </pc:sldChg>
      <pc:sldChg chg="del">
        <pc:chgData name="Trọng Tình Đỗ" userId="387ae1fd5bd72073" providerId="LiveId" clId="{FF1172B3-4408-4D7E-A262-D3FF1A072C3E}" dt="2021-04-26T22:19:29.898" v="278" actId="47"/>
        <pc:sldMkLst>
          <pc:docMk/>
          <pc:sldMk cId="3265070622" sldId="334"/>
        </pc:sldMkLst>
      </pc:sldChg>
      <pc:sldChg chg="modSp del mod">
        <pc:chgData name="Trọng Tình Đỗ" userId="387ae1fd5bd72073" providerId="LiveId" clId="{FF1172B3-4408-4D7E-A262-D3FF1A072C3E}" dt="2021-04-29T15:20:16.736" v="2647" actId="47"/>
        <pc:sldMkLst>
          <pc:docMk/>
          <pc:sldMk cId="1929427975" sldId="335"/>
        </pc:sldMkLst>
        <pc:spChg chg="mod">
          <ac:chgData name="Trọng Tình Đỗ" userId="387ae1fd5bd72073" providerId="LiveId" clId="{FF1172B3-4408-4D7E-A262-D3FF1A072C3E}" dt="2021-04-29T15:20:06.389" v="2644"/>
          <ac:spMkLst>
            <pc:docMk/>
            <pc:sldMk cId="1929427975" sldId="335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929427975" sldId="33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929427975" sldId="335"/>
            <ac:spMk id="6" creationId="{6DC64061-BA1A-498C-A5FA-D7E87F3012EB}"/>
          </ac:spMkLst>
        </pc:spChg>
      </pc:sldChg>
      <pc:sldChg chg="addSp delSp modSp mod">
        <pc:chgData name="Trọng Tình Đỗ" userId="387ae1fd5bd72073" providerId="LiveId" clId="{FF1172B3-4408-4D7E-A262-D3FF1A072C3E}" dt="2021-04-29T15:38:08.155" v="2848" actId="13926"/>
        <pc:sldMkLst>
          <pc:docMk/>
          <pc:sldMk cId="2329656619" sldId="336"/>
        </pc:sldMkLst>
        <pc:spChg chg="del mod">
          <ac:chgData name="Trọng Tình Đỗ" userId="387ae1fd5bd72073" providerId="LiveId" clId="{FF1172B3-4408-4D7E-A262-D3FF1A072C3E}" dt="2021-04-29T15:36:20.548" v="2818" actId="478"/>
          <ac:spMkLst>
            <pc:docMk/>
            <pc:sldMk cId="2329656619" sldId="336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29656619" sldId="33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29656619" sldId="336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8:08.155" v="2848" actId="13926"/>
          <ac:spMkLst>
            <pc:docMk/>
            <pc:sldMk cId="2329656619" sldId="336"/>
            <ac:spMk id="7" creationId="{68A0EDE5-6648-4450-90F2-C1BB247AB83B}"/>
          </ac:spMkLst>
        </pc:spChg>
      </pc:sldChg>
      <pc:sldChg chg="addSp delSp modSp mod">
        <pc:chgData name="Trọng Tình Đỗ" userId="387ae1fd5bd72073" providerId="LiveId" clId="{FF1172B3-4408-4D7E-A262-D3FF1A072C3E}" dt="2021-04-29T15:43:30.030" v="2912"/>
        <pc:sldMkLst>
          <pc:docMk/>
          <pc:sldMk cId="690442285" sldId="33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690442285" sldId="33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3:30.030" v="2912"/>
          <ac:spMkLst>
            <pc:docMk/>
            <pc:sldMk cId="690442285" sldId="337"/>
            <ac:spMk id="7" creationId="{0B776DDA-9087-4250-BA9E-CB87C76574E9}"/>
          </ac:spMkLst>
        </pc:spChg>
        <pc:spChg chg="add del">
          <ac:chgData name="Trọng Tình Đỗ" userId="387ae1fd5bd72073" providerId="LiveId" clId="{FF1172B3-4408-4D7E-A262-D3FF1A072C3E}" dt="2021-04-27T11:33:47.239" v="393"/>
          <ac:spMkLst>
            <pc:docMk/>
            <pc:sldMk cId="690442285" sldId="337"/>
            <ac:spMk id="9" creationId="{37C87518-FBE9-4DE9-8413-62231A0EFC73}"/>
          </ac:spMkLst>
        </pc:spChg>
      </pc:sldChg>
      <pc:sldChg chg="addSp delSp modSp mod">
        <pc:chgData name="Trọng Tình Đỗ" userId="387ae1fd5bd72073" providerId="LiveId" clId="{FF1172B3-4408-4D7E-A262-D3FF1A072C3E}" dt="2021-04-29T15:38:38.493" v="2854" actId="13926"/>
        <pc:sldMkLst>
          <pc:docMk/>
          <pc:sldMk cId="1185977363" sldId="338"/>
        </pc:sldMkLst>
        <pc:spChg chg="del mod">
          <ac:chgData name="Trọng Tình Đỗ" userId="387ae1fd5bd72073" providerId="LiveId" clId="{FF1172B3-4408-4D7E-A262-D3FF1A072C3E}" dt="2021-04-29T15:38:16.254" v="2849" actId="478"/>
          <ac:spMkLst>
            <pc:docMk/>
            <pc:sldMk cId="1185977363" sldId="338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185977363" sldId="33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185977363" sldId="338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8:38.493" v="2854" actId="13926"/>
          <ac:spMkLst>
            <pc:docMk/>
            <pc:sldMk cId="1185977363" sldId="338"/>
            <ac:spMk id="7" creationId="{067CDC04-306B-446C-A019-2348D6414E5C}"/>
          </ac:spMkLst>
        </pc:spChg>
      </pc:sldChg>
      <pc:sldChg chg="modSp mod">
        <pc:chgData name="Trọng Tình Đỗ" userId="387ae1fd5bd72073" providerId="LiveId" clId="{FF1172B3-4408-4D7E-A262-D3FF1A072C3E}" dt="2021-04-29T15:43:37.603" v="2914"/>
        <pc:sldMkLst>
          <pc:docMk/>
          <pc:sldMk cId="3718925266" sldId="33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718925266" sldId="33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3:37.603" v="2914"/>
          <ac:spMkLst>
            <pc:docMk/>
            <pc:sldMk cId="3718925266" sldId="339"/>
            <ac:spMk id="7" creationId="{0B776DDA-9087-4250-BA9E-CB87C76574E9}"/>
          </ac:spMkLst>
        </pc:spChg>
      </pc:sldChg>
      <pc:sldChg chg="addSp delSp modSp mod">
        <pc:chgData name="Trọng Tình Đỗ" userId="387ae1fd5bd72073" providerId="LiveId" clId="{FF1172B3-4408-4D7E-A262-D3FF1A072C3E}" dt="2021-04-29T15:38:46.291" v="2858" actId="13926"/>
        <pc:sldMkLst>
          <pc:docMk/>
          <pc:sldMk cId="3166564245" sldId="340"/>
        </pc:sldMkLst>
        <pc:spChg chg="del mod">
          <ac:chgData name="Trọng Tình Đỗ" userId="387ae1fd5bd72073" providerId="LiveId" clId="{FF1172B3-4408-4D7E-A262-D3FF1A072C3E}" dt="2021-04-29T15:38:21.059" v="2851" actId="478"/>
          <ac:spMkLst>
            <pc:docMk/>
            <pc:sldMk cId="3166564245" sldId="340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166564245" sldId="34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166564245" sldId="340"/>
            <ac:spMk id="6" creationId="{6DC64061-BA1A-498C-A5FA-D7E87F3012EB}"/>
          </ac:spMkLst>
        </pc:spChg>
        <pc:spChg chg="add mod">
          <ac:chgData name="Trọng Tình Đỗ" userId="387ae1fd5bd72073" providerId="LiveId" clId="{FF1172B3-4408-4D7E-A262-D3FF1A072C3E}" dt="2021-04-29T15:38:46.291" v="2858" actId="13926"/>
          <ac:spMkLst>
            <pc:docMk/>
            <pc:sldMk cId="3166564245" sldId="340"/>
            <ac:spMk id="7" creationId="{4D851BC0-6706-45B3-A096-8E7EF82C22C8}"/>
          </ac:spMkLst>
        </pc:spChg>
      </pc:sldChg>
      <pc:sldChg chg="addSp delSp modSp mod">
        <pc:chgData name="Trọng Tình Đỗ" userId="387ae1fd5bd72073" providerId="LiveId" clId="{FF1172B3-4408-4D7E-A262-D3FF1A072C3E}" dt="2021-04-29T15:43:56.268" v="2923"/>
        <pc:sldMkLst>
          <pc:docMk/>
          <pc:sldMk cId="3348060840" sldId="34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348060840" sldId="34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3:56.268" v="2923"/>
          <ac:spMkLst>
            <pc:docMk/>
            <pc:sldMk cId="3348060840" sldId="341"/>
            <ac:spMk id="7" creationId="{0B776DDA-9087-4250-BA9E-CB87C76574E9}"/>
          </ac:spMkLst>
        </pc:spChg>
        <pc:spChg chg="add del">
          <ac:chgData name="Trọng Tình Đỗ" userId="387ae1fd5bd72073" providerId="LiveId" clId="{FF1172B3-4408-4D7E-A262-D3FF1A072C3E}" dt="2021-04-29T15:43:53.302" v="2921"/>
          <ac:spMkLst>
            <pc:docMk/>
            <pc:sldMk cId="3348060840" sldId="341"/>
            <ac:spMk id="9" creationId="{9544E8EA-35B9-4DDF-9108-5BC40C300689}"/>
          </ac:spMkLst>
        </pc:spChg>
      </pc:sldChg>
      <pc:sldChg chg="del">
        <pc:chgData name="Trọng Tình Đỗ" userId="387ae1fd5bd72073" providerId="LiveId" clId="{FF1172B3-4408-4D7E-A262-D3FF1A072C3E}" dt="2021-04-27T11:26:56.632" v="329" actId="47"/>
        <pc:sldMkLst>
          <pc:docMk/>
          <pc:sldMk cId="1142405749" sldId="342"/>
        </pc:sldMkLst>
      </pc:sldChg>
      <pc:sldChg chg="del">
        <pc:chgData name="Trọng Tình Đỗ" userId="387ae1fd5bd72073" providerId="LiveId" clId="{FF1172B3-4408-4D7E-A262-D3FF1A072C3E}" dt="2021-04-27T11:26:58.280" v="330" actId="47"/>
        <pc:sldMkLst>
          <pc:docMk/>
          <pc:sldMk cId="2024102959" sldId="343"/>
        </pc:sldMkLst>
      </pc:sldChg>
      <pc:sldChg chg="del">
        <pc:chgData name="Trọng Tình Đỗ" userId="387ae1fd5bd72073" providerId="LiveId" clId="{FF1172B3-4408-4D7E-A262-D3FF1A072C3E}" dt="2021-04-27T11:34:56.606" v="421" actId="47"/>
        <pc:sldMkLst>
          <pc:docMk/>
          <pc:sldMk cId="1666853824" sldId="344"/>
        </pc:sldMkLst>
      </pc:sldChg>
      <pc:sldChg chg="add del">
        <pc:chgData name="Trọng Tình Đỗ" userId="387ae1fd5bd72073" providerId="LiveId" clId="{FF1172B3-4408-4D7E-A262-D3FF1A072C3E}" dt="2021-04-27T11:34:59.610" v="422" actId="47"/>
        <pc:sldMkLst>
          <pc:docMk/>
          <pc:sldMk cId="3937124161" sldId="345"/>
        </pc:sldMkLst>
      </pc:sldChg>
      <pc:sldChg chg="modSp">
        <pc:chgData name="Trọng Tình Đỗ" userId="387ae1fd5bd72073" providerId="LiveId" clId="{FF1172B3-4408-4D7E-A262-D3FF1A072C3E}" dt="2021-04-29T15:05:09.580" v="1363"/>
        <pc:sldMkLst>
          <pc:docMk/>
          <pc:sldMk cId="3602841823" sldId="346"/>
        </pc:sldMkLst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602841823" sldId="346"/>
            <ac:spMk id="4" creationId="{ED390A16-9A45-4A74-9B14-74C191E09DE1}"/>
          </ac:spMkLst>
        </pc:spChg>
      </pc:sldChg>
      <pc:sldChg chg="modSp del mod">
        <pc:chgData name="Trọng Tình Đỗ" userId="387ae1fd5bd72073" providerId="LiveId" clId="{FF1172B3-4408-4D7E-A262-D3FF1A072C3E}" dt="2021-04-26T22:08:33.933" v="180" actId="47"/>
        <pc:sldMkLst>
          <pc:docMk/>
          <pc:sldMk cId="3324160625" sldId="347"/>
        </pc:sldMkLst>
        <pc:spChg chg="mod">
          <ac:chgData name="Trọng Tình Đỗ" userId="387ae1fd5bd72073" providerId="LiveId" clId="{FF1172B3-4408-4D7E-A262-D3FF1A072C3E}" dt="2021-04-26T22:07:57.944" v="165"/>
          <ac:spMkLst>
            <pc:docMk/>
            <pc:sldMk cId="3324160625" sldId="347"/>
            <ac:spMk id="7" creationId="{0B776DDA-9087-4250-BA9E-CB87C76574E9}"/>
          </ac:spMkLst>
        </pc:spChg>
      </pc:sldChg>
      <pc:sldChg chg="del">
        <pc:chgData name="Trọng Tình Đỗ" userId="387ae1fd5bd72073" providerId="LiveId" clId="{FF1172B3-4408-4D7E-A262-D3FF1A072C3E}" dt="2021-04-26T22:08:30.505" v="179" actId="47"/>
        <pc:sldMkLst>
          <pc:docMk/>
          <pc:sldMk cId="466865029" sldId="348"/>
        </pc:sldMkLst>
      </pc:sldChg>
      <pc:sldChg chg="modSp del mod">
        <pc:chgData name="Trọng Tình Đỗ" userId="387ae1fd5bd72073" providerId="LiveId" clId="{FF1172B3-4408-4D7E-A262-D3FF1A072C3E}" dt="2021-04-26T22:08:26.474" v="178" actId="47"/>
        <pc:sldMkLst>
          <pc:docMk/>
          <pc:sldMk cId="973508611" sldId="349"/>
        </pc:sldMkLst>
        <pc:spChg chg="mod">
          <ac:chgData name="Trọng Tình Đỗ" userId="387ae1fd5bd72073" providerId="LiveId" clId="{FF1172B3-4408-4D7E-A262-D3FF1A072C3E}" dt="2021-04-26T22:07:51.803" v="161"/>
          <ac:spMkLst>
            <pc:docMk/>
            <pc:sldMk cId="973508611" sldId="349"/>
            <ac:spMk id="7" creationId="{0B776DDA-9087-4250-BA9E-CB87C76574E9}"/>
          </ac:spMkLst>
        </pc:spChg>
      </pc:sldChg>
      <pc:sldChg chg="del">
        <pc:chgData name="Trọng Tình Đỗ" userId="387ae1fd5bd72073" providerId="LiveId" clId="{FF1172B3-4408-4D7E-A262-D3FF1A072C3E}" dt="2021-04-26T22:08:34.919" v="181" actId="47"/>
        <pc:sldMkLst>
          <pc:docMk/>
          <pc:sldMk cId="3107794133" sldId="350"/>
        </pc:sldMkLst>
      </pc:sldChg>
      <pc:sldChg chg="modSp del mod">
        <pc:chgData name="Trọng Tình Đỗ" userId="387ae1fd5bd72073" providerId="LiveId" clId="{FF1172B3-4408-4D7E-A262-D3FF1A072C3E}" dt="2021-04-26T22:08:35.687" v="182" actId="47"/>
        <pc:sldMkLst>
          <pc:docMk/>
          <pc:sldMk cId="1098069746" sldId="351"/>
        </pc:sldMkLst>
        <pc:spChg chg="mod">
          <ac:chgData name="Trọng Tình Đỗ" userId="387ae1fd5bd72073" providerId="LiveId" clId="{FF1172B3-4408-4D7E-A262-D3FF1A072C3E}" dt="2021-04-26T22:08:02.500" v="169"/>
          <ac:spMkLst>
            <pc:docMk/>
            <pc:sldMk cId="1098069746" sldId="351"/>
            <ac:spMk id="7" creationId="{0B776DDA-9087-4250-BA9E-CB87C76574E9}"/>
          </ac:spMkLst>
        </pc:spChg>
      </pc:sldChg>
      <pc:sldChg chg="del">
        <pc:chgData name="Trọng Tình Đỗ" userId="387ae1fd5bd72073" providerId="LiveId" clId="{FF1172B3-4408-4D7E-A262-D3FF1A072C3E}" dt="2021-04-26T22:08:38.038" v="183" actId="47"/>
        <pc:sldMkLst>
          <pc:docMk/>
          <pc:sldMk cId="2900907269" sldId="352"/>
        </pc:sldMkLst>
      </pc:sldChg>
      <pc:sldChg chg="modSp del mod">
        <pc:chgData name="Trọng Tình Đỗ" userId="387ae1fd5bd72073" providerId="LiveId" clId="{FF1172B3-4408-4D7E-A262-D3FF1A072C3E}" dt="2021-04-26T22:08:38.923" v="184" actId="47"/>
        <pc:sldMkLst>
          <pc:docMk/>
          <pc:sldMk cId="350572072" sldId="353"/>
        </pc:sldMkLst>
        <pc:spChg chg="mod">
          <ac:chgData name="Trọng Tình Đỗ" userId="387ae1fd5bd72073" providerId="LiveId" clId="{FF1172B3-4408-4D7E-A262-D3FF1A072C3E}" dt="2021-04-26T22:08:13.722" v="177"/>
          <ac:spMkLst>
            <pc:docMk/>
            <pc:sldMk cId="350572072" sldId="353"/>
            <ac:spMk id="7" creationId="{0B776DDA-9087-4250-BA9E-CB87C76574E9}"/>
          </ac:spMkLst>
        </pc:spChg>
      </pc:sldChg>
      <pc:sldChg chg="del">
        <pc:chgData name="Trọng Tình Đỗ" userId="387ae1fd5bd72073" providerId="LiveId" clId="{FF1172B3-4408-4D7E-A262-D3FF1A072C3E}" dt="2021-04-26T22:08:39.711" v="185" actId="47"/>
        <pc:sldMkLst>
          <pc:docMk/>
          <pc:sldMk cId="144318264" sldId="354"/>
        </pc:sldMkLst>
      </pc:sldChg>
      <pc:sldChg chg="modSp mod">
        <pc:chgData name="Trọng Tình Đỗ" userId="387ae1fd5bd72073" providerId="LiveId" clId="{FF1172B3-4408-4D7E-A262-D3FF1A072C3E}" dt="2021-04-29T15:06:26.980" v="1364"/>
        <pc:sldMkLst>
          <pc:docMk/>
          <pc:sldMk cId="4251743613" sldId="35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251743613" sldId="35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4251743613" sldId="355"/>
            <ac:spMk id="7" creationId="{0B776DDA-9087-4250-BA9E-CB87C76574E9}"/>
          </ac:spMkLst>
        </pc:spChg>
      </pc:sldChg>
      <pc:sldChg chg="modSp mod">
        <pc:chgData name="Trọng Tình Đỗ" userId="387ae1fd5bd72073" providerId="LiveId" clId="{FF1172B3-4408-4D7E-A262-D3FF1A072C3E}" dt="2021-04-29T15:35:48.164" v="2807"/>
        <pc:sldMkLst>
          <pc:docMk/>
          <pc:sldMk cId="1400035539" sldId="356"/>
        </pc:sldMkLst>
        <pc:spChg chg="mod">
          <ac:chgData name="Trọng Tình Đỗ" userId="387ae1fd5bd72073" providerId="LiveId" clId="{FF1172B3-4408-4D7E-A262-D3FF1A072C3E}" dt="2021-04-29T15:35:48.164" v="2807"/>
          <ac:spMkLst>
            <pc:docMk/>
            <pc:sldMk cId="1400035539" sldId="356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400035539" sldId="35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400035539" sldId="356"/>
            <ac:spMk id="6" creationId="{6DC64061-BA1A-498C-A5FA-D7E87F3012EB}"/>
          </ac:spMkLst>
        </pc:spChg>
      </pc:sldChg>
      <pc:sldChg chg="modSp add mod">
        <pc:chgData name="Trọng Tình Đỗ" userId="387ae1fd5bd72073" providerId="LiveId" clId="{FF1172B3-4408-4D7E-A262-D3FF1A072C3E}" dt="2021-04-29T15:25:40.895" v="2658"/>
        <pc:sldMkLst>
          <pc:docMk/>
          <pc:sldMk cId="4142173823" sldId="35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4142173823" sldId="35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5:40.895" v="2658"/>
          <ac:spMkLst>
            <pc:docMk/>
            <pc:sldMk cId="4142173823" sldId="357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26:43.989" v="2669"/>
        <pc:sldMkLst>
          <pc:docMk/>
          <pc:sldMk cId="2807911443" sldId="35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807911443" sldId="35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6:43.989" v="2669"/>
          <ac:spMkLst>
            <pc:docMk/>
            <pc:sldMk cId="2807911443" sldId="358"/>
            <ac:spMk id="7" creationId="{0B776DDA-9087-4250-BA9E-CB87C76574E9}"/>
          </ac:spMkLst>
        </pc:spChg>
      </pc:sldChg>
      <pc:sldChg chg="modSp add mod ord">
        <pc:chgData name="Trọng Tình Đỗ" userId="387ae1fd5bd72073" providerId="LiveId" clId="{FF1172B3-4408-4D7E-A262-D3FF1A072C3E}" dt="2021-04-29T15:28:13.153" v="2676"/>
        <pc:sldMkLst>
          <pc:docMk/>
          <pc:sldMk cId="3616789389" sldId="35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616789389" sldId="35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8:13.153" v="2676"/>
          <ac:spMkLst>
            <pc:docMk/>
            <pc:sldMk cId="3616789389" sldId="359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616789389" sldId="359"/>
            <ac:spMk id="8" creationId="{0E83A088-89A9-4C9B-91BF-788470893D30}"/>
          </ac:spMkLst>
        </pc:spChg>
      </pc:sldChg>
      <pc:sldChg chg="modSp add mod ord">
        <pc:chgData name="Trọng Tình Đỗ" userId="387ae1fd5bd72073" providerId="LiveId" clId="{FF1172B3-4408-4D7E-A262-D3FF1A072C3E}" dt="2021-04-29T15:29:01.808" v="2686"/>
        <pc:sldMkLst>
          <pc:docMk/>
          <pc:sldMk cId="3529631440" sldId="36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529631440" sldId="36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01.808" v="2686"/>
          <ac:spMkLst>
            <pc:docMk/>
            <pc:sldMk cId="3529631440" sldId="360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29:40.007" v="2689"/>
        <pc:sldMkLst>
          <pc:docMk/>
          <pc:sldMk cId="95127896" sldId="36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95127896" sldId="36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29:40.007" v="2689"/>
          <ac:spMkLst>
            <pc:docMk/>
            <pc:sldMk cId="95127896" sldId="361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95127896" sldId="361"/>
            <ac:spMk id="8" creationId="{0E83A088-89A9-4C9B-91BF-788470893D30}"/>
          </ac:spMkLst>
        </pc:spChg>
      </pc:sldChg>
      <pc:sldChg chg="modSp add mod replId">
        <pc:chgData name="Trọng Tình Đỗ" userId="387ae1fd5bd72073" providerId="LiveId" clId="{FF1172B3-4408-4D7E-A262-D3FF1A072C3E}" dt="2021-04-29T15:30:13.812" v="2697"/>
        <pc:sldMkLst>
          <pc:docMk/>
          <pc:sldMk cId="1677204068" sldId="36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77204068" sldId="36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0:13.812" v="2697"/>
          <ac:spMkLst>
            <pc:docMk/>
            <pc:sldMk cId="1677204068" sldId="362"/>
            <ac:spMk id="7" creationId="{0B776DDA-9087-4250-BA9E-CB87C76574E9}"/>
          </ac:spMkLst>
        </pc:spChg>
      </pc:sldChg>
      <pc:sldChg chg="modSp add del mod">
        <pc:chgData name="Trọng Tình Đỗ" userId="387ae1fd5bd72073" providerId="LiveId" clId="{FF1172B3-4408-4D7E-A262-D3FF1A072C3E}" dt="2021-04-29T15:32:03.208" v="2732" actId="47"/>
        <pc:sldMkLst>
          <pc:docMk/>
          <pc:sldMk cId="248774629" sldId="36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48774629" sldId="36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1:56.937" v="2731" actId="20577"/>
          <ac:spMkLst>
            <pc:docMk/>
            <pc:sldMk cId="248774629" sldId="363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48774629" sldId="363"/>
            <ac:spMk id="8" creationId="{0E83A088-89A9-4C9B-91BF-788470893D30}"/>
          </ac:spMkLst>
        </pc:spChg>
      </pc:sldChg>
      <pc:sldChg chg="modSp add del mod">
        <pc:chgData name="Trọng Tình Đỗ" userId="387ae1fd5bd72073" providerId="LiveId" clId="{FF1172B3-4408-4D7E-A262-D3FF1A072C3E}" dt="2021-04-29T15:32:04.921" v="2733" actId="47"/>
        <pc:sldMkLst>
          <pc:docMk/>
          <pc:sldMk cId="664653836" sldId="36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664653836" sldId="36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664653836" sldId="364"/>
            <ac:spMk id="7" creationId="{0B776DDA-9087-4250-BA9E-CB87C76574E9}"/>
          </ac:spMkLst>
        </pc:spChg>
      </pc:sldChg>
      <pc:sldChg chg="modSp add del mod">
        <pc:chgData name="Trọng Tình Đỗ" userId="387ae1fd5bd72073" providerId="LiveId" clId="{FF1172B3-4408-4D7E-A262-D3FF1A072C3E}" dt="2021-04-29T15:32:13.727" v="2742" actId="47"/>
        <pc:sldMkLst>
          <pc:docMk/>
          <pc:sldMk cId="517434385" sldId="36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517434385" sldId="36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11.350" v="2741" actId="6549"/>
          <ac:spMkLst>
            <pc:docMk/>
            <pc:sldMk cId="517434385" sldId="365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517434385" sldId="365"/>
            <ac:spMk id="8" creationId="{0E83A088-89A9-4C9B-91BF-788470893D30}"/>
          </ac:spMkLst>
        </pc:spChg>
      </pc:sldChg>
      <pc:sldChg chg="modSp add del mod">
        <pc:chgData name="Trọng Tình Đỗ" userId="387ae1fd5bd72073" providerId="LiveId" clId="{FF1172B3-4408-4D7E-A262-D3FF1A072C3E}" dt="2021-04-29T15:32:14.965" v="2743" actId="47"/>
        <pc:sldMkLst>
          <pc:docMk/>
          <pc:sldMk cId="1667981822" sldId="36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667981822" sldId="36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667981822" sldId="366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17.419" v="2749" actId="20577"/>
        <pc:sldMkLst>
          <pc:docMk/>
          <pc:sldMk cId="2341840940" sldId="36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41840940" sldId="36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17.419" v="2749" actId="20577"/>
          <ac:spMkLst>
            <pc:docMk/>
            <pc:sldMk cId="2341840940" sldId="367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341840940" sldId="367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03.553" v="2782"/>
        <pc:sldMkLst>
          <pc:docMk/>
          <pc:sldMk cId="3841593543" sldId="36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841593543" sldId="36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03.553" v="2782"/>
          <ac:spMkLst>
            <pc:docMk/>
            <pc:sldMk cId="3841593543" sldId="368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22.290" v="2755" actId="20577"/>
        <pc:sldMkLst>
          <pc:docMk/>
          <pc:sldMk cId="897699345" sldId="36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897699345" sldId="36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22.290" v="2755" actId="20577"/>
          <ac:spMkLst>
            <pc:docMk/>
            <pc:sldMk cId="897699345" sldId="369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897699345" sldId="369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11.015" v="2784"/>
        <pc:sldMkLst>
          <pc:docMk/>
          <pc:sldMk cId="722592808" sldId="37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722592808" sldId="37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11.015" v="2784"/>
          <ac:spMkLst>
            <pc:docMk/>
            <pc:sldMk cId="722592808" sldId="370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25.602" v="2760" actId="20577"/>
        <pc:sldMkLst>
          <pc:docMk/>
          <pc:sldMk cId="2667340751" sldId="37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667340751" sldId="37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25.602" v="2760" actId="20577"/>
          <ac:spMkLst>
            <pc:docMk/>
            <pc:sldMk cId="2667340751" sldId="371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2667340751" sldId="371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20.763" v="2786"/>
        <pc:sldMkLst>
          <pc:docMk/>
          <pc:sldMk cId="2155007494" sldId="37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155007494" sldId="37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20.763" v="2786"/>
          <ac:spMkLst>
            <pc:docMk/>
            <pc:sldMk cId="2155007494" sldId="372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29.769" v="2766" actId="20577"/>
        <pc:sldMkLst>
          <pc:docMk/>
          <pc:sldMk cId="3874085759" sldId="37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874085759" sldId="37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29.769" v="2766" actId="20577"/>
          <ac:spMkLst>
            <pc:docMk/>
            <pc:sldMk cId="3874085759" sldId="373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874085759" sldId="373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35.934" v="2790"/>
        <pc:sldMkLst>
          <pc:docMk/>
          <pc:sldMk cId="1528295708" sldId="37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528295708" sldId="37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35.934" v="2790"/>
          <ac:spMkLst>
            <pc:docMk/>
            <pc:sldMk cId="1528295708" sldId="374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33.022" v="2772" actId="20577"/>
        <pc:sldMkLst>
          <pc:docMk/>
          <pc:sldMk cId="1796647202" sldId="37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796647202" sldId="37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33.022" v="2772" actId="20577"/>
          <ac:spMkLst>
            <pc:docMk/>
            <pc:sldMk cId="1796647202" sldId="375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796647202" sldId="375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28.507" v="2788"/>
        <pc:sldMkLst>
          <pc:docMk/>
          <pc:sldMk cId="2362122667" sldId="376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2362122667" sldId="376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28.507" v="2788"/>
          <ac:spMkLst>
            <pc:docMk/>
            <pc:sldMk cId="2362122667" sldId="376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2:36.334" v="2778" actId="20577"/>
        <pc:sldMkLst>
          <pc:docMk/>
          <pc:sldMk cId="3317017281" sldId="377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317017281" sldId="377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2:36.334" v="2778" actId="20577"/>
          <ac:spMkLst>
            <pc:docMk/>
            <pc:sldMk cId="3317017281" sldId="377"/>
            <ac:spMk id="7" creationId="{0B776DDA-9087-4250-BA9E-CB87C76574E9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3317017281" sldId="377"/>
            <ac:spMk id="8" creationId="{0E83A088-89A9-4C9B-91BF-788470893D30}"/>
          </ac:spMkLst>
        </pc:spChg>
      </pc:sldChg>
      <pc:sldChg chg="modSp add mod">
        <pc:chgData name="Trọng Tình Đỗ" userId="387ae1fd5bd72073" providerId="LiveId" clId="{FF1172B3-4408-4D7E-A262-D3FF1A072C3E}" dt="2021-04-29T15:33:46.180" v="2792"/>
        <pc:sldMkLst>
          <pc:docMk/>
          <pc:sldMk cId="3454121362" sldId="378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454121362" sldId="378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33:46.180" v="2792"/>
          <ac:spMkLst>
            <pc:docMk/>
            <pc:sldMk cId="3454121362" sldId="378"/>
            <ac:spMk id="7" creationId="{0B776DDA-9087-4250-BA9E-CB87C76574E9}"/>
          </ac:spMkLst>
        </pc:spChg>
      </pc:sldChg>
      <pc:sldChg chg="modSp add del mod">
        <pc:chgData name="Trọng Tình Đỗ" userId="387ae1fd5bd72073" providerId="LiveId" clId="{FF1172B3-4408-4D7E-A262-D3FF1A072C3E}" dt="2021-04-29T15:32:05.873" v="2734" actId="47"/>
        <pc:sldMkLst>
          <pc:docMk/>
          <pc:sldMk cId="545316322" sldId="379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545316322" sldId="379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6T22:12:32.018" v="217"/>
          <ac:spMkLst>
            <pc:docMk/>
            <pc:sldMk cId="545316322" sldId="379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06:26.980" v="1364"/>
        <pc:sldMkLst>
          <pc:docMk/>
          <pc:sldMk cId="35898844" sldId="380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5898844" sldId="380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7T11:27:41.818" v="338"/>
          <ac:spMkLst>
            <pc:docMk/>
            <pc:sldMk cId="35898844" sldId="380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06:26.980" v="1364"/>
        <pc:sldMkLst>
          <pc:docMk/>
          <pc:sldMk cId="795889469" sldId="381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795889469" sldId="381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7T11:28:04.597" v="344"/>
          <ac:spMkLst>
            <pc:docMk/>
            <pc:sldMk cId="795889469" sldId="381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42:59.628" v="2908"/>
        <pc:sldMkLst>
          <pc:docMk/>
          <pc:sldMk cId="3917734469" sldId="382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3917734469" sldId="382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2:59.628" v="2908"/>
          <ac:spMkLst>
            <pc:docMk/>
            <pc:sldMk cId="3917734469" sldId="382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40:40.136" v="2886" actId="1076"/>
        <pc:sldMkLst>
          <pc:docMk/>
          <pc:sldMk cId="1124762355" sldId="383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124762355" sldId="383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0:40.136" v="2886" actId="1076"/>
          <ac:spMkLst>
            <pc:docMk/>
            <pc:sldMk cId="1124762355" sldId="383"/>
            <ac:spMk id="7" creationId="{0B776DDA-9087-4250-BA9E-CB87C76574E9}"/>
          </ac:spMkLst>
        </pc:spChg>
      </pc:sldChg>
      <pc:sldChg chg="modSp add del mod">
        <pc:chgData name="Trọng Tình Đỗ" userId="387ae1fd5bd72073" providerId="LiveId" clId="{FF1172B3-4408-4D7E-A262-D3FF1A072C3E}" dt="2021-04-29T15:43:50.185" v="2917" actId="47"/>
        <pc:sldMkLst>
          <pc:docMk/>
          <pc:sldMk cId="94901666" sldId="384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94901666" sldId="384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43:42.199" v="2916"/>
          <ac:spMkLst>
            <pc:docMk/>
            <pc:sldMk cId="94901666" sldId="384"/>
            <ac:spMk id="7" creationId="{0B776DDA-9087-4250-BA9E-CB87C76574E9}"/>
          </ac:spMkLst>
        </pc:spChg>
      </pc:sldChg>
      <pc:sldChg chg="new del">
        <pc:chgData name="Trọng Tình Đỗ" userId="387ae1fd5bd72073" providerId="LiveId" clId="{FF1172B3-4408-4D7E-A262-D3FF1A072C3E}" dt="2021-04-27T12:08:02.298" v="913" actId="47"/>
        <pc:sldMkLst>
          <pc:docMk/>
          <pc:sldMk cId="68204652" sldId="385"/>
        </pc:sldMkLst>
      </pc:sldChg>
      <pc:sldChg chg="modSp add del mod">
        <pc:chgData name="Trọng Tình Đỗ" userId="387ae1fd5bd72073" providerId="LiveId" clId="{FF1172B3-4408-4D7E-A262-D3FF1A072C3E}" dt="2021-04-29T15:09:00.267" v="1624" actId="47"/>
        <pc:sldMkLst>
          <pc:docMk/>
          <pc:sldMk cId="103972196" sldId="385"/>
        </pc:sldMkLst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03972196" sldId="385"/>
            <ac:spMk id="2" creationId="{915B80BE-CFF2-4C77-B73C-D0954B89A174}"/>
          </ac:spMkLst>
        </pc:spChg>
        <pc:spChg chg="mod">
          <ac:chgData name="Trọng Tình Đỗ" userId="387ae1fd5bd72073" providerId="LiveId" clId="{FF1172B3-4408-4D7E-A262-D3FF1A072C3E}" dt="2021-04-29T15:06:26.980" v="1364"/>
          <ac:spMkLst>
            <pc:docMk/>
            <pc:sldMk cId="103972196" sldId="385"/>
            <ac:spMk id="4" creationId="{40AD2AB0-CF88-4EAF-82B8-6D798064F3D3}"/>
          </ac:spMkLst>
        </pc:spChg>
        <pc:spChg chg="mod">
          <ac:chgData name="Trọng Tình Đỗ" userId="387ae1fd5bd72073" providerId="LiveId" clId="{FF1172B3-4408-4D7E-A262-D3FF1A072C3E}" dt="2021-04-29T15:05:09.580" v="1363"/>
          <ac:spMkLst>
            <pc:docMk/>
            <pc:sldMk cId="103972196" sldId="385"/>
            <ac:spMk id="6" creationId="{39E8DE7A-0402-4E81-82AF-C67473E7317C}"/>
          </ac:spMkLst>
        </pc:spChg>
      </pc:sldChg>
      <pc:sldChg chg="modSp add mod ord">
        <pc:chgData name="Trọng Tình Đỗ" userId="387ae1fd5bd72073" providerId="LiveId" clId="{FF1172B3-4408-4D7E-A262-D3FF1A072C3E}" dt="2021-04-29T15:39:01.912" v="2865" actId="13926"/>
        <pc:sldMkLst>
          <pc:docMk/>
          <pc:sldMk cId="2894965566" sldId="385"/>
        </pc:sldMkLst>
        <pc:spChg chg="mod">
          <ac:chgData name="Trọng Tình Đỗ" userId="387ae1fd5bd72073" providerId="LiveId" clId="{FF1172B3-4408-4D7E-A262-D3FF1A072C3E}" dt="2021-04-29T15:39:01.912" v="2865" actId="13926"/>
          <ac:spMkLst>
            <pc:docMk/>
            <pc:sldMk cId="2894965566" sldId="385"/>
            <ac:spMk id="7" creationId="{4D851BC0-6706-45B3-A096-8E7EF82C22C8}"/>
          </ac:spMkLst>
        </pc:spChg>
      </pc:sldChg>
      <pc:sldChg chg="modSp add mod ord">
        <pc:chgData name="Trọng Tình Đỗ" userId="387ae1fd5bd72073" providerId="LiveId" clId="{FF1172B3-4408-4D7E-A262-D3FF1A072C3E}" dt="2021-04-29T15:44:16.795" v="2925" actId="255"/>
        <pc:sldMkLst>
          <pc:docMk/>
          <pc:sldMk cId="3712897125" sldId="386"/>
        </pc:sldMkLst>
        <pc:spChg chg="mod">
          <ac:chgData name="Trọng Tình Đỗ" userId="387ae1fd5bd72073" providerId="LiveId" clId="{FF1172B3-4408-4D7E-A262-D3FF1A072C3E}" dt="2021-04-29T15:44:16.795" v="2925" actId="255"/>
          <ac:spMkLst>
            <pc:docMk/>
            <pc:sldMk cId="3712897125" sldId="386"/>
            <ac:spMk id="7" creationId="{0B776DDA-9087-4250-BA9E-CB87C76574E9}"/>
          </ac:spMkLst>
        </pc:spChg>
      </pc:sldChg>
      <pc:sldChg chg="new del">
        <pc:chgData name="Trọng Tình Đỗ" userId="387ae1fd5bd72073" providerId="LiveId" clId="{FF1172B3-4408-4D7E-A262-D3FF1A072C3E}" dt="2021-04-29T15:39:41.981" v="2871" actId="47"/>
        <pc:sldMkLst>
          <pc:docMk/>
          <pc:sldMk cId="3683764155" sldId="387"/>
        </pc:sldMkLst>
      </pc:sldChg>
      <pc:sldChg chg="modSp add del mod">
        <pc:chgData name="Trọng Tình Đỗ" userId="387ae1fd5bd72073" providerId="LiveId" clId="{FF1172B3-4408-4D7E-A262-D3FF1A072C3E}" dt="2021-04-29T15:40:00.582" v="2880" actId="47"/>
        <pc:sldMkLst>
          <pc:docMk/>
          <pc:sldMk cId="2914439406" sldId="388"/>
        </pc:sldMkLst>
        <pc:spChg chg="mod">
          <ac:chgData name="Trọng Tình Đỗ" userId="387ae1fd5bd72073" providerId="LiveId" clId="{FF1172B3-4408-4D7E-A262-D3FF1A072C3E}" dt="2021-04-29T15:39:48.572" v="2876"/>
          <ac:spMkLst>
            <pc:docMk/>
            <pc:sldMk cId="2914439406" sldId="388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39:58.925" v="2879"/>
        <pc:sldMkLst>
          <pc:docMk/>
          <pc:sldMk cId="2274651017" sldId="389"/>
        </pc:sldMkLst>
        <pc:spChg chg="mod">
          <ac:chgData name="Trọng Tình Đỗ" userId="387ae1fd5bd72073" providerId="LiveId" clId="{FF1172B3-4408-4D7E-A262-D3FF1A072C3E}" dt="2021-04-29T15:39:58.925" v="2879"/>
          <ac:spMkLst>
            <pc:docMk/>
            <pc:sldMk cId="2274651017" sldId="389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41:05.058" v="2890"/>
        <pc:sldMkLst>
          <pc:docMk/>
          <pc:sldMk cId="4245728575" sldId="390"/>
        </pc:sldMkLst>
        <pc:spChg chg="mod">
          <ac:chgData name="Trọng Tình Đỗ" userId="387ae1fd5bd72073" providerId="LiveId" clId="{FF1172B3-4408-4D7E-A262-D3FF1A072C3E}" dt="2021-04-29T15:41:05.058" v="2890"/>
          <ac:spMkLst>
            <pc:docMk/>
            <pc:sldMk cId="4245728575" sldId="390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42:22.059" v="2901" actId="255"/>
        <pc:sldMkLst>
          <pc:docMk/>
          <pc:sldMk cId="1658387651" sldId="391"/>
        </pc:sldMkLst>
        <pc:spChg chg="mod">
          <ac:chgData name="Trọng Tình Đỗ" userId="387ae1fd5bd72073" providerId="LiveId" clId="{FF1172B3-4408-4D7E-A262-D3FF1A072C3E}" dt="2021-04-29T15:42:22.059" v="2901" actId="255"/>
          <ac:spMkLst>
            <pc:docMk/>
            <pc:sldMk cId="1658387651" sldId="391"/>
            <ac:spMk id="7" creationId="{0B776DDA-9087-4250-BA9E-CB87C76574E9}"/>
          </ac:spMkLst>
        </pc:spChg>
      </pc:sldChg>
      <pc:sldChg chg="modSp add mod">
        <pc:chgData name="Trọng Tình Đỗ" userId="387ae1fd5bd72073" providerId="LiveId" clId="{FF1172B3-4408-4D7E-A262-D3FF1A072C3E}" dt="2021-04-29T15:42:29.227" v="2903" actId="1076"/>
        <pc:sldMkLst>
          <pc:docMk/>
          <pc:sldMk cId="1909741279" sldId="392"/>
        </pc:sldMkLst>
        <pc:spChg chg="mod">
          <ac:chgData name="Trọng Tình Đỗ" userId="387ae1fd5bd72073" providerId="LiveId" clId="{FF1172B3-4408-4D7E-A262-D3FF1A072C3E}" dt="2021-04-29T15:42:29.227" v="2903" actId="1076"/>
          <ac:spMkLst>
            <pc:docMk/>
            <pc:sldMk cId="1909741279" sldId="392"/>
            <ac:spMk id="7" creationId="{0B776DDA-9087-4250-BA9E-CB87C76574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3A69F8-F822-4453-AB15-CB8D108B629F}"/>
              </a:ext>
            </a:extLst>
          </p:cNvPr>
          <p:cNvSpPr txBox="1">
            <a:spLocks/>
          </p:cNvSpPr>
          <p:nvPr/>
        </p:nvSpPr>
        <p:spPr>
          <a:xfrm>
            <a:off x="1584701" y="2587057"/>
            <a:ext cx="7475838" cy="85010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smtClean="0">
                <a:solidFill>
                  <a:srgbClr val="00B0F0"/>
                </a:solidFill>
                <a:latin typeface="Consolas" panose="020B0609020204030204" pitchFamily="49" charset="0"/>
              </a:rPr>
              <a:t>Thiết kế lớp CThoiGian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phút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giây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re, temp,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A0EDE5-6648-4450-90F2-C1BB247AB83B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0, 0),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7CDC04-306B-446C-A019-2348D6414E5C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1, 0),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851BC0-6706-45B3-A096-8E7EF82C22C8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0, 1),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851BC0-6706-45B3-A096-8E7EF82C22C8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49655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74057" y="1577389"/>
            <a:ext cx="906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971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CThoiGian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866AFF-D2B6-4554-97C4-0015BC7E694F}"/>
              </a:ext>
            </a:extLst>
          </p:cNvPr>
          <p:cNvSpPr txBox="1"/>
          <p:nvPr/>
        </p:nvSpPr>
        <p:spPr>
          <a:xfrm>
            <a:off x="1744824" y="1191492"/>
            <a:ext cx="3435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phut;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phút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giây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108363" y="1166842"/>
            <a:ext cx="8035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phut;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233055" y="1166842"/>
            <a:ext cx="7976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997527" y="1804152"/>
            <a:ext cx="7689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246909" y="1611686"/>
            <a:ext cx="76801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vi-VN" sz="2400" dirty="0"/>
              <a:t> hơn bằng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064327" y="1611686"/>
            <a:ext cx="6862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 !=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Tình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1468581" y="1838246"/>
            <a:ext cx="6989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10798" y="1148181"/>
            <a:ext cx="90646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-1" y="1166842"/>
            <a:ext cx="9069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phút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giây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11967" y="1166842"/>
            <a:ext cx="90973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mot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thoi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moi:"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3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tgian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70588" y="1166842"/>
            <a:ext cx="8938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mot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thoi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moi:"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(gio &lt; 0 || gio &gt;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phut;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(phut &lt; 0 || phut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phut;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280791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4604" y="1166842"/>
            <a:ext cx="9377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326908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phut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34143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phut;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GetGiay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89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31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-&gt;phut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SetGio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0 || x &gt; 23);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SetPhut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0 || x &gt; 59);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-&gt;phut =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SetPhut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SetGiay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0 || x &gt; 59);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04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882336" y="1142229"/>
            <a:ext cx="871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KTHopLe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phut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23 || phut &gt; 60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60)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0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phut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phut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93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9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phut &gt;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phut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vi-VN" sz="2400" dirty="0"/>
              <a:t> hơn bằng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40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phut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07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857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5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472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26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KTHopLe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172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phut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213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Tình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3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355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 = 12;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89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BD104D-74F7-4CE7-B934-274B3C1277C8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khoang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thoi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muon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them:"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it-I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"Nhap lai so gio:"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phut muon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them:"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muon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them:"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51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324DCF-EA3A-4F41-B3B8-F4503194C58D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khoang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thoi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muon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tru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di:"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271705"/>
            <a:ext cx="9381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phut:"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re.SubTime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4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2BF688-BFA5-4073-856A-9659EF2BF42A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(sec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sec;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sec = sec - (60 -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phut++;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(phut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sec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(min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phut;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phut + min;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(phut &gt;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 = min - (60 -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285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93819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(phut &lt;= 59)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(24 -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23)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62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EA868-C91F-47FF-A574-3067633F0955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(sec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sec;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sec = sec -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59;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(phut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phut = 59;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sec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.phut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(min &gt;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phut;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phut = phut - min;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(phut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min = min -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prephut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phut = 59;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87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938193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(phut &gt;=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min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412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CThoiGian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334B97-C3D4-43EF-BA5E-376D1D4A095B}"/>
              </a:ext>
            </a:extLst>
          </p:cNvPr>
          <p:cNvSpPr txBox="1"/>
          <p:nvPr/>
        </p:nvSpPr>
        <p:spPr>
          <a:xfrm>
            <a:off x="686241" y="1838246"/>
            <a:ext cx="777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KhoangCThoiGian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GioKeTiep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PhutKeTiep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GiayKeTiep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CThoiGian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860</TotalTime>
  <Words>4352</Words>
  <Application>Microsoft Office PowerPoint</Application>
  <PresentationFormat>On-screen Show (4:3)</PresentationFormat>
  <Paragraphs>1249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Consolas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Admin</cp:lastModifiedBy>
  <cp:revision>12</cp:revision>
  <dcterms:created xsi:type="dcterms:W3CDTF">2021-04-16T04:53:39Z</dcterms:created>
  <dcterms:modified xsi:type="dcterms:W3CDTF">2021-04-29T15:59:33Z</dcterms:modified>
</cp:coreProperties>
</file>