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3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385" r:id="rId9"/>
    <p:sldId id="262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7" r:id="rId31"/>
    <p:sldId id="284" r:id="rId32"/>
    <p:sldId id="285" r:id="rId33"/>
    <p:sldId id="288" r:id="rId34"/>
    <p:sldId id="289" r:id="rId35"/>
    <p:sldId id="357" r:id="rId36"/>
    <p:sldId id="292" r:id="rId37"/>
    <p:sldId id="293" r:id="rId38"/>
    <p:sldId id="290" r:id="rId39"/>
    <p:sldId id="291" r:id="rId40"/>
    <p:sldId id="294" r:id="rId41"/>
    <p:sldId id="295" r:id="rId42"/>
    <p:sldId id="296" r:id="rId43"/>
    <p:sldId id="297" r:id="rId44"/>
    <p:sldId id="358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59" r:id="rId55"/>
    <p:sldId id="360" r:id="rId56"/>
    <p:sldId id="309" r:id="rId57"/>
    <p:sldId id="310" r:id="rId58"/>
    <p:sldId id="311" r:id="rId59"/>
    <p:sldId id="312" r:id="rId60"/>
    <p:sldId id="313" r:id="rId61"/>
    <p:sldId id="314" r:id="rId62"/>
    <p:sldId id="316" r:id="rId63"/>
    <p:sldId id="361" r:id="rId64"/>
    <p:sldId id="362" r:id="rId65"/>
    <p:sldId id="318" r:id="rId66"/>
    <p:sldId id="319" r:id="rId67"/>
    <p:sldId id="320" r:id="rId68"/>
    <p:sldId id="363" r:id="rId69"/>
    <p:sldId id="364" r:id="rId70"/>
    <p:sldId id="379" r:id="rId71"/>
    <p:sldId id="365" r:id="rId72"/>
    <p:sldId id="366" r:id="rId73"/>
    <p:sldId id="367" r:id="rId74"/>
    <p:sldId id="368" r:id="rId75"/>
    <p:sldId id="369" r:id="rId76"/>
    <p:sldId id="370" r:id="rId77"/>
    <p:sldId id="371" r:id="rId78"/>
    <p:sldId id="372" r:id="rId79"/>
    <p:sldId id="373" r:id="rId80"/>
    <p:sldId id="374" r:id="rId81"/>
    <p:sldId id="375" r:id="rId82"/>
    <p:sldId id="376" r:id="rId83"/>
    <p:sldId id="377" r:id="rId84"/>
    <p:sldId id="378" r:id="rId85"/>
    <p:sldId id="321" r:id="rId86"/>
    <p:sldId id="322" r:id="rId87"/>
    <p:sldId id="355" r:id="rId88"/>
    <p:sldId id="380" r:id="rId89"/>
    <p:sldId id="356" r:id="rId90"/>
    <p:sldId id="323" r:id="rId91"/>
    <p:sldId id="381" r:id="rId92"/>
    <p:sldId id="324" r:id="rId93"/>
    <p:sldId id="325" r:id="rId94"/>
    <p:sldId id="326" r:id="rId95"/>
    <p:sldId id="327" r:id="rId96"/>
    <p:sldId id="382" r:id="rId97"/>
    <p:sldId id="328" r:id="rId98"/>
    <p:sldId id="329" r:id="rId99"/>
    <p:sldId id="383" r:id="rId100"/>
    <p:sldId id="330" r:id="rId101"/>
    <p:sldId id="331" r:id="rId102"/>
    <p:sldId id="333" r:id="rId103"/>
    <p:sldId id="332" r:id="rId104"/>
    <p:sldId id="336" r:id="rId105"/>
    <p:sldId id="337" r:id="rId106"/>
    <p:sldId id="338" r:id="rId107"/>
    <p:sldId id="339" r:id="rId108"/>
    <p:sldId id="384" r:id="rId109"/>
    <p:sldId id="340" r:id="rId110"/>
    <p:sldId id="341" r:id="rId111"/>
    <p:sldId id="346" r:id="rId1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84B8E3-DDD4-422F-AF16-77F67946ED35}">
          <p14:sldIdLst>
            <p14:sldId id="256"/>
            <p14:sldId id="257"/>
            <p14:sldId id="265"/>
            <p14:sldId id="258"/>
            <p14:sldId id="259"/>
            <p14:sldId id="260"/>
            <p14:sldId id="261"/>
            <p14:sldId id="385"/>
            <p14:sldId id="262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6"/>
            <p14:sldId id="287"/>
            <p14:sldId id="284"/>
            <p14:sldId id="285"/>
            <p14:sldId id="288"/>
            <p14:sldId id="289"/>
            <p14:sldId id="357"/>
            <p14:sldId id="292"/>
            <p14:sldId id="293"/>
            <p14:sldId id="290"/>
            <p14:sldId id="291"/>
            <p14:sldId id="294"/>
            <p14:sldId id="295"/>
            <p14:sldId id="296"/>
            <p14:sldId id="297"/>
            <p14:sldId id="358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59"/>
            <p14:sldId id="360"/>
            <p14:sldId id="309"/>
            <p14:sldId id="310"/>
            <p14:sldId id="311"/>
            <p14:sldId id="312"/>
            <p14:sldId id="313"/>
            <p14:sldId id="314"/>
            <p14:sldId id="316"/>
            <p14:sldId id="361"/>
            <p14:sldId id="362"/>
            <p14:sldId id="318"/>
            <p14:sldId id="319"/>
            <p14:sldId id="320"/>
            <p14:sldId id="363"/>
            <p14:sldId id="364"/>
            <p14:sldId id="379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21"/>
            <p14:sldId id="322"/>
            <p14:sldId id="355"/>
            <p14:sldId id="380"/>
            <p14:sldId id="356"/>
            <p14:sldId id="323"/>
            <p14:sldId id="381"/>
            <p14:sldId id="324"/>
            <p14:sldId id="325"/>
            <p14:sldId id="326"/>
            <p14:sldId id="327"/>
            <p14:sldId id="382"/>
            <p14:sldId id="328"/>
            <p14:sldId id="329"/>
            <p14:sldId id="383"/>
            <p14:sldId id="330"/>
            <p14:sldId id="331"/>
            <p14:sldId id="333"/>
            <p14:sldId id="332"/>
            <p14:sldId id="336"/>
            <p14:sldId id="337"/>
            <p14:sldId id="338"/>
            <p14:sldId id="339"/>
            <p14:sldId id="384"/>
            <p14:sldId id="340"/>
            <p14:sldId id="341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172B3-4408-4D7E-A262-D3FF1A072C3E}" v="106" dt="2021-04-27T12:09:43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19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D978A-0676-4529-82E4-BB01785285F1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64EA4-DED3-4074-B8D0-68967443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DE86626C-96D5-4228-88ED-3A5D0C450BC4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8336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4029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5227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039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4113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714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BAA6-DC71-4BE7-83FF-897378AB73A0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519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873FB-225C-4910-A9C8-DBEAB79B938B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4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405F-1999-44E8-BF86-8708D568CDF8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14DD54B-E329-416B-B8FD-745EACC54B34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BF19-F487-4558-9370-672C9E823F97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C7BA-CFA1-4540-B8E3-D04DAFE2EACF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DFC1-AA13-4CD2-B80E-FD7F9A5EDB33}" type="datetime1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7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86B8-E60D-4CD0-9DA2-FF6535C637FE}" type="datetime1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DB57-E217-4920-BE2C-AECA2906237F}" type="datetime1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39DF-7083-4F3F-9820-453E58A2A1B2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2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528D-92C9-428A-B1D0-038D3106C7C2}" type="datetime1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Thiết kế lớp CHonSo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28BAA6-DC71-4BE7-83FF-897378AB73A0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Thiết kế lớp CHonSo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9CD350-994C-41AD-AF25-69356DB26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9F8-F822-4453-AB15-CB8D108B6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701" y="2587057"/>
            <a:ext cx="7475838" cy="8501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Thiết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kế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lớp</a:t>
            </a:r>
            <a:r>
              <a:rPr lang="en-US" sz="4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Consolas" panose="020B0609020204030204" pitchFamily="49" charset="0"/>
              </a:rPr>
              <a:t>CNgay</a:t>
            </a:r>
            <a:endParaRPr lang="en-US" sz="4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E7BD0-4491-4C59-81E9-825ACD9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09E94-F8AF-48CB-B5F7-B9FDFC19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D43B19-C7D2-49D5-BD98-74C24A80EF1D}"/>
              </a:ext>
            </a:extLst>
          </p:cNvPr>
          <p:cNvSpPr/>
          <p:nvPr/>
        </p:nvSpPr>
        <p:spPr>
          <a:xfrm>
            <a:off x="-2675107" y="857250"/>
            <a:ext cx="5350213" cy="51435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941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684405"/>
            <a:ext cx="7771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hôm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bất kỳ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1C699-A5BE-4866-84B9-DBCBE9151E12}"/>
              </a:ext>
            </a:extLst>
          </p:cNvPr>
          <p:cNvSpPr txBox="1"/>
          <p:nvPr/>
        </p:nvSpPr>
        <p:spPr>
          <a:xfrm>
            <a:off x="2286000" y="70174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7820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89935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9"/>
            <a:ext cx="93819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 = 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i-FI" sz="2400" dirty="0">
                <a:solidFill>
                  <a:srgbClr val="000000"/>
                </a:solidFill>
                <a:latin typeface="Consolas" panose="020B0609020204030204" pitchFamily="49" charset="0"/>
              </a:rPr>
              <a:t>		temp.KhoiTao(0, 0, 0);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0)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0, 0);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00934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448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 = 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0550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0" y="1838246"/>
            <a:ext cx="84577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5661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09438"/>
            <a:ext cx="9381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 = 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422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773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41487"/>
            <a:ext cx="93819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cha;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cha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de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cha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252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41487"/>
            <a:ext cx="93819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(cha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cha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cha.CongNgay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16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109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66238"/>
            <a:ext cx="84577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56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9137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77389"/>
            <a:ext cx="9381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::~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608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37F0-424C-4601-AED8-6AF41693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Kết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thúc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CF26-F1F1-4B73-9D39-31BDC2D7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Văn</a:t>
            </a:r>
            <a:r>
              <a:rPr lang="en-US" sz="2400" dirty="0">
                <a:latin typeface="Consolas" panose="020B0609020204030204" pitchFamily="49" charset="0"/>
              </a:rPr>
              <a:t> Linh – 20520613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Hồng</a:t>
            </a:r>
            <a:r>
              <a:rPr lang="en-US" sz="2400" dirty="0">
                <a:latin typeface="Consolas" panose="020B0609020204030204" pitchFamily="49" charset="0"/>
              </a:rPr>
              <a:t> Gia Hy – 20520561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Huy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Trí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Dũng</a:t>
            </a:r>
            <a:r>
              <a:rPr lang="en-US" sz="2400" dirty="0">
                <a:latin typeface="Consolas" panose="020B0609020204030204" pitchFamily="49" charset="0"/>
              </a:rPr>
              <a:t> -20520459</a:t>
            </a:r>
          </a:p>
          <a:p>
            <a:pPr algn="r"/>
            <a:r>
              <a:rPr lang="en-US" sz="2400" dirty="0" err="1">
                <a:latin typeface="Consolas" panose="020B0609020204030204" pitchFamily="49" charset="0"/>
              </a:rPr>
              <a:t>Đỗ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Trọng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Tình</a:t>
            </a:r>
            <a:r>
              <a:rPr lang="en-US" sz="2400" dirty="0">
                <a:latin typeface="Consolas" panose="020B0609020204030204" pitchFamily="49" charset="0"/>
              </a:rPr>
              <a:t> – 20520318</a:t>
            </a:r>
          </a:p>
          <a:p>
            <a:pPr algn="r"/>
            <a:r>
              <a:rPr lang="en-US" sz="2400" dirty="0">
                <a:latin typeface="Consolas" panose="020B0609020204030204" pitchFamily="49" charset="0"/>
              </a:rPr>
              <a:t>Nguyễn </a:t>
            </a:r>
            <a:r>
              <a:rPr lang="en-US" sz="2400" dirty="0" err="1">
                <a:latin typeface="Consolas" panose="020B0609020204030204" pitchFamily="49" charset="0"/>
              </a:rPr>
              <a:t>Công</a:t>
            </a:r>
            <a:r>
              <a:rPr lang="en-US" sz="2400" dirty="0">
                <a:latin typeface="Consolas" panose="020B0609020204030204" pitchFamily="49" charset="0"/>
              </a:rPr>
              <a:t> Đoàn - 20520447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0A16-9A45-4A74-9B14-74C191E0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CNgay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2F085-D1BF-4645-8F71-F15523CF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D350-994C-41AD-AF25-69356DB26E9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vi-VN" sz="2400" dirty="0" smtClean="0"/>
              <a:t>Phần ngày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vi-VN" sz="2400" dirty="0" smtClean="0"/>
              <a:t>Phần</a:t>
            </a:r>
            <a:r>
              <a:rPr lang="en-US" sz="2400" dirty="0" smtClean="0"/>
              <a:t> </a:t>
            </a:r>
            <a:r>
              <a:rPr lang="vi-VN" sz="2400" dirty="0" smtClean="0"/>
              <a:t>tháng</a:t>
            </a:r>
          </a:p>
          <a:p>
            <a:pPr marL="742950" lvl="1" indent="-285750">
              <a:buFontTx/>
              <a:buChar char="-"/>
            </a:pPr>
            <a:r>
              <a:rPr lang="vi-VN" sz="2400" dirty="0" smtClean="0"/>
              <a:t>Phần năm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0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59024" y="1147201"/>
            <a:ext cx="7791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month;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75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vi-VN" sz="2400" dirty="0" smtClean="0"/>
              <a:t>Phần ngày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vi-VN" sz="2400" dirty="0" smtClean="0"/>
              <a:t>Phần tháng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vi-VN" sz="2400" dirty="0" smtClean="0"/>
              <a:t>Phần năm</a:t>
            </a:r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35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month;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3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cập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nhật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tra</a:t>
            </a:r>
          </a:p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0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0" y="1166842"/>
            <a:ext cx="9209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84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</a:t>
            </a:r>
            <a:r>
              <a:rPr lang="vi-VN" sz="2400" dirty="0"/>
              <a:t>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vi-VN" sz="2400" dirty="0"/>
              <a:t>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48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9979" y="1166842"/>
            <a:ext cx="9074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Xuat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8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02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</a:t>
            </a:r>
            <a:r>
              <a:rPr lang="vi-VN" sz="2400" dirty="0"/>
              <a:t>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75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7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tra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nhuận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vi-VN" sz="2400" dirty="0"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>
                <a:cs typeface="Arial" panose="020B0604020202020204" pitchFamily="34" charset="0"/>
              </a:rPr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>
                <a:cs typeface="Arial" panose="020B0604020202020204" pitchFamily="34" charset="0"/>
              </a:rPr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>
                <a:cs typeface="Arial" panose="020B0604020202020204" pitchFamily="34" charset="0"/>
              </a:rPr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>
                <a:cs typeface="Arial" panose="020B0604020202020204" pitchFamily="34" charset="0"/>
              </a:rPr>
              <a:t>.Toán tử so sánh nhỏ hơn bằng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vi-VN" sz="2400" dirty="0">
                <a:cs typeface="Arial" panose="020B0604020202020204" pitchFamily="34" charset="0"/>
              </a:rPr>
              <a:t>Toán tử so sánh lớn hơn bằng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20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1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lý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vi-VN" sz="2400" dirty="0">
                <a:cs typeface="Arial" panose="020B0604020202020204" pitchFamily="34" charset="0"/>
              </a:rPr>
              <a:t> Phương 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>
                <a:cs typeface="Arial" panose="020B0604020202020204" pitchFamily="34" charset="0"/>
              </a:rPr>
              <a:t>. Phương 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endParaRPr lang="vi-VN" sz="2400" dirty="0"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>
                <a:cs typeface="Arial" panose="020B0604020202020204" pitchFamily="34" charset="0"/>
              </a:rPr>
              <a:t>. Phương 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>
                <a:cs typeface="Arial" panose="020B0604020202020204" pitchFamily="34" charset="0"/>
              </a:rPr>
              <a:t>. Phương 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>
                <a:cs typeface="Arial" panose="020B0604020202020204" pitchFamily="34" charset="0"/>
              </a:rPr>
              <a:t>. Phương 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endParaRPr lang="vi-VN" sz="2400" dirty="0"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>
                <a:cs typeface="Arial" panose="020B0604020202020204" pitchFamily="34" charset="0"/>
              </a:rPr>
              <a:t>. Phương 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vi-VN" sz="2400" dirty="0"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>
                <a:cs typeface="Arial" panose="020B0604020202020204" pitchFamily="34" charset="0"/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vi-V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hôm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endParaRPr lang="vi-VN" sz="2400" dirty="0"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vi-VN" sz="2400" dirty="0"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cs typeface="Arial" panose="020B0604020202020204" pitchFamily="34" charset="0"/>
              </a:rPr>
              <a:t>bất kỳ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67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8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phức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1716713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10798" y="1148181"/>
            <a:ext cx="9064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04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day 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month 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year =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38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-1" y="1166842"/>
            <a:ext cx="9069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1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676469" y="1166842"/>
            <a:ext cx="7791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Thuộc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tính</a:t>
            </a:r>
            <a:r>
              <a:rPr lang="en-US" sz="2400" b="1" u="sng" dirty="0"/>
              <a:t>:</a:t>
            </a:r>
            <a:endParaRPr lang="en-US" sz="2400" dirty="0"/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ngày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tháng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khởi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8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316132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DD)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day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DD.day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month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DD.month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year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DD.year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17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0" y="1166842"/>
            <a:ext cx="9209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75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MM,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YY)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day = DD;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month = MM;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	year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YY;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83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11967" y="1166842"/>
            <a:ext cx="9097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friend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87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 a)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ngay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0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31)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ngay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thang:"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0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12)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62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thang:"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nam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nam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a.ktngay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Ngay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khong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hop le,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xin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0);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73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0" y="1166842"/>
            <a:ext cx="9209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203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01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day =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month =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year =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54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0" y="1166842"/>
            <a:ext cx="9209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11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409835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MM,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YY)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day = DD;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month = MM;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year = YY;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2341-7D71-496E-B18F-250823A48485}"/>
              </a:ext>
            </a:extLst>
          </p:cNvPr>
          <p:cNvSpPr txBox="1"/>
          <p:nvPr/>
        </p:nvSpPr>
        <p:spPr>
          <a:xfrm>
            <a:off x="4184779" y="298579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0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328204"/>
            <a:ext cx="75111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khởi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tạo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/>
              <a:t>. </a:t>
            </a:r>
            <a:r>
              <a:rPr lang="vi-VN" sz="2400" dirty="0"/>
              <a:t>Phương thức khởi tạo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khởi tạo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khởi tạo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4. Phương thức thiết lập mặc định.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5. Phương thức thiết lập sao chép.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6. Phương thức thiết lập khi biết đầy đủ thông tin.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7. Phương thức Nhập.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8. Toán tử vào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C3F63-50F3-445C-8DE5-0EC1B5CEEEF5}"/>
              </a:ext>
            </a:extLst>
          </p:cNvPr>
          <p:cNvSpPr txBox="1"/>
          <p:nvPr/>
        </p:nvSpPr>
        <p:spPr>
          <a:xfrm>
            <a:off x="2285999" y="45576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69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499186" y="1166842"/>
            <a:ext cx="8775443" cy="344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68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222825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DD)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day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DD.day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month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DD.month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year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DD.year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375966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70588" y="1166842"/>
            <a:ext cx="8938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khởi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tạo</a:t>
            </a:r>
            <a:endParaRPr lang="fr-FR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KhoiTao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  <a:endParaRPr lang="fr-FR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15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194833"/>
            <a:ext cx="87101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ngay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day;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(day &lt;= 0 || day &gt; 31)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ngay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day;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thang:"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month;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(month &lt;= 0 || month &gt; 12)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thang:"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month;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4061866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1099751" y="1194833"/>
            <a:ext cx="87101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nam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year;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(year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nam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&gt;&gt; year;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Ngay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khong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hop le,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xin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0);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099751" y="449424"/>
            <a:ext cx="6944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NHÓM PHƯƠNG THỨC KHỞI TẠO</a:t>
            </a:r>
          </a:p>
        </p:txBody>
      </p:sp>
    </p:spTree>
    <p:extLst>
      <p:ext uri="{BB962C8B-B14F-4D97-AF65-F5344CB8AC3E}">
        <p14:creationId xmlns:p14="http://schemas.microsoft.com/office/powerpoint/2010/main" val="2807911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846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CUNG CẤP THÔNG TIN</a:t>
            </a:r>
          </a:p>
        </p:txBody>
      </p:sp>
    </p:spTree>
    <p:extLst>
      <p:ext uri="{BB962C8B-B14F-4D97-AF65-F5344CB8AC3E}">
        <p14:creationId xmlns:p14="http://schemas.microsoft.com/office/powerpoint/2010/main" val="2421661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4604" y="1166842"/>
            <a:ext cx="9377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  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friend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&lt;&lt;(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Xuat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452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74752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ostream &amp; </a:t>
            </a:r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&lt;&lt;(ostream&amp; os, CNgay&amp; a)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0)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os &lt;&lt; </a:t>
            </a:r>
            <a:r>
              <a:rPr lang="sv-SE" sz="2400" dirty="0">
                <a:solidFill>
                  <a:srgbClr val="A31515"/>
                </a:solidFill>
                <a:latin typeface="Consolas" panose="020B0609020204030204" pitchFamily="49" charset="0"/>
              </a:rPr>
              <a:t>"Ngay khong hop le."</a:t>
            </a:r>
            <a:r>
              <a:rPr lang="sv-SE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endl;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a.month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463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326908" y="1166842"/>
            <a:ext cx="10622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Xuat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19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Xuat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0)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"Thoi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gian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khong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hop le."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day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month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year &lt;&lt;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88462"/>
            <a:ext cx="7511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cung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cấp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Phương thức Xuất.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Toán tử ra.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3. 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vi-VN" sz="2400" dirty="0"/>
              <a:t>Phương thức cung cấp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47B05-A0C8-46C9-9843-3C9AD8D99EAF}"/>
              </a:ext>
            </a:extLst>
          </p:cNvPr>
          <p:cNvSpPr txBox="1"/>
          <p:nvPr/>
        </p:nvSpPr>
        <p:spPr>
          <a:xfrm>
            <a:off x="2285999" y="57111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50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34143" y="1166842"/>
            <a:ext cx="10053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Xuat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924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4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day;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68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354563" y="1166842"/>
            <a:ext cx="8854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Xuat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GetThang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943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month;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125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354563" y="1166842"/>
            <a:ext cx="8854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cung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cấp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thông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friend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Xuat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GetNam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  <a:endParaRPr lang="fr-FR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7893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56371"/>
            <a:ext cx="8710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year;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cung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cấp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6314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CẬP NHẬT THÔNG TIN</a:t>
            </a:r>
          </a:p>
        </p:txBody>
      </p:sp>
    </p:spTree>
    <p:extLst>
      <p:ext uri="{BB962C8B-B14F-4D97-AF65-F5344CB8AC3E}">
        <p14:creationId xmlns:p14="http://schemas.microsoft.com/office/powerpoint/2010/main" val="8492228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6014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44123"/>
            <a:ext cx="8710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d)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-&gt;day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d.day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-&gt;month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d.month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-&gt;year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679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6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490008"/>
            <a:ext cx="7511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cập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nhật</a:t>
            </a:r>
            <a:r>
              <a:rPr lang="en-US" sz="2400" b="1" u="sng" dirty="0">
                <a:solidFill>
                  <a:srgbClr val="0070C0"/>
                </a:solidFill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</a:rPr>
              <a:t>thông</a:t>
            </a:r>
            <a:r>
              <a:rPr lang="en-US" sz="2400" b="1" u="sng" dirty="0">
                <a:solidFill>
                  <a:srgbClr val="0070C0"/>
                </a:solidFill>
              </a:rPr>
              <a:t> tin: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1. Toán tử gán.</a:t>
            </a:r>
          </a:p>
          <a:p>
            <a:pPr marL="742950" lvl="1" indent="-285750">
              <a:buFontTx/>
              <a:buChar char="-"/>
            </a:pPr>
            <a:r>
              <a:rPr lang="vi-VN" sz="2400" dirty="0"/>
              <a:t>2. Phương thức cập nhật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9DD4E-8FE9-4701-B4B9-309EB7E832A0}"/>
              </a:ext>
            </a:extLst>
          </p:cNvPr>
          <p:cNvSpPr txBox="1"/>
          <p:nvPr/>
        </p:nvSpPr>
        <p:spPr>
          <a:xfrm>
            <a:off x="2285999" y="58044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76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72116"/>
            <a:ext cx="87101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ngay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moi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day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ngay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day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0);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686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SetThang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019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34793"/>
            <a:ext cx="87101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thang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moi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month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thang:"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month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0);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252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cập nhật thông tin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SetNam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  <a:endParaRPr lang="fr-FR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7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34793"/>
            <a:ext cx="87101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nam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moi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year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lai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nam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year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0);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cập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nhật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thông</a:t>
            </a:r>
            <a:r>
              <a:rPr lang="fr-FR" sz="3200" b="1" dirty="0">
                <a:solidFill>
                  <a:srgbClr val="0070C0"/>
                </a:solidFill>
              </a:rPr>
              <a:t> tin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040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401799" y="4842719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KIỂM TRA</a:t>
            </a:r>
          </a:p>
        </p:txBody>
      </p:sp>
    </p:spTree>
    <p:extLst>
      <p:ext uri="{BB962C8B-B14F-4D97-AF65-F5344CB8AC3E}">
        <p14:creationId xmlns:p14="http://schemas.microsoft.com/office/powerpoint/2010/main" val="17779298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670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882336" y="1142229"/>
            <a:ext cx="8710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(day &lt;= 0 || month &lt;= 0 || year &lt; 0 || day 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|| month &gt; 12)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(day == 29 &amp;&amp; month == 2)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(year) == 1)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780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46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037567"/>
            <a:ext cx="87101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(month)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(year) == 1)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29;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28;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4: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5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5111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/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/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nhuận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vi-VN" sz="2400" dirty="0"/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/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/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/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/>
              <a:t>.Toán tử so sánh nhỏ hơn bằng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335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037567"/>
            <a:ext cx="871012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6: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7: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8: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9: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11: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30;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12: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31;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163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343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% 100 == 0)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% 400 == 0)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% 4 == 0)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9818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409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(year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(year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month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tg.month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(year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month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tg.month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day &lt;=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935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993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(year 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(year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month 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tg.month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(year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month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tg.month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day &gt;=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5928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407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(year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month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tg.month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day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074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8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816428" y="1764598"/>
            <a:ext cx="78565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nhuận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Toán tử so sánh lớn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Toán tử so sánh nhỏ hơn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Toán tử so sánh bằng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.Toán tử so sánh nhỏ hơn bằng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Toán tử so sánh lớn hơn bằng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DE7A-0402-4E81-82AF-C67473E7317C}"/>
              </a:ext>
            </a:extLst>
          </p:cNvPr>
          <p:cNvSpPr txBox="1"/>
          <p:nvPr/>
        </p:nvSpPr>
        <p:spPr>
          <a:xfrm>
            <a:off x="2285999" y="73906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219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(year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month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tg.month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day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tg.day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957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472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|| 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1226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216935" y="1611686"/>
            <a:ext cx="87101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// Nhóm phương thức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kiểm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tra</a:t>
            </a:r>
            <a:endParaRPr lang="vi-VN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ktngay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maxday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namnhuan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!=(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&amp;);</a:t>
            </a:r>
            <a:endParaRPr lang="fr-FR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1744824" y="480784"/>
            <a:ext cx="56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172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502537"/>
            <a:ext cx="8710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&lt;=(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|| 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kiểm</a:t>
            </a:r>
            <a:r>
              <a:rPr lang="fr-FR" sz="3200" b="1" dirty="0">
                <a:solidFill>
                  <a:srgbClr val="0070C0"/>
                </a:solidFill>
              </a:rPr>
              <a:t> tra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1213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-610785" y="4833388"/>
            <a:ext cx="767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PHƯƠNG THỨC XỬ LÝ</a:t>
            </a:r>
          </a:p>
        </p:txBody>
      </p:sp>
    </p:spTree>
    <p:extLst>
      <p:ext uri="{BB962C8B-B14F-4D97-AF65-F5344CB8AC3E}">
        <p14:creationId xmlns:p14="http://schemas.microsoft.com/office/powerpoint/2010/main" val="35449106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982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 =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max;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temp.KhoiTao(0, 0, 0);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max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temp.maxday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max)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436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(max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- 1;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12)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max)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8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89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03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Phương thức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hương thức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Phương thức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Phương thức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Phương thức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Phương thức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THIẾT KẾ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909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 =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max = 12;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temp.KhoiTao(0, 0, 0);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max)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617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28099"/>
            <a:ext cx="93819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(max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- 1;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max)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894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608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390777"/>
            <a:ext cx="93819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 = 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i-FI" sz="2400" dirty="0">
                <a:solidFill>
                  <a:srgbClr val="000000"/>
                </a:solidFill>
                <a:latin typeface="Consolas" panose="020B0609020204030204" pitchFamily="49" charset="0"/>
              </a:rPr>
              <a:t>	temp.KhoiTao(0, 0, 0);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0628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273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418768"/>
            <a:ext cx="93819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 =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max;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temp.KhoiTao(0, 0, 0);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0)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418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71705"/>
            <a:ext cx="93819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temp.maxday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12;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temp.KhoiTao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 0, 0);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344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B80BE-CFF2-4C77-B73C-D0954B89A174}"/>
              </a:ext>
            </a:extLst>
          </p:cNvPr>
          <p:cNvSpPr txBox="1"/>
          <p:nvPr/>
        </p:nvSpPr>
        <p:spPr>
          <a:xfrm>
            <a:off x="686241" y="1838246"/>
            <a:ext cx="7771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Nhóm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phương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thức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xử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lý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CongThang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CongNam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TruThang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TruNam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NgayTiepTheo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NgayTruocDo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KhoangCach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~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64061-BA1A-498C-A5FA-D7E87F3012EB}"/>
              </a:ext>
            </a:extLst>
          </p:cNvPr>
          <p:cNvSpPr txBox="1"/>
          <p:nvPr/>
        </p:nvSpPr>
        <p:spPr>
          <a:xfrm>
            <a:off x="2286000" y="70174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KHAI BÁO LỚP </a:t>
            </a:r>
            <a:r>
              <a:rPr lang="en-US" sz="3200" b="1" dirty="0" err="1">
                <a:solidFill>
                  <a:srgbClr val="0070C0"/>
                </a:solidFill>
              </a:rPr>
              <a:t>CNgay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717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TruThang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CNgay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 = 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max = 12;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temp.KhoiTao(0, 0, 0);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&lt;= 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707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2AB0-CF88-4EAF-82B8-6D798064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4156"/>
            <a:ext cx="6457950" cy="273844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Thiết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lớp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ngày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3EEE-0DAB-4D93-B259-2605A99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84156"/>
            <a:ext cx="2686050" cy="273844"/>
          </a:xfrm>
          <a:solidFill>
            <a:srgbClr val="0070C0"/>
          </a:solidFill>
        </p:spPr>
        <p:txBody>
          <a:bodyPr/>
          <a:lstStyle/>
          <a:p>
            <a:fld id="{C19CD350-994C-41AD-AF25-69356DB26E91}" type="slidenum">
              <a:rPr lang="en-US" smtClean="0">
                <a:solidFill>
                  <a:schemeClr val="bg1"/>
                </a:solidFill>
              </a:rPr>
              <a:t>99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76DDA-9087-4250-BA9E-CB87C76574E9}"/>
              </a:ext>
            </a:extLst>
          </p:cNvPr>
          <p:cNvSpPr txBox="1"/>
          <p:nvPr/>
        </p:nvSpPr>
        <p:spPr>
          <a:xfrm>
            <a:off x="755336" y="1256316"/>
            <a:ext cx="93819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12;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temp.month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temp.year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0)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temp.KhoiTao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 0, 0);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3A088-89A9-4C9B-91BF-788470893D30}"/>
              </a:ext>
            </a:extLst>
          </p:cNvPr>
          <p:cNvSpPr txBox="1"/>
          <p:nvPr/>
        </p:nvSpPr>
        <p:spPr>
          <a:xfrm>
            <a:off x="755336" y="452792"/>
            <a:ext cx="819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rgbClr val="0070C0"/>
                </a:solidFill>
              </a:rPr>
              <a:t>Nhóm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phương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thức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xử</a:t>
            </a:r>
            <a:r>
              <a:rPr lang="fr-FR" sz="3200" b="1" dirty="0">
                <a:solidFill>
                  <a:srgbClr val="0070C0"/>
                </a:solidFill>
              </a:rPr>
              <a:t> </a:t>
            </a:r>
            <a:r>
              <a:rPr lang="fr-FR" sz="3200" b="1" dirty="0" err="1">
                <a:solidFill>
                  <a:srgbClr val="0070C0"/>
                </a:solidFill>
              </a:rPr>
              <a:t>lý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62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844</TotalTime>
  <Words>3290</Words>
  <Application>Microsoft Office PowerPoint</Application>
  <PresentationFormat>On-screen Show (4:3)</PresentationFormat>
  <Paragraphs>1311</Paragraphs>
  <Slides>111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8" baseType="lpstr">
      <vt:lpstr>Arial</vt:lpstr>
      <vt:lpstr>Calibri</vt:lpstr>
      <vt:lpstr>Consolas</vt:lpstr>
      <vt:lpstr>Corbel</vt:lpstr>
      <vt:lpstr>Times New Roman</vt:lpstr>
      <vt:lpstr>Wingdings</vt:lpstr>
      <vt:lpstr>Parallax</vt:lpstr>
      <vt:lpstr>Thiết kế lớp CNgay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thúc.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Nguyễn</dc:creator>
  <cp:lastModifiedBy>Nguyễn Huy Trí Dũng</cp:lastModifiedBy>
  <cp:revision>16</cp:revision>
  <dcterms:created xsi:type="dcterms:W3CDTF">2021-04-16T04:53:39Z</dcterms:created>
  <dcterms:modified xsi:type="dcterms:W3CDTF">2021-04-27T13:35:35Z</dcterms:modified>
</cp:coreProperties>
</file>