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38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35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357" r:id="rId37"/>
    <p:sldId id="292" r:id="rId38"/>
    <p:sldId id="293" r:id="rId39"/>
    <p:sldId id="290" r:id="rId40"/>
    <p:sldId id="291" r:id="rId41"/>
    <p:sldId id="294" r:id="rId42"/>
    <p:sldId id="295" r:id="rId43"/>
    <p:sldId id="296" r:id="rId44"/>
    <p:sldId id="297" r:id="rId45"/>
    <p:sldId id="358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59" r:id="rId56"/>
    <p:sldId id="360" r:id="rId57"/>
    <p:sldId id="309" r:id="rId58"/>
    <p:sldId id="310" r:id="rId59"/>
    <p:sldId id="311" r:id="rId60"/>
    <p:sldId id="312" r:id="rId61"/>
    <p:sldId id="313" r:id="rId62"/>
    <p:sldId id="314" r:id="rId63"/>
    <p:sldId id="316" r:id="rId64"/>
    <p:sldId id="361" r:id="rId65"/>
    <p:sldId id="362" r:id="rId66"/>
    <p:sldId id="318" r:id="rId67"/>
    <p:sldId id="319" r:id="rId68"/>
    <p:sldId id="320" r:id="rId69"/>
    <p:sldId id="363" r:id="rId70"/>
    <p:sldId id="364" r:id="rId71"/>
    <p:sldId id="379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21" r:id="rId87"/>
    <p:sldId id="322" r:id="rId88"/>
    <p:sldId id="355" r:id="rId89"/>
    <p:sldId id="380" r:id="rId90"/>
    <p:sldId id="356" r:id="rId91"/>
    <p:sldId id="323" r:id="rId92"/>
    <p:sldId id="381" r:id="rId93"/>
    <p:sldId id="324" r:id="rId94"/>
    <p:sldId id="325" r:id="rId95"/>
    <p:sldId id="326" r:id="rId96"/>
    <p:sldId id="327" r:id="rId97"/>
    <p:sldId id="382" r:id="rId98"/>
    <p:sldId id="328" r:id="rId99"/>
    <p:sldId id="329" r:id="rId100"/>
    <p:sldId id="383" r:id="rId101"/>
    <p:sldId id="330" r:id="rId102"/>
    <p:sldId id="331" r:id="rId103"/>
    <p:sldId id="333" r:id="rId104"/>
    <p:sldId id="332" r:id="rId105"/>
    <p:sldId id="336" r:id="rId106"/>
    <p:sldId id="337" r:id="rId107"/>
    <p:sldId id="338" r:id="rId108"/>
    <p:sldId id="339" r:id="rId109"/>
    <p:sldId id="384" r:id="rId110"/>
    <p:sldId id="340" r:id="rId111"/>
    <p:sldId id="341" r:id="rId112"/>
    <p:sldId id="346" r:id="rId1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385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357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35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59"/>
            <p14:sldId id="360"/>
            <p14:sldId id="309"/>
            <p14:sldId id="310"/>
            <p14:sldId id="311"/>
            <p14:sldId id="312"/>
            <p14:sldId id="313"/>
            <p14:sldId id="314"/>
            <p14:sldId id="316"/>
            <p14:sldId id="361"/>
            <p14:sldId id="362"/>
            <p14:sldId id="318"/>
            <p14:sldId id="319"/>
            <p14:sldId id="320"/>
            <p14:sldId id="363"/>
            <p14:sldId id="364"/>
            <p14:sldId id="379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21"/>
            <p14:sldId id="322"/>
            <p14:sldId id="355"/>
            <p14:sldId id="380"/>
            <p14:sldId id="356"/>
            <p14:sldId id="323"/>
            <p14:sldId id="381"/>
            <p14:sldId id="324"/>
            <p14:sldId id="325"/>
            <p14:sldId id="326"/>
            <p14:sldId id="327"/>
            <p14:sldId id="382"/>
            <p14:sldId id="328"/>
            <p14:sldId id="329"/>
            <p14:sldId id="383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84"/>
            <p14:sldId id="340"/>
            <p14:sldId id="34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172B3-4408-4D7E-A262-D3FF1A072C3E}" v="106" dt="2021-04-27T12:09:4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CNgay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623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2400" dirty="0">
                <a:solidFill>
                  <a:srgbClr val="000000"/>
                </a:solidFill>
                <a:latin typeface="Consolas" panose="020B0609020204030204" pitchFamily="49" charset="0"/>
              </a:rPr>
              <a:t>		temp.KhoiTao(0,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cha;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cha.CongNgay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CNgay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9979" y="1166842"/>
            <a:ext cx="9074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0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0798" y="1148181"/>
            <a:ext cx="906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day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month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year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-1" y="1166842"/>
            <a:ext cx="9069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DD)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MM,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YY)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DD;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MM;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	year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YY;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1967" y="1166842"/>
            <a:ext cx="909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a)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31)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a.ktngay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hop le,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xin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3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MM,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DD;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MM;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YY;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DD)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70588" y="1166842"/>
            <a:ext cx="893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day;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(day &lt;= 0 || day &gt; 31)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day;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month;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(month &lt;= 0 || month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month;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year;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(year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year;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hop le,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xin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280791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4604" y="1166842"/>
            <a:ext cx="9377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ostream &amp;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&lt;&lt;(ostream&amp; os, CNgay&amp; a)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os &lt;&lt;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</a:rPr>
              <a:t>"Ngay khong hop le."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26908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"Thoi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hop le."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day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month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year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34143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89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31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thang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04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882336" y="1142229"/>
            <a:ext cx="8710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(day &lt;= 0 || month &lt;= 0 || year &lt; 0 || day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|| month &gt; 12)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(day == 29 &amp;&amp; month == 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(year) == 1)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87101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(month)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(year) == 1)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29;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28;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53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87101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9: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163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343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100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400 == 0)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4 == 0)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81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09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935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9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day &gt;=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92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40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0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856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.Toán tử so sánh nhỏ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Toán tử so sánh lớn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1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85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5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47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2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172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213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3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355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 = 12;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894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2400" dirty="0">
                <a:solidFill>
                  <a:srgbClr val="000000"/>
                </a:solidFill>
                <a:latin typeface="Consolas" panose="020B0609020204030204" pitchFamily="49" charset="0"/>
              </a:rPr>
              <a:t>	temp.KhoiTao(0,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71705"/>
            <a:ext cx="9381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4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 = 12;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818</TotalTime>
  <Words>6815</Words>
  <Application>Microsoft Office PowerPoint</Application>
  <PresentationFormat>On-screen Show (4:3)</PresentationFormat>
  <Paragraphs>1310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7" baseType="lpstr">
      <vt:lpstr>Arial</vt:lpstr>
      <vt:lpstr>Calibri</vt:lpstr>
      <vt:lpstr>Consolas</vt:lpstr>
      <vt:lpstr>Corbel</vt:lpstr>
      <vt:lpstr>Parallax</vt:lpstr>
      <vt:lpstr>Thiết kế lớp CNgay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Đỗ Trọng Tình</cp:lastModifiedBy>
  <cp:revision>13</cp:revision>
  <dcterms:created xsi:type="dcterms:W3CDTF">2021-04-16T04:53:39Z</dcterms:created>
  <dcterms:modified xsi:type="dcterms:W3CDTF">2021-04-27T12:15:50Z</dcterms:modified>
</cp:coreProperties>
</file>