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</TotalTime>
  <Words>4615</Words>
  <Application>Microsoft Office PowerPoint</Application>
  <PresentationFormat>On-screen Show (4:3)</PresentationFormat>
  <Paragraphs>804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4</cp:revision>
  <dcterms:created xsi:type="dcterms:W3CDTF">2021-04-16T04:53:39Z</dcterms:created>
  <dcterms:modified xsi:type="dcterms:W3CDTF">2021-04-17T11:13:03Z</dcterms:modified>
</cp:coreProperties>
</file>