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d8a3913ea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d8a3913ea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12464211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12464211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d8a3913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d8a3913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d8a3913e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d8a3913e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fe14d3b4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fe14d3b4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d8a3913e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d8a3913e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d8a3913e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d8a3913e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520dc85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520dc85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d8a3913e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d8a3913e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R01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R01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R01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10800000" flipH="1">
            <a:off x="0" y="728400"/>
            <a:ext cx="9144000" cy="408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711888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 sz="2200">
                <a:solidFill>
                  <a:srgbClr val="000000"/>
                </a:solidFill>
              </a:defRPr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2000">
                <a:solidFill>
                  <a:srgbClr val="000000"/>
                </a:solidFill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23550" y="4813799"/>
            <a:ext cx="548700" cy="2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471900" y="4803525"/>
            <a:ext cx="8133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UIT.CS519.ResearchMethodology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57150" y="41634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390525" y="747725"/>
            <a:ext cx="8222100" cy="11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BÁO CÁO ĐỒ ÁN CUỐI KỲ</a:t>
            </a:r>
            <a:endParaRPr b="1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390525" y="3772598"/>
            <a:ext cx="8222100" cy="6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Trường ĐH Công Nghệ Thông Tin, ĐHQG-HCM</a:t>
            </a:r>
            <a:r>
              <a:rPr lang="en" sz="2400"/>
              <a:t> </a:t>
            </a:r>
            <a:endParaRPr sz="2400"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5125" y="3079150"/>
            <a:ext cx="17716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>
            <a:spLocks noGrp="1"/>
          </p:cNvSpPr>
          <p:nvPr>
            <p:ph type="ctrTitle"/>
          </p:nvPr>
        </p:nvSpPr>
        <p:spPr>
          <a:xfrm>
            <a:off x="390525" y="2285625"/>
            <a:ext cx="8306400" cy="14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/>
              <a:t>Môn học: CS2205 - PHƯƠNG PHÁP LUẬN NCKH</a:t>
            </a:r>
            <a:endParaRPr sz="25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/>
              <a:t>Lớp: CS2205.FEB2025</a:t>
            </a:r>
            <a:endParaRPr sz="25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/>
              <a:t>GV: PGS.TS. Lê Đình Duy</a:t>
            </a:r>
            <a:endParaRPr sz="25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Tài liệu tham khảo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2100"/>
              <a:buFont typeface="Georgia"/>
              <a:buChar char="●"/>
            </a:pPr>
            <a:r>
              <a:rPr lang="en" sz="1100" b="1"/>
              <a:t>[1]</a:t>
            </a:r>
            <a:r>
              <a:rPr lang="en" sz="1100"/>
              <a:t> Vibashan VS, Jeya Maria Jose Valanarasu, Vishal M. Patel:</a:t>
            </a:r>
            <a:br>
              <a:rPr lang="en" sz="1100"/>
            </a:br>
            <a:r>
              <a:rPr lang="en" sz="1100"/>
              <a:t> </a:t>
            </a:r>
            <a:r>
              <a:rPr lang="en" sz="1100" i="1"/>
              <a:t>Target and Task specific Source-Free Domain Adaptive Image Segmentation</a:t>
            </a:r>
            <a:r>
              <a:rPr lang="en" sz="1100"/>
              <a:t>. MIDL 2024: 1553–1572.</a:t>
            </a:r>
            <a:endParaRPr sz="1100"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100"/>
              <a:buFont typeface="Georgia"/>
              <a:buChar char="●"/>
            </a:pPr>
            <a:r>
              <a:rPr lang="en" sz="1100" b="1"/>
              <a:t>[2]</a:t>
            </a:r>
            <a:r>
              <a:rPr lang="en" sz="1100"/>
              <a:t> Junyu Lu, Henry Leung, Nan Xie:</a:t>
            </a:r>
            <a:r>
              <a:rPr lang="en" sz="1100" i="1"/>
              <a:t>Privacy-preserving data integration and sharing in multi-party IoT environments: An entity embedding perspective</a:t>
            </a:r>
            <a:r>
              <a:rPr lang="en" sz="1100"/>
              <a:t>. Information Fusion, Vol. 108, 2024: 102380.</a:t>
            </a:r>
            <a:endParaRPr sz="1100"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100"/>
              <a:buFont typeface="Georgia"/>
              <a:buChar char="●"/>
            </a:pPr>
            <a:r>
              <a:rPr lang="en" sz="1100" b="1"/>
              <a:t>[3]</a:t>
            </a:r>
            <a:r>
              <a:rPr lang="en" sz="1100"/>
              <a:t> Yuqi Fang, Pew-Thian Yap, Weili Lin, Hongtu Zhu, Mingxia Liu:</a:t>
            </a:r>
            <a:r>
              <a:rPr lang="en" sz="1100" i="1"/>
              <a:t>Source-Free Unsupervised Domain Adaptation: A Survey</a:t>
            </a:r>
            <a:r>
              <a:rPr lang="en" sz="1100"/>
              <a:t>. Neural Networks, Vol. 174, 2024: 106230.</a:t>
            </a:r>
            <a:endParaRPr sz="2100">
              <a:solidFill>
                <a:srgbClr val="1F1F1F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9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90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390525" y="747725"/>
            <a:ext cx="8222100" cy="11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BÁO CÁO NHÓM</a:t>
            </a:r>
            <a:endParaRPr b="1"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390525" y="3772598"/>
            <a:ext cx="8222100" cy="6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Trường ĐH Công Nghệ Thông Tin, ĐHQG-HCM</a:t>
            </a:r>
            <a:r>
              <a:rPr lang="en" sz="2400"/>
              <a:t> </a:t>
            </a:r>
            <a:endParaRPr sz="2400"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5125" y="3079150"/>
            <a:ext cx="17716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>
            <a:spLocks noGrp="1"/>
          </p:cNvSpPr>
          <p:nvPr>
            <p:ph type="ctrTitle"/>
          </p:nvPr>
        </p:nvSpPr>
        <p:spPr>
          <a:xfrm>
            <a:off x="390525" y="2285625"/>
            <a:ext cx="8306400" cy="14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/>
              <a:t>Môn học: CS2205 - PHƯƠNG PHÁP LUẬN NCKH</a:t>
            </a:r>
            <a:endParaRPr sz="25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/>
              <a:t>Lớp: CS2205.FEB2025</a:t>
            </a:r>
            <a:endParaRPr sz="25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/>
              <a:t>GV: PGS.TS. Lê Đình Duy</a:t>
            </a:r>
            <a:endParaRPr sz="25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460950" y="10199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PHÂN ĐOẠN ẢNH THÍCH NGHI KHÔNG CẦN DỮ LIỆU NGUỒN CHO HỆ THỐNG THỊ GIÁC IOT </a:t>
            </a:r>
            <a:endParaRPr b="1"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2841550" y="2956363"/>
            <a:ext cx="39318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Lục Tú Văn - 240202028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471900" y="0"/>
            <a:ext cx="8222100" cy="6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Tóm tắt 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dirty="0"/>
              <a:t>Link Github của nhóm: </a:t>
            </a:r>
            <a:r>
              <a:rPr lang="en-US" dirty="0"/>
              <a:t>https://github.com/vanltvanlt/CS2205.240202028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Link YouTube video: 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dirty="0"/>
              <a:t>	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Tên: Lục Tú Văn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1579" y="2225779"/>
            <a:ext cx="229552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Giới thiệu</a:t>
            </a: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Vấn đề về dữ liệu của IoT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Thường xuyên biến động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Một số dữ liệu nhạy cảm cần đảm bảo sự riêng tư</a:t>
            </a:r>
            <a:endParaRPr sz="21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-&gt; Vấn đề: phương pháp nào cho các mô hình hoạt động hiệu quả mà không cần dữ liệu nguồn ?</a:t>
            </a:r>
            <a:endParaRPr sz="21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1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1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1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10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Mục tiêu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Nghiên cứu, phát triển mô hình học không phụ thuộc miền (domain-free) cho các vấn đề trên miền dữ liệu IoT</a:t>
            </a:r>
            <a:endParaRPr/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Xây dựng, tổng hợp bộ dữ liệu thử nghiệm chuyên biệt cho phương pháp cải tiến trên miền IoT.</a:t>
            </a:r>
            <a:endParaRPr/>
          </a:p>
          <a:p>
            <a:pPr marL="4572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So sánh, đánh giá phương pháp thích nghi domain-free với phương pháp cải tiến.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Nội dung và Phương pháp</a:t>
            </a: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Dựa trên mô hình 2 giai đoạn và thực hiện cải tiến gồm:</a:t>
            </a:r>
            <a:endParaRPr/>
          </a:p>
          <a:p>
            <a:pPr marL="91440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Giai đoạn thích nghi theo miền đích</a:t>
            </a:r>
            <a:endParaRPr sz="2200"/>
          </a:p>
          <a:p>
            <a:pPr marL="1371600" lvl="2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/>
              <a:t>Chiến lược bỏ phiếu chọn lọc</a:t>
            </a:r>
            <a:endParaRPr sz="2200"/>
          </a:p>
          <a:p>
            <a:pPr marL="1371600" lvl="2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/>
              <a:t>Entropy minimization để giảm độ không ổn định</a:t>
            </a:r>
            <a:endParaRPr sz="2200"/>
          </a:p>
          <a:p>
            <a:pPr marL="91440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Giai đoạn thích nghi theo nhiệm vụ</a:t>
            </a:r>
            <a:endParaRPr sz="2200"/>
          </a:p>
          <a:p>
            <a:pPr marL="1371600" lvl="2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/>
              <a:t>Mô hình teacher-student</a:t>
            </a:r>
            <a:endParaRPr sz="2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41328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Cần xây dựng bộ dữ liệu thuộc miền IOT hoặc nghiên cứu các bộ có sẵn.</a:t>
            </a: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Thực hiện các cải tiến:</a:t>
            </a:r>
            <a:endParaRPr sz="170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Cross-validation để làm giàu phân đoạn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Giảm nhiễu và tăng ổn định: entropy minimization + adaptive filtering</a:t>
            </a: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Thực hiện đánh giá độ hiệu quả phương pháp cải tiến với các phương pháp SFDA, UDA trước đó.</a:t>
            </a: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70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4699" y="1291925"/>
            <a:ext cx="4550825" cy="28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471900" y="0"/>
            <a:ext cx="8222100" cy="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Kết quả dự kiến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Mô hình hoạt động ổn định trên miền dữ liệu IoT khác nhau, đạt độ hiệu quả cao hơn các phương pháp trước đó.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Giảm sự phụ thuộc vào dữ liệu nguồn, từ đó giúp tối ưu triển khai trong môi trường IoT động.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Đảm bảo hiệu suất, kiểm soát tiêu thụ tài nguyên phù hợp với các thiết bị hệ thống IoT.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Đánh giá và so sánh được với các mô hình cải tiến, chứng minh mức độ chính xác. Cung cấp dữ liệu thực nghiệm cho domain ảnh trong IoT.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0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 - R01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</Words>
  <Application>Microsoft Office PowerPoint</Application>
  <PresentationFormat>On-screen Show (16:9)</PresentationFormat>
  <Paragraphs>62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Georgia</vt:lpstr>
      <vt:lpstr>Roboto</vt:lpstr>
      <vt:lpstr>Arial</vt:lpstr>
      <vt:lpstr>Material - R01</vt:lpstr>
      <vt:lpstr>BÁO CÁO ĐỒ ÁN CUỐI KỲ</vt:lpstr>
      <vt:lpstr>BÁO CÁO NHÓM</vt:lpstr>
      <vt:lpstr>PHÂN ĐOẠN ẢNH THÍCH NGHI KHÔNG CẦN DỮ LIỆU NGUỒN CHO HỆ THỐNG THỊ GIÁC IOT </vt:lpstr>
      <vt:lpstr>Tóm tắt </vt:lpstr>
      <vt:lpstr>Giới thiệu</vt:lpstr>
      <vt:lpstr>Mục tiêu</vt:lpstr>
      <vt:lpstr>Nội dung và Phương pháp</vt:lpstr>
      <vt:lpstr>PowerPoint Presentation</vt:lpstr>
      <vt:lpstr>Kết quả dự kiến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Van Luc</dc:creator>
  <cp:lastModifiedBy>Lục Tú Tú</cp:lastModifiedBy>
  <cp:revision>1</cp:revision>
  <dcterms:modified xsi:type="dcterms:W3CDTF">2025-05-31T11:57:12Z</dcterms:modified>
</cp:coreProperties>
</file>