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6281D-D48F-4B96-A84B-D51D4D85B101}" type="datetimeFigureOut">
              <a:rPr lang="pl-PL" smtClean="0"/>
              <a:t>2014-11-18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8F0CA-2135-4428-A4ED-54F765464F0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86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8F0CA-2135-4428-A4ED-54F765464F0D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154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3E07-1D7B-4BD1-9B8F-1C3B900AA44D}" type="datetime1">
              <a:rPr lang="pl-PL" smtClean="0"/>
              <a:t>2014-11-18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Łukasz Gonciarz, Mateusz Kalinowski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9127-8F09-467D-984F-DFC465E085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706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2ECB-3B81-4298-908C-BE4252A7FFD7}" type="datetime1">
              <a:rPr lang="pl-PL" smtClean="0"/>
              <a:t>2014-11-18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Łukasz Gonciarz, Mateusz Kalinowski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9127-8F09-467D-984F-DFC465E085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221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6093-4C3E-45CC-8139-A3DD5F3A90E9}" type="datetime1">
              <a:rPr lang="pl-PL" smtClean="0"/>
              <a:t>2014-11-18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Łukasz Gonciarz, Mateusz Kalinowski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9127-8F09-467D-984F-DFC465E085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063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3940-FE9E-49D7-9419-B28634F25A33}" type="datetime1">
              <a:rPr lang="pl-PL" smtClean="0"/>
              <a:t>2014-11-18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Łukasz Gonciarz, Mateusz Kalinowski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9127-8F09-467D-984F-DFC465E085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532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D28-4EE7-4C45-867E-EEE962F775CD}" type="datetime1">
              <a:rPr lang="pl-PL" smtClean="0"/>
              <a:t>2014-11-18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Łukasz Gonciarz, Mateusz Kalinowski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9127-8F09-467D-984F-DFC465E085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784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7B7C-3A32-47AF-97EE-CBEF3BA7E841}" type="datetime1">
              <a:rPr lang="pl-PL" smtClean="0"/>
              <a:t>2014-11-18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Łukasz Gonciarz, Mateusz Kalinowski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9127-8F09-467D-984F-DFC465E085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63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7524-9021-4A8B-8EF1-022B49D09B9F}" type="datetime1">
              <a:rPr lang="pl-PL" smtClean="0"/>
              <a:t>2014-11-18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Łukasz Gonciarz, Mateusz Kalinowski</a:t>
            </a: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9127-8F09-467D-984F-DFC465E085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892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B205-A631-494B-86C2-D18A032FD5C0}" type="datetime1">
              <a:rPr lang="pl-PL" smtClean="0"/>
              <a:t>2014-11-18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Łukasz Gonciarz, Mateusz Kalinowski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9127-8F09-467D-984F-DFC465E085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149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E0F9-8665-4E5B-BCB0-714602AFB9CA}" type="datetime1">
              <a:rPr lang="pl-PL" smtClean="0"/>
              <a:t>2014-11-18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Łukasz Gonciarz, Mateusz Kalinowski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9127-8F09-467D-984F-DFC465E085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021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A267-DBC7-4215-8FDB-F9A911FB71CD}" type="datetime1">
              <a:rPr lang="pl-PL" smtClean="0"/>
              <a:t>2014-11-18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Łukasz Gonciarz, Mateusz Kalinowski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9127-8F09-467D-984F-DFC465E085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547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3318-60FF-44FE-B7F4-B2CEAA2898B6}" type="datetime1">
              <a:rPr lang="pl-PL" smtClean="0"/>
              <a:t>2014-11-18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Łukasz Gonciarz, Mateusz Kalinowski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9127-8F09-467D-984F-DFC465E085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881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AB94F-0299-4AB5-8250-8A8A30FC75BC}" type="datetime1">
              <a:rPr lang="pl-PL" smtClean="0"/>
              <a:t>2014-11-18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Łukasz Gonciarz, Mateusz Kalinowski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B9127-8F09-467D-984F-DFC465E085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793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open-mpi.org/faq/?category=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Wyszukiwanie wzorca w tekście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Programowanie Równoległe i Rozporoszone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66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W łańcuchu znakowym </a:t>
            </a:r>
            <a:r>
              <a:rPr lang="pl-PL" i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 znaleźć wszystkie wystąpienia wzorca </a:t>
            </a:r>
            <a:r>
              <a:rPr lang="pl-PL" i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Łukasz Gonciarz, Mateusz Kalinowski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9127-8F09-467D-984F-DFC465E085E0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346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Definicja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7588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Problem </a:t>
            </a:r>
            <a:r>
              <a:rPr lang="pl-PL" b="1" dirty="0">
                <a:solidFill>
                  <a:schemeClr val="accent1">
                    <a:lumMod val="75000"/>
                  </a:schemeClr>
                </a:solidFill>
              </a:rPr>
              <a:t>Wyszukiwania Wzorca 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–</a:t>
            </a:r>
            <a:r>
              <a:rPr lang="pl-PL" b="1" dirty="0">
                <a:solidFill>
                  <a:schemeClr val="accent1">
                    <a:lumMod val="75000"/>
                  </a:schemeClr>
                </a:solidFill>
              </a:rPr>
              <a:t> WW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 (ang.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pattern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matching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) to jeden z podstawowych problemów tekstowych, który intensywnie badali wybitni informatycy. Rozwiązaniem jest wskazanie w ciągu </a:t>
            </a:r>
            <a:r>
              <a:rPr lang="pl-PL" i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 wszystkich pozycji </a:t>
            </a:r>
            <a:r>
              <a:rPr lang="pl-PL" i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 takich, że zachodzi równość: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Łukasz Gonciarz, Mateusz Kalinowski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9127-8F09-467D-984F-DFC465E085E0}" type="slidenum">
              <a:rPr lang="pl-PL" smtClean="0"/>
              <a:t>3</a:t>
            </a:fld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944" y="3493213"/>
            <a:ext cx="1696550" cy="604857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838200" y="4253021"/>
            <a:ext cx="821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Oznacza to, iż wzorzec </a:t>
            </a:r>
            <a:r>
              <a:rPr lang="pl-PL" i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 jest fragmentem łańcucha </a:t>
            </a:r>
            <a:r>
              <a:rPr lang="pl-PL" i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 występującym na pozycji </a:t>
            </a:r>
            <a:r>
              <a:rPr lang="pl-PL" i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-tej.</a:t>
            </a:r>
          </a:p>
        </p:txBody>
      </p:sp>
    </p:spTree>
    <p:extLst>
      <p:ext uri="{BB962C8B-B14F-4D97-AF65-F5344CB8AC3E}">
        <p14:creationId xmlns:p14="http://schemas.microsoft.com/office/powerpoint/2010/main" val="252708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Wyszukiwanie wzorca algorytmem Karpa-Rabina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Łukasz Gonciarz, Mateusz Kalinowski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9127-8F09-467D-984F-DFC465E085E0}" type="slidenum">
              <a:rPr lang="pl-PL" smtClean="0"/>
              <a:t>4</a:t>
            </a:fld>
            <a:endParaRPr lang="pl-PL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629" y="1038350"/>
            <a:ext cx="7124700" cy="5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256854"/>
            <a:ext cx="10515600" cy="3143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ALGORYTM 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KARPA-RABINA=&gt;</a:t>
            </a:r>
            <a:r>
              <a:rPr lang="pl-PL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sz="1800" dirty="0">
                <a:solidFill>
                  <a:schemeClr val="accent1">
                    <a:lumMod val="75000"/>
                  </a:schemeClr>
                </a:solidFill>
              </a:rPr>
              <a:t>Danemu wzorcu możemy przyporządkować odpowiadającą mu wartość dziesiętną - klucz. Dla danego tekstu obliczamy wartości dziesiętne kolejnych </a:t>
            </a:r>
            <a:r>
              <a:rPr lang="pl-PL" sz="1800" dirty="0" err="1">
                <a:solidFill>
                  <a:schemeClr val="accent1">
                    <a:lumMod val="75000"/>
                  </a:schemeClr>
                </a:solidFill>
              </a:rPr>
              <a:t>podsłów</a:t>
            </a:r>
            <a:r>
              <a:rPr lang="pl-PL" sz="1800" dirty="0">
                <a:solidFill>
                  <a:schemeClr val="accent1">
                    <a:lumMod val="75000"/>
                  </a:schemeClr>
                </a:solidFill>
              </a:rPr>
              <a:t> długości wzorca zaczynając od początku tekstu – uzyskujemy różne klucze. Teraz wystarczy porównać wartość dziesiętną odpowiadającą wzorcu z wartościami dziesiętnymi odpowiadającymi kolejnym </a:t>
            </a:r>
            <a:r>
              <a:rPr lang="pl-PL" sz="1800" dirty="0" err="1">
                <a:solidFill>
                  <a:schemeClr val="accent1">
                    <a:lumMod val="75000"/>
                  </a:schemeClr>
                </a:solidFill>
              </a:rPr>
              <a:t>podsłowom</a:t>
            </a:r>
            <a:r>
              <a:rPr lang="pl-PL" sz="1800" dirty="0">
                <a:solidFill>
                  <a:schemeClr val="accent1">
                    <a:lumMod val="75000"/>
                  </a:schemeClr>
                </a:solidFill>
              </a:rPr>
              <a:t> czyli sprawdzamy czy klucze są identyczne. Jeżeli są one równe możemy podejrzewać, że wzorzec występuje w tekście. Wystarczy wtedy sprawdzić warunek P[1…m]=T[s+1…</a:t>
            </a:r>
            <a:r>
              <a:rPr lang="pl-PL" sz="1800" dirty="0" err="1">
                <a:solidFill>
                  <a:schemeClr val="accent1">
                    <a:lumMod val="75000"/>
                  </a:schemeClr>
                </a:solidFill>
              </a:rPr>
              <a:t>s+m</a:t>
            </a:r>
            <a:r>
              <a:rPr lang="pl-PL" sz="1800" dirty="0">
                <a:solidFill>
                  <a:schemeClr val="accent1">
                    <a:lumMod val="75000"/>
                  </a:schemeClr>
                </a:solidFill>
              </a:rPr>
              <a:t>]. Na rys 2 pokazany jest przykład [2]. Wzorzec i tekst jest złożony z cyfr od 0 do 9. Możemy, więc traktować go jak liczbę. Bierzemy kolejne ciągi znaków z tekstu, których długość jest równa długości wzorca, a następnie obliczamy resztę z dzielenia przez 13. Kolejno otrzymujemy różne wartości. Ponieważ reszta z dzielenia wzorca (31415) przez 13 jest równa 7, więc szukamy tylko tych wartości, dla których reszta wynosi też 7. Widzimy, że wartość 7 odpowiada dwóm </a:t>
            </a:r>
            <a:r>
              <a:rPr lang="pl-PL" sz="1800" dirty="0" err="1">
                <a:solidFill>
                  <a:schemeClr val="accent1">
                    <a:lumMod val="75000"/>
                  </a:schemeClr>
                </a:solidFill>
              </a:rPr>
              <a:t>podsłowom</a:t>
            </a:r>
            <a:r>
              <a:rPr lang="pl-PL" sz="1800" dirty="0">
                <a:solidFill>
                  <a:schemeClr val="accent1">
                    <a:lumMod val="75000"/>
                  </a:schemeClr>
                </a:solidFill>
              </a:rPr>
              <a:t>. Są to potencjalni kandydaci. Musimy jeszcze sprawdzić czy rzeczywisty wzorzec odpowiada danemu </a:t>
            </a:r>
            <a:r>
              <a:rPr lang="pl-PL" sz="1800" dirty="0" err="1">
                <a:solidFill>
                  <a:schemeClr val="accent1">
                    <a:lumMod val="75000"/>
                  </a:schemeClr>
                </a:solidFill>
              </a:rPr>
              <a:t>podsłowu</a:t>
            </a:r>
            <a:r>
              <a:rPr lang="pl-PL" sz="1800" dirty="0">
                <a:solidFill>
                  <a:schemeClr val="accent1">
                    <a:lumMod val="75000"/>
                  </a:schemeClr>
                </a:solidFill>
              </a:rPr>
              <a:t>. 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Łukasz Gonciarz, Mateusz Kalinowski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9127-8F09-467D-984F-DFC465E085E0}" type="slidenum">
              <a:rPr lang="pl-PL" smtClean="0"/>
              <a:t>5</a:t>
            </a:fld>
            <a:endParaRPr lang="pl-PL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3602430"/>
            <a:ext cx="45529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Technologia 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Java 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</a:t>
            </a:r>
            <a:endParaRPr lang="pl-PL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Łukasz Gonciarz, Mateusz Kalinowski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9127-8F09-467D-984F-DFC465E085E0}" type="slidenum">
              <a:rPr lang="pl-PL" smtClean="0"/>
              <a:t>6</a:t>
            </a:fld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780" y="2434164"/>
            <a:ext cx="4482370" cy="267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8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Open </a:t>
            </a:r>
            <a:r>
              <a:rPr lang="pl-PL" dirty="0" err="1" smtClean="0"/>
              <a:t>mpi</a:t>
            </a:r>
            <a:r>
              <a:rPr lang="pl-PL" dirty="0" smtClean="0"/>
              <a:t> </a:t>
            </a:r>
            <a:r>
              <a:rPr lang="pl-PL" dirty="0" err="1" smtClean="0"/>
              <a:t>java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hlinkClick r:id="rId2"/>
              </a:rPr>
              <a:t>http://www.open-mpi.org/faq/?category=java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Łukasz Gonciarz, Mateusz Kalinowski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9127-8F09-467D-984F-DFC465E085E0}" type="slidenum">
              <a:rPr lang="pl-PL" smtClean="0"/>
              <a:t>7</a:t>
            </a:fld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762" y="2415123"/>
            <a:ext cx="4876800" cy="360997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870" y="546778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1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Stan na 25.11.2014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Repozytorium na </a:t>
            </a:r>
            <a:r>
              <a:rPr lang="pl-PL" dirty="0" err="1" smtClean="0">
                <a:solidFill>
                  <a:schemeClr val="accent1">
                    <a:lumMod val="75000"/>
                  </a:schemeClr>
                </a:solidFill>
              </a:rPr>
              <a:t>githubie</a:t>
            </a:r>
            <a:endParaRPr lang="pl-PL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Algorytm Karp-Rabin</a:t>
            </a:r>
          </a:p>
          <a:p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Rozkopany </a:t>
            </a:r>
            <a:r>
              <a:rPr lang="pl-PL" dirty="0" err="1" smtClean="0">
                <a:solidFill>
                  <a:schemeClr val="accent1">
                    <a:lumMod val="75000"/>
                  </a:schemeClr>
                </a:solidFill>
              </a:rPr>
              <a:t>server</a:t>
            </a:r>
            <a:endParaRPr lang="pl-PL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Łukasz Gonciarz, Mateusz Kalinowski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9127-8F09-467D-984F-DFC465E085E0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645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Dzięki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Łukasz Gonciarz, Mateusz Kalinowski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9127-8F09-467D-984F-DFC465E085E0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494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277</Words>
  <Application>Microsoft Office PowerPoint</Application>
  <PresentationFormat>Panoramiczny</PresentationFormat>
  <Paragraphs>36</Paragraphs>
  <Slides>9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Motyw pakietu Office</vt:lpstr>
      <vt:lpstr>Wyszukiwanie wzorca w tekście</vt:lpstr>
      <vt:lpstr>Problem</vt:lpstr>
      <vt:lpstr>Definicja </vt:lpstr>
      <vt:lpstr>Wyszukiwanie wzorca algorytmem Karpa-Rabina</vt:lpstr>
      <vt:lpstr>Prezentacja programu PowerPoint</vt:lpstr>
      <vt:lpstr>Technologia ?</vt:lpstr>
      <vt:lpstr>Open mpi java</vt:lpstr>
      <vt:lpstr>Stan na 25.11.2014</vt:lpstr>
      <vt:lpstr>Dzięki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Wyszukiwanie wzorca w tekście</dc:title>
  <dc:creator>gonciarz.lukasz@hotmail.com</dc:creator>
  <cp:lastModifiedBy>gonciarz.lukasz@hotmail.com</cp:lastModifiedBy>
  <cp:revision>3</cp:revision>
  <dcterms:created xsi:type="dcterms:W3CDTF">2014-11-18T07:50:56Z</dcterms:created>
  <dcterms:modified xsi:type="dcterms:W3CDTF">2014-11-18T08:15:46Z</dcterms:modified>
</cp:coreProperties>
</file>