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4.jpg" ContentType="image/jpg"/>
  <Override PartName="/ppt/media/image6.jpg" ContentType="image/jpg"/>
  <Override PartName="/ppt/media/image7.jpg" ContentType="image/jpg"/>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1.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3" r:id="rId4"/>
  </p:sldMasterIdLst>
  <p:notesMasterIdLst>
    <p:notesMasterId r:id="rId77"/>
  </p:notesMasterIdLst>
  <p:sldIdLst>
    <p:sldId id="322" r:id="rId5"/>
    <p:sldId id="313" r:id="rId6"/>
    <p:sldId id="292" r:id="rId7"/>
    <p:sldId id="325" r:id="rId8"/>
    <p:sldId id="321" r:id="rId9"/>
    <p:sldId id="323" r:id="rId10"/>
    <p:sldId id="289" r:id="rId11"/>
    <p:sldId id="290" r:id="rId12"/>
    <p:sldId id="291" r:id="rId13"/>
    <p:sldId id="293" r:id="rId14"/>
    <p:sldId id="324" r:id="rId15"/>
    <p:sldId id="294" r:id="rId16"/>
    <p:sldId id="295" r:id="rId17"/>
    <p:sldId id="296" r:id="rId18"/>
    <p:sldId id="297" r:id="rId19"/>
    <p:sldId id="320" r:id="rId20"/>
    <p:sldId id="326" r:id="rId21"/>
    <p:sldId id="298" r:id="rId22"/>
    <p:sldId id="256" r:id="rId23"/>
    <p:sldId id="339" r:id="rId24"/>
    <p:sldId id="340" r:id="rId25"/>
    <p:sldId id="344" r:id="rId26"/>
    <p:sldId id="346" r:id="rId27"/>
    <p:sldId id="347" r:id="rId28"/>
    <p:sldId id="300" r:id="rId29"/>
    <p:sldId id="328" r:id="rId30"/>
    <p:sldId id="305" r:id="rId31"/>
    <p:sldId id="315" r:id="rId32"/>
    <p:sldId id="348" r:id="rId33"/>
    <p:sldId id="349" r:id="rId34"/>
    <p:sldId id="316" r:id="rId35"/>
    <p:sldId id="318" r:id="rId36"/>
    <p:sldId id="306" r:id="rId37"/>
    <p:sldId id="317" r:id="rId38"/>
    <p:sldId id="329" r:id="rId39"/>
    <p:sldId id="308" r:id="rId40"/>
    <p:sldId id="309" r:id="rId41"/>
    <p:sldId id="327" r:id="rId42"/>
    <p:sldId id="312" r:id="rId43"/>
    <p:sldId id="311" r:id="rId44"/>
    <p:sldId id="337" r:id="rId45"/>
    <p:sldId id="261" r:id="rId46"/>
    <p:sldId id="260" r:id="rId47"/>
    <p:sldId id="259" r:id="rId48"/>
    <p:sldId id="258" r:id="rId49"/>
    <p:sldId id="338" r:id="rId50"/>
    <p:sldId id="265" r:id="rId51"/>
    <p:sldId id="264" r:id="rId52"/>
    <p:sldId id="263" r:id="rId53"/>
    <p:sldId id="336" r:id="rId54"/>
    <p:sldId id="271" r:id="rId55"/>
    <p:sldId id="279" r:id="rId56"/>
    <p:sldId id="280" r:id="rId57"/>
    <p:sldId id="257" r:id="rId58"/>
    <p:sldId id="275" r:id="rId59"/>
    <p:sldId id="276" r:id="rId60"/>
    <p:sldId id="283" r:id="rId61"/>
    <p:sldId id="284" r:id="rId62"/>
    <p:sldId id="285" r:id="rId63"/>
    <p:sldId id="286" r:id="rId64"/>
    <p:sldId id="287" r:id="rId65"/>
    <p:sldId id="288" r:id="rId66"/>
    <p:sldId id="330" r:id="rId67"/>
    <p:sldId id="331" r:id="rId68"/>
    <p:sldId id="332" r:id="rId69"/>
    <p:sldId id="333" r:id="rId70"/>
    <p:sldId id="334" r:id="rId71"/>
    <p:sldId id="335" r:id="rId72"/>
    <p:sldId id="341" r:id="rId73"/>
    <p:sldId id="345" r:id="rId74"/>
    <p:sldId id="343" r:id="rId75"/>
    <p:sldId id="350" r:id="rId7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924"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ượm Phan Văn" initials="LPV" lastIdx="1" clrIdx="0">
    <p:extLst>
      <p:ext uri="{19B8F6BF-5375-455C-9EA6-DF929625EA0E}">
        <p15:presenceInfo xmlns:p15="http://schemas.microsoft.com/office/powerpoint/2012/main" userId="Lượm Phan Vă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26C6E0-236A-4E6B-BBB3-F8B6E036EAC7}" v="192" dt="2019-10-20T16:23:28.532"/>
  </p1510:revLst>
</p1510:revInfo>
</file>

<file path=ppt/tableStyles.xml><?xml version="1.0" encoding="utf-8"?>
<a:tblStyleLst xmlns:a="http://schemas.openxmlformats.org/drawingml/2006/main" def="{57C76461-67D9-4805-9A70-23C91CBAE969}">
  <a:tblStyle styleId="{57C76461-67D9-4805-9A70-23C91CBAE969}"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8" autoAdjust="0"/>
    <p:restoredTop sz="71038" autoAdjust="0"/>
  </p:normalViewPr>
  <p:slideViewPr>
    <p:cSldViewPr snapToGrid="0">
      <p:cViewPr varScale="1">
        <p:scale>
          <a:sx n="99" d="100"/>
          <a:sy n="99" d="100"/>
        </p:scale>
        <p:origin x="546" y="78"/>
      </p:cViewPr>
      <p:guideLst>
        <p:guide orient="horz" pos="924"/>
        <p:guide pos="2880"/>
      </p:guideLst>
    </p:cSldViewPr>
  </p:slideViewPr>
  <p:outlineViewPr>
    <p:cViewPr>
      <p:scale>
        <a:sx n="33" d="100"/>
        <a:sy n="33" d="100"/>
      </p:scale>
      <p:origin x="0" y="-296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tableStyles" Target="tableStyle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viewProps" Target="viewProps.xml"/><Relationship Id="rId93"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commentAuthors" Target="commentAuthors.xml"/><Relationship Id="rId8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92" Type="http://schemas.microsoft.com/office/2016/11/relationships/changesInfo" Target="changesInfos/changesInfo1.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AN VĂN LƯỢM" userId="b31a0f32-91f5-4c39-b683-506d1de399b1" providerId="ADAL" clId="{4426C6E0-236A-4E6B-BBB3-F8B6E036EAC7}"/>
    <pc:docChg chg="undo redo custSel addSld delSld modSld sldOrd">
      <pc:chgData name="PHAN VĂN LƯỢM" userId="b31a0f32-91f5-4c39-b683-506d1de399b1" providerId="ADAL" clId="{4426C6E0-236A-4E6B-BBB3-F8B6E036EAC7}" dt="2019-10-20T16:23:28.531" v="3365"/>
      <pc:docMkLst>
        <pc:docMk/>
      </pc:docMkLst>
      <pc:sldChg chg="modSp add">
        <pc:chgData name="PHAN VĂN LƯỢM" userId="b31a0f32-91f5-4c39-b683-506d1de399b1" providerId="ADAL" clId="{4426C6E0-236A-4E6B-BBB3-F8B6E036EAC7}" dt="2019-10-20T16:22:48.483" v="3355" actId="27636"/>
        <pc:sldMkLst>
          <pc:docMk/>
          <pc:sldMk cId="1328676004" sldId="257"/>
        </pc:sldMkLst>
        <pc:spChg chg="mod">
          <ac:chgData name="PHAN VĂN LƯỢM" userId="b31a0f32-91f5-4c39-b683-506d1de399b1" providerId="ADAL" clId="{4426C6E0-236A-4E6B-BBB3-F8B6E036EAC7}" dt="2019-10-20T16:22:48.483" v="3355" actId="27636"/>
          <ac:spMkLst>
            <pc:docMk/>
            <pc:sldMk cId="1328676004" sldId="257"/>
            <ac:spMk id="2" creationId="{00000000-0000-0000-0000-000000000000}"/>
          </ac:spMkLst>
        </pc:spChg>
        <pc:spChg chg="mod">
          <ac:chgData name="PHAN VĂN LƯỢM" userId="b31a0f32-91f5-4c39-b683-506d1de399b1" providerId="ADAL" clId="{4426C6E0-236A-4E6B-BBB3-F8B6E036EAC7}" dt="2019-10-20T16:22:48.480" v="3354" actId="27636"/>
          <ac:spMkLst>
            <pc:docMk/>
            <pc:sldMk cId="1328676004" sldId="257"/>
            <ac:spMk id="5" creationId="{00000000-0000-0000-0000-000000000000}"/>
          </ac:spMkLst>
        </pc:spChg>
      </pc:sldChg>
      <pc:sldChg chg="add">
        <pc:chgData name="PHAN VĂN LƯỢM" userId="b31a0f32-91f5-4c39-b683-506d1de399b1" providerId="ADAL" clId="{4426C6E0-236A-4E6B-BBB3-F8B6E036EAC7}" dt="2019-10-20T16:23:28.531" v="3365"/>
        <pc:sldMkLst>
          <pc:docMk/>
          <pc:sldMk cId="375975843" sldId="258"/>
        </pc:sldMkLst>
      </pc:sldChg>
      <pc:sldChg chg="add">
        <pc:chgData name="PHAN VĂN LƯỢM" userId="b31a0f32-91f5-4c39-b683-506d1de399b1" providerId="ADAL" clId="{4426C6E0-236A-4E6B-BBB3-F8B6E036EAC7}" dt="2019-10-20T16:23:28.531" v="3365"/>
        <pc:sldMkLst>
          <pc:docMk/>
          <pc:sldMk cId="3620906337" sldId="259"/>
        </pc:sldMkLst>
      </pc:sldChg>
      <pc:sldChg chg="add">
        <pc:chgData name="PHAN VĂN LƯỢM" userId="b31a0f32-91f5-4c39-b683-506d1de399b1" providerId="ADAL" clId="{4426C6E0-236A-4E6B-BBB3-F8B6E036EAC7}" dt="2019-10-20T16:23:28.531" v="3365"/>
        <pc:sldMkLst>
          <pc:docMk/>
          <pc:sldMk cId="711301372" sldId="260"/>
        </pc:sldMkLst>
      </pc:sldChg>
      <pc:sldChg chg="add">
        <pc:chgData name="PHAN VĂN LƯỢM" userId="b31a0f32-91f5-4c39-b683-506d1de399b1" providerId="ADAL" clId="{4426C6E0-236A-4E6B-BBB3-F8B6E036EAC7}" dt="2019-10-20T16:23:28.531" v="3365"/>
        <pc:sldMkLst>
          <pc:docMk/>
          <pc:sldMk cId="632092532" sldId="261"/>
        </pc:sldMkLst>
      </pc:sldChg>
      <pc:sldChg chg="add">
        <pc:chgData name="PHAN VĂN LƯỢM" userId="b31a0f32-91f5-4c39-b683-506d1de399b1" providerId="ADAL" clId="{4426C6E0-236A-4E6B-BBB3-F8B6E036EAC7}" dt="2019-10-20T16:23:28.531" v="3365"/>
        <pc:sldMkLst>
          <pc:docMk/>
          <pc:sldMk cId="541096936" sldId="263"/>
        </pc:sldMkLst>
      </pc:sldChg>
      <pc:sldChg chg="add">
        <pc:chgData name="PHAN VĂN LƯỢM" userId="b31a0f32-91f5-4c39-b683-506d1de399b1" providerId="ADAL" clId="{4426C6E0-236A-4E6B-BBB3-F8B6E036EAC7}" dt="2019-10-20T16:23:28.531" v="3365"/>
        <pc:sldMkLst>
          <pc:docMk/>
          <pc:sldMk cId="1313209809" sldId="264"/>
        </pc:sldMkLst>
      </pc:sldChg>
      <pc:sldChg chg="add">
        <pc:chgData name="PHAN VĂN LƯỢM" userId="b31a0f32-91f5-4c39-b683-506d1de399b1" providerId="ADAL" clId="{4426C6E0-236A-4E6B-BBB3-F8B6E036EAC7}" dt="2019-10-20T16:23:28.531" v="3365"/>
        <pc:sldMkLst>
          <pc:docMk/>
          <pc:sldMk cId="1227736006" sldId="265"/>
        </pc:sldMkLst>
      </pc:sldChg>
      <pc:sldChg chg="modSp add">
        <pc:chgData name="PHAN VĂN LƯỢM" userId="b31a0f32-91f5-4c39-b683-506d1de399b1" providerId="ADAL" clId="{4426C6E0-236A-4E6B-BBB3-F8B6E036EAC7}" dt="2019-10-20T16:22:48.332" v="3350" actId="27636"/>
        <pc:sldMkLst>
          <pc:docMk/>
          <pc:sldMk cId="3457616166" sldId="271"/>
        </pc:sldMkLst>
        <pc:spChg chg="mod">
          <ac:chgData name="PHAN VĂN LƯỢM" userId="b31a0f32-91f5-4c39-b683-506d1de399b1" providerId="ADAL" clId="{4426C6E0-236A-4E6B-BBB3-F8B6E036EAC7}" dt="2019-10-20T16:22:48.332" v="3350" actId="27636"/>
          <ac:spMkLst>
            <pc:docMk/>
            <pc:sldMk cId="3457616166" sldId="271"/>
            <ac:spMk id="38" creationId="{00000000-0000-0000-0000-000000000000}"/>
          </ac:spMkLst>
        </pc:spChg>
      </pc:sldChg>
      <pc:sldChg chg="modSp add">
        <pc:chgData name="PHAN VĂN LƯỢM" userId="b31a0f32-91f5-4c39-b683-506d1de399b1" providerId="ADAL" clId="{4426C6E0-236A-4E6B-BBB3-F8B6E036EAC7}" dt="2019-10-20T16:22:48.516" v="3356" actId="27636"/>
        <pc:sldMkLst>
          <pc:docMk/>
          <pc:sldMk cId="727668169" sldId="275"/>
        </pc:sldMkLst>
        <pc:spChg chg="mod">
          <ac:chgData name="PHAN VĂN LƯỢM" userId="b31a0f32-91f5-4c39-b683-506d1de399b1" providerId="ADAL" clId="{4426C6E0-236A-4E6B-BBB3-F8B6E036EAC7}" dt="2019-10-20T16:22:48.516" v="3356" actId="27636"/>
          <ac:spMkLst>
            <pc:docMk/>
            <pc:sldMk cId="727668169" sldId="275"/>
            <ac:spMk id="6" creationId="{00000000-0000-0000-0000-000000000000}"/>
          </ac:spMkLst>
        </pc:spChg>
      </pc:sldChg>
      <pc:sldChg chg="modSp add">
        <pc:chgData name="PHAN VĂN LƯỢM" userId="b31a0f32-91f5-4c39-b683-506d1de399b1" providerId="ADAL" clId="{4426C6E0-236A-4E6B-BBB3-F8B6E036EAC7}" dt="2019-10-20T16:22:48.606" v="3358" actId="27636"/>
        <pc:sldMkLst>
          <pc:docMk/>
          <pc:sldMk cId="1769326051" sldId="276"/>
        </pc:sldMkLst>
        <pc:spChg chg="mod">
          <ac:chgData name="PHAN VĂN LƯỢM" userId="b31a0f32-91f5-4c39-b683-506d1de399b1" providerId="ADAL" clId="{4426C6E0-236A-4E6B-BBB3-F8B6E036EAC7}" dt="2019-10-20T16:22:48.606" v="3358" actId="27636"/>
          <ac:spMkLst>
            <pc:docMk/>
            <pc:sldMk cId="1769326051" sldId="276"/>
            <ac:spMk id="8" creationId="{00000000-0000-0000-0000-000000000000}"/>
          </ac:spMkLst>
        </pc:spChg>
        <pc:spChg chg="mod">
          <ac:chgData name="PHAN VĂN LƯỢM" userId="b31a0f32-91f5-4c39-b683-506d1de399b1" providerId="ADAL" clId="{4426C6E0-236A-4E6B-BBB3-F8B6E036EAC7}" dt="2019-10-20T16:22:48.604" v="3357" actId="27636"/>
          <ac:spMkLst>
            <pc:docMk/>
            <pc:sldMk cId="1769326051" sldId="276"/>
            <ac:spMk id="42" creationId="{00000000-0000-0000-0000-000000000000}"/>
          </ac:spMkLst>
        </pc:spChg>
      </pc:sldChg>
      <pc:sldChg chg="modSp add">
        <pc:chgData name="PHAN VĂN LƯỢM" userId="b31a0f32-91f5-4c39-b683-506d1de399b1" providerId="ADAL" clId="{4426C6E0-236A-4E6B-BBB3-F8B6E036EAC7}" dt="2019-10-20T16:22:48.391" v="3352" actId="27636"/>
        <pc:sldMkLst>
          <pc:docMk/>
          <pc:sldMk cId="1107001750" sldId="279"/>
        </pc:sldMkLst>
        <pc:spChg chg="mod">
          <ac:chgData name="PHAN VĂN LƯỢM" userId="b31a0f32-91f5-4c39-b683-506d1de399b1" providerId="ADAL" clId="{4426C6E0-236A-4E6B-BBB3-F8B6E036EAC7}" dt="2019-10-20T16:22:48.375" v="3351" actId="27636"/>
          <ac:spMkLst>
            <pc:docMk/>
            <pc:sldMk cId="1107001750" sldId="279"/>
            <ac:spMk id="4" creationId="{00000000-0000-0000-0000-000000000000}"/>
          </ac:spMkLst>
        </pc:spChg>
        <pc:spChg chg="mod">
          <ac:chgData name="PHAN VĂN LƯỢM" userId="b31a0f32-91f5-4c39-b683-506d1de399b1" providerId="ADAL" clId="{4426C6E0-236A-4E6B-BBB3-F8B6E036EAC7}" dt="2019-10-20T16:22:48.391" v="3352" actId="27636"/>
          <ac:spMkLst>
            <pc:docMk/>
            <pc:sldMk cId="1107001750" sldId="279"/>
            <ac:spMk id="21" creationId="{00000000-0000-0000-0000-000000000000}"/>
          </ac:spMkLst>
        </pc:spChg>
      </pc:sldChg>
      <pc:sldChg chg="modSp add">
        <pc:chgData name="PHAN VĂN LƯỢM" userId="b31a0f32-91f5-4c39-b683-506d1de399b1" providerId="ADAL" clId="{4426C6E0-236A-4E6B-BBB3-F8B6E036EAC7}" dt="2019-10-20T16:22:48.399" v="3353" actId="27636"/>
        <pc:sldMkLst>
          <pc:docMk/>
          <pc:sldMk cId="2596833607" sldId="280"/>
        </pc:sldMkLst>
        <pc:spChg chg="mod">
          <ac:chgData name="PHAN VĂN LƯỢM" userId="b31a0f32-91f5-4c39-b683-506d1de399b1" providerId="ADAL" clId="{4426C6E0-236A-4E6B-BBB3-F8B6E036EAC7}" dt="2019-10-20T16:22:48.399" v="3353" actId="27636"/>
          <ac:spMkLst>
            <pc:docMk/>
            <pc:sldMk cId="2596833607" sldId="280"/>
            <ac:spMk id="3" creationId="{00000000-0000-0000-0000-000000000000}"/>
          </ac:spMkLst>
        </pc:spChg>
      </pc:sldChg>
      <pc:sldChg chg="modSp add">
        <pc:chgData name="PHAN VĂN LƯỢM" userId="b31a0f32-91f5-4c39-b683-506d1de399b1" providerId="ADAL" clId="{4426C6E0-236A-4E6B-BBB3-F8B6E036EAC7}" dt="2019-10-20T16:22:48.674" v="3359" actId="27636"/>
        <pc:sldMkLst>
          <pc:docMk/>
          <pc:sldMk cId="3171636259" sldId="283"/>
        </pc:sldMkLst>
        <pc:spChg chg="mod">
          <ac:chgData name="PHAN VĂN LƯỢM" userId="b31a0f32-91f5-4c39-b683-506d1de399b1" providerId="ADAL" clId="{4426C6E0-236A-4E6B-BBB3-F8B6E036EAC7}" dt="2019-10-20T16:22:48.674" v="3359" actId="27636"/>
          <ac:spMkLst>
            <pc:docMk/>
            <pc:sldMk cId="3171636259" sldId="283"/>
            <ac:spMk id="2" creationId="{CF4C4BE5-15E4-4625-AAD3-4361EE403078}"/>
          </ac:spMkLst>
        </pc:spChg>
      </pc:sldChg>
      <pc:sldChg chg="modSp add">
        <pc:chgData name="PHAN VĂN LƯỢM" userId="b31a0f32-91f5-4c39-b683-506d1de399b1" providerId="ADAL" clId="{4426C6E0-236A-4E6B-BBB3-F8B6E036EAC7}" dt="2019-10-20T16:22:48.702" v="3360" actId="27636"/>
        <pc:sldMkLst>
          <pc:docMk/>
          <pc:sldMk cId="4061692503" sldId="284"/>
        </pc:sldMkLst>
        <pc:spChg chg="mod">
          <ac:chgData name="PHAN VĂN LƯỢM" userId="b31a0f32-91f5-4c39-b683-506d1de399b1" providerId="ADAL" clId="{4426C6E0-236A-4E6B-BBB3-F8B6E036EAC7}" dt="2019-10-20T16:22:48.702" v="3360" actId="27636"/>
          <ac:spMkLst>
            <pc:docMk/>
            <pc:sldMk cId="4061692503" sldId="284"/>
            <ac:spMk id="2" creationId="{4DB483F3-B67D-486A-90F0-6FB40F911233}"/>
          </ac:spMkLst>
        </pc:spChg>
      </pc:sldChg>
      <pc:sldChg chg="modSp add">
        <pc:chgData name="PHAN VĂN LƯỢM" userId="b31a0f32-91f5-4c39-b683-506d1de399b1" providerId="ADAL" clId="{4426C6E0-236A-4E6B-BBB3-F8B6E036EAC7}" dt="2019-10-20T16:22:48.728" v="3361" actId="27636"/>
        <pc:sldMkLst>
          <pc:docMk/>
          <pc:sldMk cId="3098002274" sldId="285"/>
        </pc:sldMkLst>
        <pc:spChg chg="mod">
          <ac:chgData name="PHAN VĂN LƯỢM" userId="b31a0f32-91f5-4c39-b683-506d1de399b1" providerId="ADAL" clId="{4426C6E0-236A-4E6B-BBB3-F8B6E036EAC7}" dt="2019-10-20T16:22:48.728" v="3361" actId="27636"/>
          <ac:spMkLst>
            <pc:docMk/>
            <pc:sldMk cId="3098002274" sldId="285"/>
            <ac:spMk id="2" creationId="{A3F1F418-5454-4B8E-9D32-7DDCEDAE2009}"/>
          </ac:spMkLst>
        </pc:spChg>
      </pc:sldChg>
      <pc:sldChg chg="modSp add">
        <pc:chgData name="PHAN VĂN LƯỢM" userId="b31a0f32-91f5-4c39-b683-506d1de399b1" providerId="ADAL" clId="{4426C6E0-236A-4E6B-BBB3-F8B6E036EAC7}" dt="2019-10-20T16:22:48.737" v="3362" actId="27636"/>
        <pc:sldMkLst>
          <pc:docMk/>
          <pc:sldMk cId="3927605273" sldId="286"/>
        </pc:sldMkLst>
        <pc:spChg chg="mod">
          <ac:chgData name="PHAN VĂN LƯỢM" userId="b31a0f32-91f5-4c39-b683-506d1de399b1" providerId="ADAL" clId="{4426C6E0-236A-4E6B-BBB3-F8B6E036EAC7}" dt="2019-10-20T16:22:48.737" v="3362" actId="27636"/>
          <ac:spMkLst>
            <pc:docMk/>
            <pc:sldMk cId="3927605273" sldId="286"/>
            <ac:spMk id="5" creationId="{FD13012B-81BC-4DAD-AF7B-8FA5B7CFE6EE}"/>
          </ac:spMkLst>
        </pc:spChg>
      </pc:sldChg>
      <pc:sldChg chg="modSp add">
        <pc:chgData name="PHAN VĂN LƯỢM" userId="b31a0f32-91f5-4c39-b683-506d1de399b1" providerId="ADAL" clId="{4426C6E0-236A-4E6B-BBB3-F8B6E036EAC7}" dt="2019-10-20T16:22:48.829" v="3363" actId="27636"/>
        <pc:sldMkLst>
          <pc:docMk/>
          <pc:sldMk cId="333431383" sldId="287"/>
        </pc:sldMkLst>
        <pc:spChg chg="mod">
          <ac:chgData name="PHAN VĂN LƯỢM" userId="b31a0f32-91f5-4c39-b683-506d1de399b1" providerId="ADAL" clId="{4426C6E0-236A-4E6B-BBB3-F8B6E036EAC7}" dt="2019-10-20T16:22:48.829" v="3363" actId="27636"/>
          <ac:spMkLst>
            <pc:docMk/>
            <pc:sldMk cId="333431383" sldId="287"/>
            <ac:spMk id="5" creationId="{FD13012B-81BC-4DAD-AF7B-8FA5B7CFE6EE}"/>
          </ac:spMkLst>
        </pc:spChg>
      </pc:sldChg>
      <pc:sldChg chg="del ord">
        <pc:chgData name="PHAN VĂN LƯỢM" userId="b31a0f32-91f5-4c39-b683-506d1de399b1" providerId="ADAL" clId="{4426C6E0-236A-4E6B-BBB3-F8B6E036EAC7}" dt="2019-10-20T05:40:38.357" v="456" actId="2696"/>
        <pc:sldMkLst>
          <pc:docMk/>
          <pc:sldMk cId="1880754734" sldId="288"/>
        </pc:sldMkLst>
      </pc:sldChg>
      <pc:sldChg chg="modSp add">
        <pc:chgData name="PHAN VĂN LƯỢM" userId="b31a0f32-91f5-4c39-b683-506d1de399b1" providerId="ADAL" clId="{4426C6E0-236A-4E6B-BBB3-F8B6E036EAC7}" dt="2019-10-20T16:22:48.870" v="3364" actId="27636"/>
        <pc:sldMkLst>
          <pc:docMk/>
          <pc:sldMk cId="2783589371" sldId="288"/>
        </pc:sldMkLst>
        <pc:spChg chg="mod">
          <ac:chgData name="PHAN VĂN LƯỢM" userId="b31a0f32-91f5-4c39-b683-506d1de399b1" providerId="ADAL" clId="{4426C6E0-236A-4E6B-BBB3-F8B6E036EAC7}" dt="2019-10-20T16:22:48.870" v="3364" actId="27636"/>
          <ac:spMkLst>
            <pc:docMk/>
            <pc:sldMk cId="2783589371" sldId="288"/>
            <ac:spMk id="2" creationId="{E6672D18-C6F3-4387-85BD-10705B026FB8}"/>
          </ac:spMkLst>
        </pc:spChg>
      </pc:sldChg>
      <pc:sldChg chg="ord modAnim">
        <pc:chgData name="PHAN VĂN LƯỢM" userId="b31a0f32-91f5-4c39-b683-506d1de399b1" providerId="ADAL" clId="{4426C6E0-236A-4E6B-BBB3-F8B6E036EAC7}" dt="2019-10-20T13:42:08.575" v="941"/>
        <pc:sldMkLst>
          <pc:docMk/>
          <pc:sldMk cId="2287067551" sldId="289"/>
        </pc:sldMkLst>
      </pc:sldChg>
      <pc:sldChg chg="ord">
        <pc:chgData name="PHAN VĂN LƯỢM" userId="b31a0f32-91f5-4c39-b683-506d1de399b1" providerId="ADAL" clId="{4426C6E0-236A-4E6B-BBB3-F8B6E036EAC7}" dt="2019-10-20T05:47:31.396" v="501"/>
        <pc:sldMkLst>
          <pc:docMk/>
          <pc:sldMk cId="1369718433" sldId="290"/>
        </pc:sldMkLst>
      </pc:sldChg>
      <pc:sldChg chg="ord modAnim">
        <pc:chgData name="PHAN VĂN LƯỢM" userId="b31a0f32-91f5-4c39-b683-506d1de399b1" providerId="ADAL" clId="{4426C6E0-236A-4E6B-BBB3-F8B6E036EAC7}" dt="2019-10-20T13:42:40.926" v="945"/>
        <pc:sldMkLst>
          <pc:docMk/>
          <pc:sldMk cId="2247399468" sldId="291"/>
        </pc:sldMkLst>
      </pc:sldChg>
      <pc:sldChg chg="modAnim">
        <pc:chgData name="PHAN VĂN LƯỢM" userId="b31a0f32-91f5-4c39-b683-506d1de399b1" providerId="ADAL" clId="{4426C6E0-236A-4E6B-BBB3-F8B6E036EAC7}" dt="2019-10-20T13:40:23.821" v="913"/>
        <pc:sldMkLst>
          <pc:docMk/>
          <pc:sldMk cId="3075056559" sldId="292"/>
        </pc:sldMkLst>
      </pc:sldChg>
      <pc:sldChg chg="addSp delSp modSp">
        <pc:chgData name="PHAN VĂN LƯỢM" userId="b31a0f32-91f5-4c39-b683-506d1de399b1" providerId="ADAL" clId="{4426C6E0-236A-4E6B-BBB3-F8B6E036EAC7}" dt="2019-10-20T13:10:44.786" v="626" actId="113"/>
        <pc:sldMkLst>
          <pc:docMk/>
          <pc:sldMk cId="4106876192" sldId="294"/>
        </pc:sldMkLst>
        <pc:spChg chg="mod">
          <ac:chgData name="PHAN VĂN LƯỢM" userId="b31a0f32-91f5-4c39-b683-506d1de399b1" providerId="ADAL" clId="{4426C6E0-236A-4E6B-BBB3-F8B6E036EAC7}" dt="2019-10-20T13:10:44.786" v="626" actId="113"/>
          <ac:spMkLst>
            <pc:docMk/>
            <pc:sldMk cId="4106876192" sldId="294"/>
            <ac:spMk id="4" creationId="{AE373B9C-0563-408F-8FE6-13B2C2C5F639}"/>
          </ac:spMkLst>
        </pc:spChg>
        <pc:spChg chg="add del">
          <ac:chgData name="PHAN VĂN LƯỢM" userId="b31a0f32-91f5-4c39-b683-506d1de399b1" providerId="ADAL" clId="{4426C6E0-236A-4E6B-BBB3-F8B6E036EAC7}" dt="2019-10-20T13:10:04.387" v="621"/>
          <ac:spMkLst>
            <pc:docMk/>
            <pc:sldMk cId="4106876192" sldId="294"/>
            <ac:spMk id="5" creationId="{D8C29065-41C4-4156-B4A4-44C7707A95C7}"/>
          </ac:spMkLst>
        </pc:spChg>
      </pc:sldChg>
      <pc:sldChg chg="modSp">
        <pc:chgData name="PHAN VĂN LƯỢM" userId="b31a0f32-91f5-4c39-b683-506d1de399b1" providerId="ADAL" clId="{4426C6E0-236A-4E6B-BBB3-F8B6E036EAC7}" dt="2019-10-20T13:10:47.692" v="627" actId="207"/>
        <pc:sldMkLst>
          <pc:docMk/>
          <pc:sldMk cId="813097170" sldId="295"/>
        </pc:sldMkLst>
        <pc:spChg chg="mod">
          <ac:chgData name="PHAN VĂN LƯỢM" userId="b31a0f32-91f5-4c39-b683-506d1de399b1" providerId="ADAL" clId="{4426C6E0-236A-4E6B-BBB3-F8B6E036EAC7}" dt="2019-10-20T13:10:47.692" v="627" actId="207"/>
          <ac:spMkLst>
            <pc:docMk/>
            <pc:sldMk cId="813097170" sldId="295"/>
            <ac:spMk id="4" creationId="{AE373B9C-0563-408F-8FE6-13B2C2C5F639}"/>
          </ac:spMkLst>
        </pc:spChg>
      </pc:sldChg>
      <pc:sldChg chg="modSp">
        <pc:chgData name="PHAN VĂN LƯỢM" userId="b31a0f32-91f5-4c39-b683-506d1de399b1" providerId="ADAL" clId="{4426C6E0-236A-4E6B-BBB3-F8B6E036EAC7}" dt="2019-10-20T09:55:22.891" v="503" actId="20577"/>
        <pc:sldMkLst>
          <pc:docMk/>
          <pc:sldMk cId="1105548853" sldId="296"/>
        </pc:sldMkLst>
        <pc:spChg chg="mod">
          <ac:chgData name="PHAN VĂN LƯỢM" userId="b31a0f32-91f5-4c39-b683-506d1de399b1" providerId="ADAL" clId="{4426C6E0-236A-4E6B-BBB3-F8B6E036EAC7}" dt="2019-10-20T09:55:22.891" v="503" actId="20577"/>
          <ac:spMkLst>
            <pc:docMk/>
            <pc:sldMk cId="1105548853" sldId="296"/>
            <ac:spMk id="3" creationId="{699849C0-AF13-4844-BECE-A88D0E118E78}"/>
          </ac:spMkLst>
        </pc:spChg>
      </pc:sldChg>
      <pc:sldChg chg="modSp">
        <pc:chgData name="PHAN VĂN LƯỢM" userId="b31a0f32-91f5-4c39-b683-506d1de399b1" providerId="ADAL" clId="{4426C6E0-236A-4E6B-BBB3-F8B6E036EAC7}" dt="2019-10-20T13:20:44.302" v="869" actId="255"/>
        <pc:sldMkLst>
          <pc:docMk/>
          <pc:sldMk cId="1242741951" sldId="298"/>
        </pc:sldMkLst>
        <pc:spChg chg="mod">
          <ac:chgData name="PHAN VĂN LƯỢM" userId="b31a0f32-91f5-4c39-b683-506d1de399b1" providerId="ADAL" clId="{4426C6E0-236A-4E6B-BBB3-F8B6E036EAC7}" dt="2019-10-20T13:17:34.967" v="840" actId="207"/>
          <ac:spMkLst>
            <pc:docMk/>
            <pc:sldMk cId="1242741951" sldId="298"/>
            <ac:spMk id="4" creationId="{B57CAC5C-A47F-4079-84DB-9F3E6FB1115B}"/>
          </ac:spMkLst>
        </pc:spChg>
        <pc:spChg chg="mod">
          <ac:chgData name="PHAN VĂN LƯỢM" userId="b31a0f32-91f5-4c39-b683-506d1de399b1" providerId="ADAL" clId="{4426C6E0-236A-4E6B-BBB3-F8B6E036EAC7}" dt="2019-10-20T13:20:44.302" v="869" actId="255"/>
          <ac:spMkLst>
            <pc:docMk/>
            <pc:sldMk cId="1242741951" sldId="298"/>
            <ac:spMk id="5" creationId="{9BAC6A03-5571-4EDE-AC09-FD929A4F881C}"/>
          </ac:spMkLst>
        </pc:spChg>
        <pc:picChg chg="mod">
          <ac:chgData name="PHAN VĂN LƯỢM" userId="b31a0f32-91f5-4c39-b683-506d1de399b1" providerId="ADAL" clId="{4426C6E0-236A-4E6B-BBB3-F8B6E036EAC7}" dt="2019-10-20T13:17:41.402" v="841" actId="1076"/>
          <ac:picMkLst>
            <pc:docMk/>
            <pc:sldMk cId="1242741951" sldId="298"/>
            <ac:picMk id="3" creationId="{66F3E821-EE7F-41DD-8C8F-4DB36982D307}"/>
          </ac:picMkLst>
        </pc:picChg>
      </pc:sldChg>
      <pc:sldChg chg="modSp modAnim">
        <pc:chgData name="PHAN VĂN LƯỢM" userId="b31a0f32-91f5-4c39-b683-506d1de399b1" providerId="ADAL" clId="{4426C6E0-236A-4E6B-BBB3-F8B6E036EAC7}" dt="2019-10-20T14:08:14.609" v="2041"/>
        <pc:sldMkLst>
          <pc:docMk/>
          <pc:sldMk cId="2148327376" sldId="300"/>
        </pc:sldMkLst>
        <pc:spChg chg="mod">
          <ac:chgData name="PHAN VĂN LƯỢM" userId="b31a0f32-91f5-4c39-b683-506d1de399b1" providerId="ADAL" clId="{4426C6E0-236A-4E6B-BBB3-F8B6E036EAC7}" dt="2019-10-20T14:06:14.727" v="2018" actId="255"/>
          <ac:spMkLst>
            <pc:docMk/>
            <pc:sldMk cId="2148327376" sldId="300"/>
            <ac:spMk id="2" creationId="{B862197F-D362-4A87-9FAE-A789BD0D971C}"/>
          </ac:spMkLst>
        </pc:spChg>
        <pc:spChg chg="mod">
          <ac:chgData name="PHAN VĂN LƯỢM" userId="b31a0f32-91f5-4c39-b683-506d1de399b1" providerId="ADAL" clId="{4426C6E0-236A-4E6B-BBB3-F8B6E036EAC7}" dt="2019-10-20T14:07:32.641" v="2033" actId="2711"/>
          <ac:spMkLst>
            <pc:docMk/>
            <pc:sldMk cId="2148327376" sldId="300"/>
            <ac:spMk id="3" creationId="{FE3198B9-2F88-42A4-9007-9323771FD08F}"/>
          </ac:spMkLst>
        </pc:spChg>
      </pc:sldChg>
      <pc:sldChg chg="delSp del">
        <pc:chgData name="PHAN VĂN LƯỢM" userId="b31a0f32-91f5-4c39-b683-506d1de399b1" providerId="ADAL" clId="{4426C6E0-236A-4E6B-BBB3-F8B6E036EAC7}" dt="2019-10-20T14:08:50.061" v="2043" actId="2696"/>
        <pc:sldMkLst>
          <pc:docMk/>
          <pc:sldMk cId="1291108383" sldId="302"/>
        </pc:sldMkLst>
        <pc:picChg chg="del">
          <ac:chgData name="PHAN VĂN LƯỢM" userId="b31a0f32-91f5-4c39-b683-506d1de399b1" providerId="ADAL" clId="{4426C6E0-236A-4E6B-BBB3-F8B6E036EAC7}" dt="2019-10-20T14:08:47.483" v="2042" actId="478"/>
          <ac:picMkLst>
            <pc:docMk/>
            <pc:sldMk cId="1291108383" sldId="302"/>
            <ac:picMk id="6" creationId="{E6EC2FC5-79A1-43D1-B354-8753242CEA61}"/>
          </ac:picMkLst>
        </pc:picChg>
      </pc:sldChg>
      <pc:sldChg chg="del ord">
        <pc:chgData name="PHAN VĂN LƯỢM" userId="b31a0f32-91f5-4c39-b683-506d1de399b1" providerId="ADAL" clId="{4426C6E0-236A-4E6B-BBB3-F8B6E036EAC7}" dt="2019-10-20T04:49:58.488" v="35" actId="2696"/>
        <pc:sldMkLst>
          <pc:docMk/>
          <pc:sldMk cId="0" sldId="304"/>
        </pc:sldMkLst>
      </pc:sldChg>
      <pc:sldChg chg="del">
        <pc:chgData name="PHAN VĂN LƯỢM" userId="b31a0f32-91f5-4c39-b683-506d1de399b1" providerId="ADAL" clId="{4426C6E0-236A-4E6B-BBB3-F8B6E036EAC7}" dt="2019-10-20T04:37:48.797" v="0" actId="2696"/>
        <pc:sldMkLst>
          <pc:docMk/>
          <pc:sldMk cId="2652253931" sldId="307"/>
        </pc:sldMkLst>
      </pc:sldChg>
      <pc:sldChg chg="modSp">
        <pc:chgData name="PHAN VĂN LƯỢM" userId="b31a0f32-91f5-4c39-b683-506d1de399b1" providerId="ADAL" clId="{4426C6E0-236A-4E6B-BBB3-F8B6E036EAC7}" dt="2019-10-20T15:34:01.188" v="2809" actId="404"/>
        <pc:sldMkLst>
          <pc:docMk/>
          <pc:sldMk cId="1891265032" sldId="308"/>
        </pc:sldMkLst>
        <pc:spChg chg="mod">
          <ac:chgData name="PHAN VĂN LƯỢM" userId="b31a0f32-91f5-4c39-b683-506d1de399b1" providerId="ADAL" clId="{4426C6E0-236A-4E6B-BBB3-F8B6E036EAC7}" dt="2019-10-20T15:34:01.188" v="2809" actId="404"/>
          <ac:spMkLst>
            <pc:docMk/>
            <pc:sldMk cId="1891265032" sldId="308"/>
            <ac:spMk id="3" creationId="{A8441A0F-0FA4-4AD8-9F8A-87A7B0329274}"/>
          </ac:spMkLst>
        </pc:spChg>
      </pc:sldChg>
      <pc:sldChg chg="modSp">
        <pc:chgData name="PHAN VĂN LƯỢM" userId="b31a0f32-91f5-4c39-b683-506d1de399b1" providerId="ADAL" clId="{4426C6E0-236A-4E6B-BBB3-F8B6E036EAC7}" dt="2019-10-20T15:36:53.689" v="2825" actId="404"/>
        <pc:sldMkLst>
          <pc:docMk/>
          <pc:sldMk cId="3278712309" sldId="309"/>
        </pc:sldMkLst>
        <pc:spChg chg="mod">
          <ac:chgData name="PHAN VĂN LƯỢM" userId="b31a0f32-91f5-4c39-b683-506d1de399b1" providerId="ADAL" clId="{4426C6E0-236A-4E6B-BBB3-F8B6E036EAC7}" dt="2019-10-20T15:36:53.689" v="2825" actId="404"/>
          <ac:spMkLst>
            <pc:docMk/>
            <pc:sldMk cId="3278712309" sldId="309"/>
            <ac:spMk id="6" creationId="{EB0DEB07-BF2C-4DC5-B796-807D7C4251D0}"/>
          </ac:spMkLst>
        </pc:spChg>
      </pc:sldChg>
      <pc:sldChg chg="modSp del">
        <pc:chgData name="PHAN VĂN LƯỢM" userId="b31a0f32-91f5-4c39-b683-506d1de399b1" providerId="ADAL" clId="{4426C6E0-236A-4E6B-BBB3-F8B6E036EAC7}" dt="2019-10-20T13:56:22.718" v="1975" actId="2696"/>
        <pc:sldMkLst>
          <pc:docMk/>
          <pc:sldMk cId="2347769678" sldId="310"/>
        </pc:sldMkLst>
        <pc:spChg chg="mod">
          <ac:chgData name="PHAN VĂN LƯỢM" userId="b31a0f32-91f5-4c39-b683-506d1de399b1" providerId="ADAL" clId="{4426C6E0-236A-4E6B-BBB3-F8B6E036EAC7}" dt="2019-10-20T13:27:38.218" v="873" actId="255"/>
          <ac:spMkLst>
            <pc:docMk/>
            <pc:sldMk cId="2347769678" sldId="310"/>
            <ac:spMk id="2" creationId="{2523E2FC-1D08-46A9-8165-D0FB46C58419}"/>
          </ac:spMkLst>
        </pc:spChg>
      </pc:sldChg>
      <pc:sldChg chg="modSp">
        <pc:chgData name="PHAN VĂN LƯỢM" userId="b31a0f32-91f5-4c39-b683-506d1de399b1" providerId="ADAL" clId="{4426C6E0-236A-4E6B-BBB3-F8B6E036EAC7}" dt="2019-10-20T13:27:56.407" v="875" actId="255"/>
        <pc:sldMkLst>
          <pc:docMk/>
          <pc:sldMk cId="2387545207" sldId="311"/>
        </pc:sldMkLst>
        <pc:spChg chg="mod">
          <ac:chgData name="PHAN VĂN LƯỢM" userId="b31a0f32-91f5-4c39-b683-506d1de399b1" providerId="ADAL" clId="{4426C6E0-236A-4E6B-BBB3-F8B6E036EAC7}" dt="2019-10-20T13:27:56.407" v="875" actId="255"/>
          <ac:spMkLst>
            <pc:docMk/>
            <pc:sldMk cId="2387545207" sldId="311"/>
            <ac:spMk id="2" creationId="{2523E2FC-1D08-46A9-8165-D0FB46C58419}"/>
          </ac:spMkLst>
        </pc:spChg>
      </pc:sldChg>
      <pc:sldChg chg="modSp">
        <pc:chgData name="PHAN VĂN LƯỢM" userId="b31a0f32-91f5-4c39-b683-506d1de399b1" providerId="ADAL" clId="{4426C6E0-236A-4E6B-BBB3-F8B6E036EAC7}" dt="2019-10-20T13:56:58.880" v="1985" actId="20577"/>
        <pc:sldMkLst>
          <pc:docMk/>
          <pc:sldMk cId="2609613630" sldId="312"/>
        </pc:sldMkLst>
        <pc:spChg chg="mod">
          <ac:chgData name="PHAN VĂN LƯỢM" userId="b31a0f32-91f5-4c39-b683-506d1de399b1" providerId="ADAL" clId="{4426C6E0-236A-4E6B-BBB3-F8B6E036EAC7}" dt="2019-10-20T13:27:47.984" v="874" actId="255"/>
          <ac:spMkLst>
            <pc:docMk/>
            <pc:sldMk cId="2609613630" sldId="312"/>
            <ac:spMk id="2" creationId="{2523E2FC-1D08-46A9-8165-D0FB46C58419}"/>
          </ac:spMkLst>
        </pc:spChg>
        <pc:spChg chg="mod">
          <ac:chgData name="PHAN VĂN LƯỢM" userId="b31a0f32-91f5-4c39-b683-506d1de399b1" providerId="ADAL" clId="{4426C6E0-236A-4E6B-BBB3-F8B6E036EAC7}" dt="2019-10-20T13:56:58.880" v="1985" actId="20577"/>
          <ac:spMkLst>
            <pc:docMk/>
            <pc:sldMk cId="2609613630" sldId="312"/>
            <ac:spMk id="4" creationId="{98EE65D6-496D-44CD-BC99-F84ED6EEE1EE}"/>
          </ac:spMkLst>
        </pc:spChg>
      </pc:sldChg>
      <pc:sldChg chg="modAnim">
        <pc:chgData name="PHAN VĂN LƯỢM" userId="b31a0f32-91f5-4c39-b683-506d1de399b1" providerId="ADAL" clId="{4426C6E0-236A-4E6B-BBB3-F8B6E036EAC7}" dt="2019-10-20T13:39:46.721" v="901"/>
        <pc:sldMkLst>
          <pc:docMk/>
          <pc:sldMk cId="1650123308" sldId="313"/>
        </pc:sldMkLst>
      </pc:sldChg>
      <pc:sldChg chg="modSp del">
        <pc:chgData name="PHAN VĂN LƯỢM" userId="b31a0f32-91f5-4c39-b683-506d1de399b1" providerId="ADAL" clId="{4426C6E0-236A-4E6B-BBB3-F8B6E036EAC7}" dt="2019-10-20T14:06:59.370" v="2031" actId="2696"/>
        <pc:sldMkLst>
          <pc:docMk/>
          <pc:sldMk cId="1402035902" sldId="314"/>
        </pc:sldMkLst>
        <pc:spChg chg="mod">
          <ac:chgData name="PHAN VĂN LƯỢM" userId="b31a0f32-91f5-4c39-b683-506d1de399b1" providerId="ADAL" clId="{4426C6E0-236A-4E6B-BBB3-F8B6E036EAC7}" dt="2019-10-20T14:05:59.458" v="2017" actId="403"/>
          <ac:spMkLst>
            <pc:docMk/>
            <pc:sldMk cId="1402035902" sldId="314"/>
            <ac:spMk id="3" creationId="{2A303EC6-E655-4753-86A9-8297C0268DAE}"/>
          </ac:spMkLst>
        </pc:spChg>
      </pc:sldChg>
      <pc:sldChg chg="modSp modNotesTx">
        <pc:chgData name="PHAN VĂN LƯỢM" userId="b31a0f32-91f5-4c39-b683-506d1de399b1" providerId="ADAL" clId="{4426C6E0-236A-4E6B-BBB3-F8B6E036EAC7}" dt="2019-10-20T14:17:08.693" v="2487" actId="20577"/>
        <pc:sldMkLst>
          <pc:docMk/>
          <pc:sldMk cId="2629330054" sldId="315"/>
        </pc:sldMkLst>
        <pc:spChg chg="mod">
          <ac:chgData name="PHAN VĂN LƯỢM" userId="b31a0f32-91f5-4c39-b683-506d1de399b1" providerId="ADAL" clId="{4426C6E0-236A-4E6B-BBB3-F8B6E036EAC7}" dt="2019-10-20T14:15:22.033" v="2165" actId="404"/>
          <ac:spMkLst>
            <pc:docMk/>
            <pc:sldMk cId="2629330054" sldId="315"/>
            <ac:spMk id="2" creationId="{3DF8ECD9-1007-4E84-BEC6-69B9B804EC90}"/>
          </ac:spMkLst>
        </pc:spChg>
        <pc:spChg chg="mod">
          <ac:chgData name="PHAN VĂN LƯỢM" userId="b31a0f32-91f5-4c39-b683-506d1de399b1" providerId="ADAL" clId="{4426C6E0-236A-4E6B-BBB3-F8B6E036EAC7}" dt="2019-10-20T14:17:08.693" v="2487" actId="20577"/>
          <ac:spMkLst>
            <pc:docMk/>
            <pc:sldMk cId="2629330054" sldId="315"/>
            <ac:spMk id="3" creationId="{B979D7EC-072A-406E-82C2-44C267F2DDB4}"/>
          </ac:spMkLst>
        </pc:spChg>
      </pc:sldChg>
      <pc:sldChg chg="modSp">
        <pc:chgData name="PHAN VĂN LƯỢM" userId="b31a0f32-91f5-4c39-b683-506d1de399b1" providerId="ADAL" clId="{4426C6E0-236A-4E6B-BBB3-F8B6E036EAC7}" dt="2019-10-20T14:25:57.208" v="2521" actId="113"/>
        <pc:sldMkLst>
          <pc:docMk/>
          <pc:sldMk cId="318385077" sldId="316"/>
        </pc:sldMkLst>
        <pc:spChg chg="mod">
          <ac:chgData name="PHAN VĂN LƯỢM" userId="b31a0f32-91f5-4c39-b683-506d1de399b1" providerId="ADAL" clId="{4426C6E0-236A-4E6B-BBB3-F8B6E036EAC7}" dt="2019-10-20T14:25:57.208" v="2521" actId="113"/>
          <ac:spMkLst>
            <pc:docMk/>
            <pc:sldMk cId="318385077" sldId="316"/>
            <ac:spMk id="3" creationId="{A3140B30-10A0-43EB-9A9F-61D22F8D6012}"/>
          </ac:spMkLst>
        </pc:spChg>
      </pc:sldChg>
      <pc:sldChg chg="modSp modNotesTx">
        <pc:chgData name="PHAN VĂN LƯỢM" userId="b31a0f32-91f5-4c39-b683-506d1de399b1" providerId="ADAL" clId="{4426C6E0-236A-4E6B-BBB3-F8B6E036EAC7}" dt="2019-10-20T14:31:52.816" v="2673" actId="403"/>
        <pc:sldMkLst>
          <pc:docMk/>
          <pc:sldMk cId="1997012313" sldId="317"/>
        </pc:sldMkLst>
        <pc:spChg chg="mod">
          <ac:chgData name="PHAN VĂN LƯỢM" userId="b31a0f32-91f5-4c39-b683-506d1de399b1" providerId="ADAL" clId="{4426C6E0-236A-4E6B-BBB3-F8B6E036EAC7}" dt="2019-10-20T14:31:52.816" v="2673" actId="403"/>
          <ac:spMkLst>
            <pc:docMk/>
            <pc:sldMk cId="1997012313" sldId="317"/>
            <ac:spMk id="3" creationId="{AC416F03-84F7-4B3B-9355-CA3E67407BDF}"/>
          </ac:spMkLst>
        </pc:spChg>
      </pc:sldChg>
      <pc:sldChg chg="addSp modSp add">
        <pc:chgData name="PHAN VĂN LƯỢM" userId="b31a0f32-91f5-4c39-b683-506d1de399b1" providerId="ADAL" clId="{4426C6E0-236A-4E6B-BBB3-F8B6E036EAC7}" dt="2019-10-20T13:26:27.737" v="870" actId="1076"/>
        <pc:sldMkLst>
          <pc:docMk/>
          <pc:sldMk cId="76683760" sldId="318"/>
        </pc:sldMkLst>
        <pc:spChg chg="add mod">
          <ac:chgData name="PHAN VĂN LƯỢM" userId="b31a0f32-91f5-4c39-b683-506d1de399b1" providerId="ADAL" clId="{4426C6E0-236A-4E6B-BBB3-F8B6E036EAC7}" dt="2019-10-20T13:26:27.737" v="870" actId="1076"/>
          <ac:spMkLst>
            <pc:docMk/>
            <pc:sldMk cId="76683760" sldId="318"/>
            <ac:spMk id="3" creationId="{D24D8890-E126-4043-A00B-BF514DB814F5}"/>
          </ac:spMkLst>
        </pc:spChg>
        <pc:picChg chg="add mod">
          <ac:chgData name="PHAN VĂN LƯỢM" userId="b31a0f32-91f5-4c39-b683-506d1de399b1" providerId="ADAL" clId="{4426C6E0-236A-4E6B-BBB3-F8B6E036EAC7}" dt="2019-10-20T04:59:54.158" v="250"/>
          <ac:picMkLst>
            <pc:docMk/>
            <pc:sldMk cId="76683760" sldId="318"/>
            <ac:picMk id="1026" creationId="{42C2C2BF-7766-49B1-9DB2-EE070EFA840C}"/>
          </ac:picMkLst>
        </pc:picChg>
      </pc:sldChg>
      <pc:sldChg chg="addSp delSp modSp add del modTransition modAnim">
        <pc:chgData name="PHAN VĂN LƯỢM" userId="b31a0f32-91f5-4c39-b683-506d1de399b1" providerId="ADAL" clId="{4426C6E0-236A-4E6B-BBB3-F8B6E036EAC7}" dt="2019-10-20T13:36:32.276" v="889" actId="2696"/>
        <pc:sldMkLst>
          <pc:docMk/>
          <pc:sldMk cId="992665196" sldId="319"/>
        </pc:sldMkLst>
        <pc:spChg chg="mod">
          <ac:chgData name="PHAN VĂN LƯỢM" userId="b31a0f32-91f5-4c39-b683-506d1de399b1" providerId="ADAL" clId="{4426C6E0-236A-4E6B-BBB3-F8B6E036EAC7}" dt="2019-10-20T05:03:55.288" v="269" actId="20577"/>
          <ac:spMkLst>
            <pc:docMk/>
            <pc:sldMk cId="992665196" sldId="319"/>
            <ac:spMk id="2" creationId="{36446080-A694-480E-96A7-558E5588040F}"/>
          </ac:spMkLst>
        </pc:spChg>
        <pc:spChg chg="del mod">
          <ac:chgData name="PHAN VĂN LƯỢM" userId="b31a0f32-91f5-4c39-b683-506d1de399b1" providerId="ADAL" clId="{4426C6E0-236A-4E6B-BBB3-F8B6E036EAC7}" dt="2019-10-20T05:05:45.062" v="313" actId="478"/>
          <ac:spMkLst>
            <pc:docMk/>
            <pc:sldMk cId="992665196" sldId="319"/>
            <ac:spMk id="3" creationId="{27F142B6-9EBF-4434-AEE5-B030F05AEEF2}"/>
          </ac:spMkLst>
        </pc:spChg>
        <pc:spChg chg="add del mod">
          <ac:chgData name="PHAN VĂN LƯỢM" userId="b31a0f32-91f5-4c39-b683-506d1de399b1" providerId="ADAL" clId="{4426C6E0-236A-4E6B-BBB3-F8B6E036EAC7}" dt="2019-10-20T05:05:47.270" v="314" actId="478"/>
          <ac:spMkLst>
            <pc:docMk/>
            <pc:sldMk cId="992665196" sldId="319"/>
            <ac:spMk id="6" creationId="{7FF6C388-7EBD-4FB2-A81D-CA287F1C4EFB}"/>
          </ac:spMkLst>
        </pc:spChg>
        <pc:spChg chg="add del mod">
          <ac:chgData name="PHAN VĂN LƯỢM" userId="b31a0f32-91f5-4c39-b683-506d1de399b1" providerId="ADAL" clId="{4426C6E0-236A-4E6B-BBB3-F8B6E036EAC7}" dt="2019-10-20T05:09:31.101" v="325"/>
          <ac:spMkLst>
            <pc:docMk/>
            <pc:sldMk cId="992665196" sldId="319"/>
            <ac:spMk id="7" creationId="{4D33BD2E-462E-40E6-B0D8-07643F0701F1}"/>
          </ac:spMkLst>
        </pc:spChg>
        <pc:spChg chg="add del">
          <ac:chgData name="PHAN VĂN LƯỢM" userId="b31a0f32-91f5-4c39-b683-506d1de399b1" providerId="ADAL" clId="{4426C6E0-236A-4E6B-BBB3-F8B6E036EAC7}" dt="2019-10-20T05:09:34.493" v="327"/>
          <ac:spMkLst>
            <pc:docMk/>
            <pc:sldMk cId="992665196" sldId="319"/>
            <ac:spMk id="8" creationId="{839F427B-799C-482A-B585-E7361B74B9AB}"/>
          </ac:spMkLst>
        </pc:spChg>
        <pc:spChg chg="add del">
          <ac:chgData name="PHAN VĂN LƯỢM" userId="b31a0f32-91f5-4c39-b683-506d1de399b1" providerId="ADAL" clId="{4426C6E0-236A-4E6B-BBB3-F8B6E036EAC7}" dt="2019-10-20T05:09:40.175" v="329"/>
          <ac:spMkLst>
            <pc:docMk/>
            <pc:sldMk cId="992665196" sldId="319"/>
            <ac:spMk id="9" creationId="{98B8955A-1306-4CEF-967E-1860F2CDA353}"/>
          </ac:spMkLst>
        </pc:spChg>
        <pc:picChg chg="add del mod">
          <ac:chgData name="PHAN VĂN LƯỢM" userId="b31a0f32-91f5-4c39-b683-506d1de399b1" providerId="ADAL" clId="{4426C6E0-236A-4E6B-BBB3-F8B6E036EAC7}" dt="2019-10-20T05:05:43.063" v="312"/>
          <ac:picMkLst>
            <pc:docMk/>
            <pc:sldMk cId="992665196" sldId="319"/>
            <ac:picMk id="2050" creationId="{13CB6530-60FA-4D7D-9149-30F84023770B}"/>
          </ac:picMkLst>
        </pc:picChg>
        <pc:picChg chg="add mod">
          <ac:chgData name="PHAN VĂN LƯỢM" userId="b31a0f32-91f5-4c39-b683-506d1de399b1" providerId="ADAL" clId="{4426C6E0-236A-4E6B-BBB3-F8B6E036EAC7}" dt="2019-10-20T05:15:49.665" v="350" actId="14100"/>
          <ac:picMkLst>
            <pc:docMk/>
            <pc:sldMk cId="992665196" sldId="319"/>
            <ac:picMk id="2052" creationId="{F150F2F3-B406-4373-9BBA-1A97AA91EA7E}"/>
          </ac:picMkLst>
        </pc:picChg>
        <pc:picChg chg="add del mod">
          <ac:chgData name="PHAN VĂN LƯỢM" userId="b31a0f32-91f5-4c39-b683-506d1de399b1" providerId="ADAL" clId="{4426C6E0-236A-4E6B-BBB3-F8B6E036EAC7}" dt="2019-10-20T05:09:25.500" v="321" actId="478"/>
          <ac:picMkLst>
            <pc:docMk/>
            <pc:sldMk cId="992665196" sldId="319"/>
            <ac:picMk id="2054" creationId="{F0FF2A47-3D01-4D49-8891-1CA74097C008}"/>
          </ac:picMkLst>
        </pc:picChg>
        <pc:picChg chg="add mod">
          <ac:chgData name="PHAN VĂN LƯỢM" userId="b31a0f32-91f5-4c39-b683-506d1de399b1" providerId="ADAL" clId="{4426C6E0-236A-4E6B-BBB3-F8B6E036EAC7}" dt="2019-10-20T05:15:53.243" v="351" actId="1076"/>
          <ac:picMkLst>
            <pc:docMk/>
            <pc:sldMk cId="992665196" sldId="319"/>
            <ac:picMk id="2062" creationId="{4C99587A-6136-4037-92A9-6D28EE7C2402}"/>
          </ac:picMkLst>
        </pc:picChg>
      </pc:sldChg>
      <pc:sldChg chg="modSp add">
        <pc:chgData name="PHAN VĂN LƯỢM" userId="b31a0f32-91f5-4c39-b683-506d1de399b1" providerId="ADAL" clId="{4426C6E0-236A-4E6B-BBB3-F8B6E036EAC7}" dt="2019-10-20T13:16:56.554" v="836"/>
        <pc:sldMkLst>
          <pc:docMk/>
          <pc:sldMk cId="1574269354" sldId="320"/>
        </pc:sldMkLst>
        <pc:spChg chg="mod">
          <ac:chgData name="PHAN VĂN LƯỢM" userId="b31a0f32-91f5-4c39-b683-506d1de399b1" providerId="ADAL" clId="{4426C6E0-236A-4E6B-BBB3-F8B6E036EAC7}" dt="2019-10-20T13:11:27.984" v="658" actId="20577"/>
          <ac:spMkLst>
            <pc:docMk/>
            <pc:sldMk cId="1574269354" sldId="320"/>
            <ac:spMk id="2" creationId="{460F9161-3F57-436D-830F-18BE49C3BC49}"/>
          </ac:spMkLst>
        </pc:spChg>
        <pc:spChg chg="mod">
          <ac:chgData name="PHAN VĂN LƯỢM" userId="b31a0f32-91f5-4c39-b683-506d1de399b1" providerId="ADAL" clId="{4426C6E0-236A-4E6B-BBB3-F8B6E036EAC7}" dt="2019-10-20T13:16:56.554" v="836"/>
          <ac:spMkLst>
            <pc:docMk/>
            <pc:sldMk cId="1574269354" sldId="320"/>
            <ac:spMk id="3" creationId="{0D5CE14C-A423-4664-83AA-7FB22C98D8A7}"/>
          </ac:spMkLst>
        </pc:spChg>
      </pc:sldChg>
      <pc:sldChg chg="modSp add modAnim modNotesTx">
        <pc:chgData name="PHAN VĂN LƯỢM" userId="b31a0f32-91f5-4c39-b683-506d1de399b1" providerId="ADAL" clId="{4426C6E0-236A-4E6B-BBB3-F8B6E036EAC7}" dt="2019-10-20T13:41:03.670" v="923"/>
        <pc:sldMkLst>
          <pc:docMk/>
          <pc:sldMk cId="740904072" sldId="321"/>
        </pc:sldMkLst>
        <pc:spChg chg="mod">
          <ac:chgData name="PHAN VĂN LƯỢM" userId="b31a0f32-91f5-4c39-b683-506d1de399b1" providerId="ADAL" clId="{4426C6E0-236A-4E6B-BBB3-F8B6E036EAC7}" dt="2019-10-20T05:24:29.311" v="375" actId="5793"/>
          <ac:spMkLst>
            <pc:docMk/>
            <pc:sldMk cId="740904072" sldId="321"/>
            <ac:spMk id="2" creationId="{843B1F4E-6C33-475B-900D-496E91C685B5}"/>
          </ac:spMkLst>
        </pc:spChg>
        <pc:spChg chg="mod">
          <ac:chgData name="PHAN VĂN LƯỢM" userId="b31a0f32-91f5-4c39-b683-506d1de399b1" providerId="ADAL" clId="{4426C6E0-236A-4E6B-BBB3-F8B6E036EAC7}" dt="2019-10-20T05:31:30.144" v="422" actId="20577"/>
          <ac:spMkLst>
            <pc:docMk/>
            <pc:sldMk cId="740904072" sldId="321"/>
            <ac:spMk id="3" creationId="{92CC69B5-CC26-4A0C-8518-D8502C414591}"/>
          </ac:spMkLst>
        </pc:spChg>
      </pc:sldChg>
      <pc:sldChg chg="addSp delSp modSp add">
        <pc:chgData name="PHAN VĂN LƯỢM" userId="b31a0f32-91f5-4c39-b683-506d1de399b1" providerId="ADAL" clId="{4426C6E0-236A-4E6B-BBB3-F8B6E036EAC7}" dt="2019-10-20T05:36:51.274" v="455" actId="1076"/>
        <pc:sldMkLst>
          <pc:docMk/>
          <pc:sldMk cId="321364268" sldId="322"/>
        </pc:sldMkLst>
        <pc:spChg chg="del">
          <ac:chgData name="PHAN VĂN LƯỢM" userId="b31a0f32-91f5-4c39-b683-506d1de399b1" providerId="ADAL" clId="{4426C6E0-236A-4E6B-BBB3-F8B6E036EAC7}" dt="2019-10-20T05:33:03.136" v="430" actId="478"/>
          <ac:spMkLst>
            <pc:docMk/>
            <pc:sldMk cId="321364268" sldId="322"/>
            <ac:spMk id="2" creationId="{FB73392C-5A60-4F50-AA0C-E1D267048A7F}"/>
          </ac:spMkLst>
        </pc:spChg>
        <pc:spChg chg="add del">
          <ac:chgData name="PHAN VĂN LƯỢM" userId="b31a0f32-91f5-4c39-b683-506d1de399b1" providerId="ADAL" clId="{4426C6E0-236A-4E6B-BBB3-F8B6E036EAC7}" dt="2019-10-20T05:33:06.479" v="432"/>
          <ac:spMkLst>
            <pc:docMk/>
            <pc:sldMk cId="321364268" sldId="322"/>
            <ac:spMk id="3" creationId="{DC9E7B56-AA85-4701-8307-18744599CB5A}"/>
          </ac:spMkLst>
        </pc:spChg>
        <pc:spChg chg="add del mod">
          <ac:chgData name="PHAN VĂN LƯỢM" userId="b31a0f32-91f5-4c39-b683-506d1de399b1" providerId="ADAL" clId="{4426C6E0-236A-4E6B-BBB3-F8B6E036EAC7}" dt="2019-10-20T05:33:44.661" v="439"/>
          <ac:spMkLst>
            <pc:docMk/>
            <pc:sldMk cId="321364268" sldId="322"/>
            <ac:spMk id="6" creationId="{737BD6AD-BDB8-4AC4-A6AD-02D2B77718BA}"/>
          </ac:spMkLst>
        </pc:spChg>
        <pc:spChg chg="add mod">
          <ac:chgData name="PHAN VĂN LƯỢM" userId="b31a0f32-91f5-4c39-b683-506d1de399b1" providerId="ADAL" clId="{4426C6E0-236A-4E6B-BBB3-F8B6E036EAC7}" dt="2019-10-20T05:36:51.274" v="455" actId="1076"/>
          <ac:spMkLst>
            <pc:docMk/>
            <pc:sldMk cId="321364268" sldId="322"/>
            <ac:spMk id="7" creationId="{DA69D272-91B0-46F2-B3E7-84F043E2E6FC}"/>
          </ac:spMkLst>
        </pc:spChg>
        <pc:picChg chg="add mod">
          <ac:chgData name="PHAN VĂN LƯỢM" userId="b31a0f32-91f5-4c39-b683-506d1de399b1" providerId="ADAL" clId="{4426C6E0-236A-4E6B-BBB3-F8B6E036EAC7}" dt="2019-10-20T05:33:19.578" v="436" actId="1076"/>
          <ac:picMkLst>
            <pc:docMk/>
            <pc:sldMk cId="321364268" sldId="322"/>
            <ac:picMk id="5" creationId="{84F51E33-F3B5-4918-9A19-C2A869477B24}"/>
          </ac:picMkLst>
        </pc:picChg>
      </pc:sldChg>
      <pc:sldChg chg="addSp modSp add del">
        <pc:chgData name="PHAN VĂN LƯỢM" userId="b31a0f32-91f5-4c39-b683-506d1de399b1" providerId="ADAL" clId="{4426C6E0-236A-4E6B-BBB3-F8B6E036EAC7}" dt="2019-10-20T05:32:57.782" v="428" actId="2696"/>
        <pc:sldMkLst>
          <pc:docMk/>
          <pc:sldMk cId="1489403343" sldId="322"/>
        </pc:sldMkLst>
        <pc:picChg chg="add mod">
          <ac:chgData name="PHAN VĂN LƯỢM" userId="b31a0f32-91f5-4c39-b683-506d1de399b1" providerId="ADAL" clId="{4426C6E0-236A-4E6B-BBB3-F8B6E036EAC7}" dt="2019-10-20T05:32:48.711" v="427" actId="1076"/>
          <ac:picMkLst>
            <pc:docMk/>
            <pc:sldMk cId="1489403343" sldId="322"/>
            <ac:picMk id="4" creationId="{CD725BEC-05DF-4974-868F-4B4D5F2B1B28}"/>
          </ac:picMkLst>
        </pc:picChg>
      </pc:sldChg>
      <pc:sldChg chg="addSp delSp modSp add ord modAnim">
        <pc:chgData name="PHAN VĂN LƯỢM" userId="b31a0f32-91f5-4c39-b683-506d1de399b1" providerId="ADAL" clId="{4426C6E0-236A-4E6B-BBB3-F8B6E036EAC7}" dt="2019-10-20T05:47:31.396" v="501"/>
        <pc:sldMkLst>
          <pc:docMk/>
          <pc:sldMk cId="1465534185" sldId="323"/>
        </pc:sldMkLst>
        <pc:spChg chg="del mod">
          <ac:chgData name="PHAN VĂN LƯỢM" userId="b31a0f32-91f5-4c39-b683-506d1de399b1" providerId="ADAL" clId="{4426C6E0-236A-4E6B-BBB3-F8B6E036EAC7}" dt="2019-10-20T05:44:20.183" v="473" actId="478"/>
          <ac:spMkLst>
            <pc:docMk/>
            <pc:sldMk cId="1465534185" sldId="323"/>
            <ac:spMk id="2" creationId="{E8DA29B0-8699-4790-88F1-65D7CD53AC2B}"/>
          </ac:spMkLst>
        </pc:spChg>
        <pc:spChg chg="del">
          <ac:chgData name="PHAN VĂN LƯỢM" userId="b31a0f32-91f5-4c39-b683-506d1de399b1" providerId="ADAL" clId="{4426C6E0-236A-4E6B-BBB3-F8B6E036EAC7}" dt="2019-10-20T05:44:22.277" v="475" actId="478"/>
          <ac:spMkLst>
            <pc:docMk/>
            <pc:sldMk cId="1465534185" sldId="323"/>
            <ac:spMk id="3" creationId="{884F580F-A047-4513-80B3-5F96EFBD47D3}"/>
          </ac:spMkLst>
        </pc:spChg>
        <pc:spChg chg="add del mod">
          <ac:chgData name="PHAN VĂN LƯỢM" userId="b31a0f32-91f5-4c39-b683-506d1de399b1" providerId="ADAL" clId="{4426C6E0-236A-4E6B-BBB3-F8B6E036EAC7}" dt="2019-10-20T05:44:21.308" v="474" actId="478"/>
          <ac:spMkLst>
            <pc:docMk/>
            <pc:sldMk cId="1465534185" sldId="323"/>
            <ac:spMk id="6" creationId="{555D0850-E46B-4F2D-97C8-A391D4BCA463}"/>
          </ac:spMkLst>
        </pc:spChg>
        <pc:picChg chg="add mod">
          <ac:chgData name="PHAN VĂN LƯỢM" userId="b31a0f32-91f5-4c39-b683-506d1de399b1" providerId="ADAL" clId="{4426C6E0-236A-4E6B-BBB3-F8B6E036EAC7}" dt="2019-10-20T05:45:30.586" v="484" actId="1076"/>
          <ac:picMkLst>
            <pc:docMk/>
            <pc:sldMk cId="1465534185" sldId="323"/>
            <ac:picMk id="3074" creationId="{A73014BB-BE43-4F9F-A05B-E95DF8C35785}"/>
          </ac:picMkLst>
        </pc:picChg>
      </pc:sldChg>
      <pc:sldChg chg="addSp delSp modSp add ord">
        <pc:chgData name="PHAN VĂN LƯỢM" userId="b31a0f32-91f5-4c39-b683-506d1de399b1" providerId="ADAL" clId="{4426C6E0-236A-4E6B-BBB3-F8B6E036EAC7}" dt="2019-10-20T13:09:39.874" v="619" actId="14100"/>
        <pc:sldMkLst>
          <pc:docMk/>
          <pc:sldMk cId="3521305414" sldId="324"/>
        </pc:sldMkLst>
        <pc:spChg chg="mod">
          <ac:chgData name="PHAN VĂN LƯỢM" userId="b31a0f32-91f5-4c39-b683-506d1de399b1" providerId="ADAL" clId="{4426C6E0-236A-4E6B-BBB3-F8B6E036EAC7}" dt="2019-10-20T13:00:14.873" v="570" actId="1076"/>
          <ac:spMkLst>
            <pc:docMk/>
            <pc:sldMk cId="3521305414" sldId="324"/>
            <ac:spMk id="2" creationId="{B050A630-DE0E-419A-8578-6C3964224030}"/>
          </ac:spMkLst>
        </pc:spChg>
        <pc:spChg chg="del">
          <ac:chgData name="PHAN VĂN LƯỢM" userId="b31a0f32-91f5-4c39-b683-506d1de399b1" providerId="ADAL" clId="{4426C6E0-236A-4E6B-BBB3-F8B6E036EAC7}" dt="2019-10-20T12:56:29.387" v="505" actId="478"/>
          <ac:spMkLst>
            <pc:docMk/>
            <pc:sldMk cId="3521305414" sldId="324"/>
            <ac:spMk id="3" creationId="{64AED538-70CF-44CE-92FB-F5EC1F271E91}"/>
          </ac:spMkLst>
        </pc:spChg>
        <pc:spChg chg="add mod">
          <ac:chgData name="PHAN VĂN LƯỢM" userId="b31a0f32-91f5-4c39-b683-506d1de399b1" providerId="ADAL" clId="{4426C6E0-236A-4E6B-BBB3-F8B6E036EAC7}" dt="2019-10-20T13:09:39.874" v="619" actId="14100"/>
          <ac:spMkLst>
            <pc:docMk/>
            <pc:sldMk cId="3521305414" sldId="324"/>
            <ac:spMk id="6" creationId="{F06C2F36-4C48-43A5-B563-BF1346A84E34}"/>
          </ac:spMkLst>
        </pc:spChg>
        <pc:picChg chg="add mod">
          <ac:chgData name="PHAN VĂN LƯỢM" userId="b31a0f32-91f5-4c39-b683-506d1de399b1" providerId="ADAL" clId="{4426C6E0-236A-4E6B-BBB3-F8B6E036EAC7}" dt="2019-10-20T13:03:15.173" v="617" actId="14100"/>
          <ac:picMkLst>
            <pc:docMk/>
            <pc:sldMk cId="3521305414" sldId="324"/>
            <ac:picMk id="5" creationId="{171F2EA4-7E87-4881-A675-3CFD29A225BD}"/>
          </ac:picMkLst>
        </pc:picChg>
      </pc:sldChg>
      <pc:sldChg chg="addSp delSp modSp add modAnim">
        <pc:chgData name="PHAN VĂN LƯỢM" userId="b31a0f32-91f5-4c39-b683-506d1de399b1" providerId="ADAL" clId="{4426C6E0-236A-4E6B-BBB3-F8B6E036EAC7}" dt="2019-10-20T13:35:43.252" v="888"/>
        <pc:sldMkLst>
          <pc:docMk/>
          <pc:sldMk cId="3183337452" sldId="325"/>
        </pc:sldMkLst>
        <pc:spChg chg="mod">
          <ac:chgData name="PHAN VĂN LƯỢM" userId="b31a0f32-91f5-4c39-b683-506d1de399b1" providerId="ADAL" clId="{4426C6E0-236A-4E6B-BBB3-F8B6E036EAC7}" dt="2019-10-20T13:35:31.547" v="886" actId="1076"/>
          <ac:spMkLst>
            <pc:docMk/>
            <pc:sldMk cId="3183337452" sldId="325"/>
            <ac:spMk id="2" creationId="{36446080-A694-480E-96A7-558E5588040F}"/>
          </ac:spMkLst>
        </pc:spChg>
        <pc:picChg chg="add mod">
          <ac:chgData name="PHAN VĂN LƯỢM" userId="b31a0f32-91f5-4c39-b683-506d1de399b1" providerId="ADAL" clId="{4426C6E0-236A-4E6B-BBB3-F8B6E036EAC7}" dt="2019-10-20T13:35:05.740" v="884" actId="1076"/>
          <ac:picMkLst>
            <pc:docMk/>
            <pc:sldMk cId="3183337452" sldId="325"/>
            <ac:picMk id="5" creationId="{6668C20D-5A00-43BB-A054-0B47E1578759}"/>
          </ac:picMkLst>
        </pc:picChg>
        <pc:picChg chg="del">
          <ac:chgData name="PHAN VĂN LƯỢM" userId="b31a0f32-91f5-4c39-b683-506d1de399b1" providerId="ADAL" clId="{4426C6E0-236A-4E6B-BBB3-F8B6E036EAC7}" dt="2019-10-20T13:34:21.695" v="877" actId="478"/>
          <ac:picMkLst>
            <pc:docMk/>
            <pc:sldMk cId="3183337452" sldId="325"/>
            <ac:picMk id="2052" creationId="{F150F2F3-B406-4373-9BBA-1A97AA91EA7E}"/>
          </ac:picMkLst>
        </pc:picChg>
        <pc:picChg chg="del">
          <ac:chgData name="PHAN VĂN LƯỢM" userId="b31a0f32-91f5-4c39-b683-506d1de399b1" providerId="ADAL" clId="{4426C6E0-236A-4E6B-BBB3-F8B6E036EAC7}" dt="2019-10-20T13:34:21.695" v="877" actId="478"/>
          <ac:picMkLst>
            <pc:docMk/>
            <pc:sldMk cId="3183337452" sldId="325"/>
            <ac:picMk id="2062" creationId="{4C99587A-6136-4037-92A9-6D28EE7C2402}"/>
          </ac:picMkLst>
        </pc:picChg>
      </pc:sldChg>
      <pc:sldChg chg="addSp delSp modSp add">
        <pc:chgData name="PHAN VĂN LƯỢM" userId="b31a0f32-91f5-4c39-b683-506d1de399b1" providerId="ADAL" clId="{4426C6E0-236A-4E6B-BBB3-F8B6E036EAC7}" dt="2019-10-20T13:46:53.972" v="961" actId="27614"/>
        <pc:sldMkLst>
          <pc:docMk/>
          <pc:sldMk cId="4227688814" sldId="326"/>
        </pc:sldMkLst>
        <pc:spChg chg="add del mod">
          <ac:chgData name="PHAN VĂN LƯỢM" userId="b31a0f32-91f5-4c39-b683-506d1de399b1" providerId="ADAL" clId="{4426C6E0-236A-4E6B-BBB3-F8B6E036EAC7}" dt="2019-10-20T13:45:29.906" v="958" actId="478"/>
          <ac:spMkLst>
            <pc:docMk/>
            <pc:sldMk cId="4227688814" sldId="326"/>
            <ac:spMk id="4" creationId="{0ABE5462-D4B1-4137-8D5B-C914A35BD7D0}"/>
          </ac:spMkLst>
        </pc:spChg>
        <pc:picChg chg="add del">
          <ac:chgData name="PHAN VĂN LƯỢM" userId="b31a0f32-91f5-4c39-b683-506d1de399b1" providerId="ADAL" clId="{4426C6E0-236A-4E6B-BBB3-F8B6E036EAC7}" dt="2019-10-20T13:46:51.659" v="959" actId="478"/>
          <ac:picMkLst>
            <pc:docMk/>
            <pc:sldMk cId="4227688814" sldId="326"/>
            <ac:picMk id="3" creationId="{EA50DA46-7B53-47D4-A6DC-91DFBBE293C7}"/>
          </ac:picMkLst>
        </pc:picChg>
        <pc:picChg chg="add mod">
          <ac:chgData name="PHAN VĂN LƯỢM" userId="b31a0f32-91f5-4c39-b683-506d1de399b1" providerId="ADAL" clId="{4426C6E0-236A-4E6B-BBB3-F8B6E036EAC7}" dt="2019-10-20T13:46:53.972" v="961" actId="27614"/>
          <ac:picMkLst>
            <pc:docMk/>
            <pc:sldMk cId="4227688814" sldId="326"/>
            <ac:picMk id="6" creationId="{DEA8391C-3DF1-487D-AB58-65AF8BE9C871}"/>
          </ac:picMkLst>
        </pc:picChg>
      </pc:sldChg>
      <pc:sldChg chg="modSp add del">
        <pc:chgData name="PHAN VĂN LƯỢM" userId="b31a0f32-91f5-4c39-b683-506d1de399b1" providerId="ADAL" clId="{4426C6E0-236A-4E6B-BBB3-F8B6E036EAC7}" dt="2019-10-20T13:48:17.990" v="990" actId="2696"/>
        <pc:sldMkLst>
          <pc:docMk/>
          <pc:sldMk cId="2511631786" sldId="327"/>
        </pc:sldMkLst>
        <pc:spChg chg="mod">
          <ac:chgData name="PHAN VĂN LƯỢM" userId="b31a0f32-91f5-4c39-b683-506d1de399b1" providerId="ADAL" clId="{4426C6E0-236A-4E6B-BBB3-F8B6E036EAC7}" dt="2019-10-20T13:48:04.295" v="989" actId="20577"/>
          <ac:spMkLst>
            <pc:docMk/>
            <pc:sldMk cId="2511631786" sldId="327"/>
            <ac:spMk id="2" creationId="{AB3B2073-6B8A-4F47-B14A-4ED90FD74EFB}"/>
          </ac:spMkLst>
        </pc:spChg>
      </pc:sldChg>
      <pc:sldChg chg="modSp add">
        <pc:chgData name="PHAN VĂN LƯỢM" userId="b31a0f32-91f5-4c39-b683-506d1de399b1" providerId="ADAL" clId="{4426C6E0-236A-4E6B-BBB3-F8B6E036EAC7}" dt="2019-10-20T13:56:13.888" v="1974" actId="404"/>
        <pc:sldMkLst>
          <pc:docMk/>
          <pc:sldMk cId="2536629997" sldId="327"/>
        </pc:sldMkLst>
        <pc:spChg chg="mod">
          <ac:chgData name="PHAN VĂN LƯỢM" userId="b31a0f32-91f5-4c39-b683-506d1de399b1" providerId="ADAL" clId="{4426C6E0-236A-4E6B-BBB3-F8B6E036EAC7}" dt="2019-10-20T13:56:13.888" v="1974" actId="404"/>
          <ac:spMkLst>
            <pc:docMk/>
            <pc:sldMk cId="2536629997" sldId="327"/>
            <ac:spMk id="2" creationId="{668CE109-3EE9-42F5-884C-070E12DD01E6}"/>
          </ac:spMkLst>
        </pc:spChg>
        <pc:spChg chg="mod">
          <ac:chgData name="PHAN VĂN LƯỢM" userId="b31a0f32-91f5-4c39-b683-506d1de399b1" providerId="ADAL" clId="{4426C6E0-236A-4E6B-BBB3-F8B6E036EAC7}" dt="2019-10-20T13:56:04.948" v="1969" actId="20577"/>
          <ac:spMkLst>
            <pc:docMk/>
            <pc:sldMk cId="2536629997" sldId="327"/>
            <ac:spMk id="3" creationId="{588E76C2-AC5A-409C-BD92-D4C8BED01476}"/>
          </ac:spMkLst>
        </pc:spChg>
      </pc:sldChg>
      <pc:sldChg chg="add del">
        <pc:chgData name="PHAN VĂN LƯỢM" userId="b31a0f32-91f5-4c39-b683-506d1de399b1" providerId="ADAL" clId="{4426C6E0-236A-4E6B-BBB3-F8B6E036EAC7}" dt="2019-10-20T14:08:54.860" v="2045"/>
        <pc:sldMkLst>
          <pc:docMk/>
          <pc:sldMk cId="1195686295" sldId="328"/>
        </pc:sldMkLst>
      </pc:sldChg>
      <pc:sldChg chg="modSp add">
        <pc:chgData name="PHAN VĂN LƯỢM" userId="b31a0f32-91f5-4c39-b683-506d1de399b1" providerId="ADAL" clId="{4426C6E0-236A-4E6B-BBB3-F8B6E036EAC7}" dt="2019-10-20T14:14:42.237" v="2163" actId="2711"/>
        <pc:sldMkLst>
          <pc:docMk/>
          <pc:sldMk cId="3826601170" sldId="328"/>
        </pc:sldMkLst>
        <pc:spChg chg="mod">
          <ac:chgData name="PHAN VĂN LƯỢM" userId="b31a0f32-91f5-4c39-b683-506d1de399b1" providerId="ADAL" clId="{4426C6E0-236A-4E6B-BBB3-F8B6E036EAC7}" dt="2019-10-20T14:09:09.441" v="2100" actId="20577"/>
          <ac:spMkLst>
            <pc:docMk/>
            <pc:sldMk cId="3826601170" sldId="328"/>
            <ac:spMk id="2" creationId="{CEFA840F-3B7F-43E3-A79C-F6B6A0398F3E}"/>
          </ac:spMkLst>
        </pc:spChg>
        <pc:spChg chg="mod">
          <ac:chgData name="PHAN VĂN LƯỢM" userId="b31a0f32-91f5-4c39-b683-506d1de399b1" providerId="ADAL" clId="{4426C6E0-236A-4E6B-BBB3-F8B6E036EAC7}" dt="2019-10-20T14:14:42.237" v="2163" actId="2711"/>
          <ac:spMkLst>
            <pc:docMk/>
            <pc:sldMk cId="3826601170" sldId="328"/>
            <ac:spMk id="3" creationId="{7F88D506-5817-4519-A6B1-C85CDC8D08A9}"/>
          </ac:spMkLst>
        </pc:spChg>
      </pc:sldChg>
      <pc:sldChg chg="modSp add">
        <pc:chgData name="PHAN VĂN LƯỢM" userId="b31a0f32-91f5-4c39-b683-506d1de399b1" providerId="ADAL" clId="{4426C6E0-236A-4E6B-BBB3-F8B6E036EAC7}" dt="2019-10-20T15:32:47.176" v="2793" actId="20577"/>
        <pc:sldMkLst>
          <pc:docMk/>
          <pc:sldMk cId="3380751736" sldId="329"/>
        </pc:sldMkLst>
        <pc:spChg chg="mod">
          <ac:chgData name="PHAN VĂN LƯỢM" userId="b31a0f32-91f5-4c39-b683-506d1de399b1" providerId="ADAL" clId="{4426C6E0-236A-4E6B-BBB3-F8B6E036EAC7}" dt="2019-10-20T15:09:54.690" v="2764" actId="20577"/>
          <ac:spMkLst>
            <pc:docMk/>
            <pc:sldMk cId="3380751736" sldId="329"/>
            <ac:spMk id="2" creationId="{40ABFC32-24CF-4355-87BB-71ED11CAE70A}"/>
          </ac:spMkLst>
        </pc:spChg>
        <pc:spChg chg="mod">
          <ac:chgData name="PHAN VĂN LƯỢM" userId="b31a0f32-91f5-4c39-b683-506d1de399b1" providerId="ADAL" clId="{4426C6E0-236A-4E6B-BBB3-F8B6E036EAC7}" dt="2019-10-20T15:32:47.176" v="2793" actId="20577"/>
          <ac:spMkLst>
            <pc:docMk/>
            <pc:sldMk cId="3380751736" sldId="329"/>
            <ac:spMk id="3" creationId="{055FEFD2-EF29-4BD6-94AB-826F9C363982}"/>
          </ac:spMkLst>
        </pc:spChg>
      </pc:sldChg>
      <pc:sldChg chg="modSp add">
        <pc:chgData name="PHAN VĂN LƯỢM" userId="b31a0f32-91f5-4c39-b683-506d1de399b1" providerId="ADAL" clId="{4426C6E0-236A-4E6B-BBB3-F8B6E036EAC7}" dt="2019-10-20T15:38:08.384" v="2847" actId="20577"/>
        <pc:sldMkLst>
          <pc:docMk/>
          <pc:sldMk cId="3052981464" sldId="330"/>
        </pc:sldMkLst>
        <pc:spChg chg="mod">
          <ac:chgData name="PHAN VĂN LƯỢM" userId="b31a0f32-91f5-4c39-b683-506d1de399b1" providerId="ADAL" clId="{4426C6E0-236A-4E6B-BBB3-F8B6E036EAC7}" dt="2019-10-20T15:38:08.384" v="2847" actId="20577"/>
          <ac:spMkLst>
            <pc:docMk/>
            <pc:sldMk cId="3052981464" sldId="330"/>
            <ac:spMk id="2" creationId="{34C575A7-895B-4D15-A80E-C13AC311F8D2}"/>
          </ac:spMkLst>
        </pc:spChg>
      </pc:sldChg>
      <pc:sldChg chg="modSp add">
        <pc:chgData name="PHAN VĂN LƯỢM" userId="b31a0f32-91f5-4c39-b683-506d1de399b1" providerId="ADAL" clId="{4426C6E0-236A-4E6B-BBB3-F8B6E036EAC7}" dt="2019-10-20T15:42:06.750" v="3027" actId="20577"/>
        <pc:sldMkLst>
          <pc:docMk/>
          <pc:sldMk cId="1209554417" sldId="331"/>
        </pc:sldMkLst>
        <pc:spChg chg="mod">
          <ac:chgData name="PHAN VĂN LƯỢM" userId="b31a0f32-91f5-4c39-b683-506d1de399b1" providerId="ADAL" clId="{4426C6E0-236A-4E6B-BBB3-F8B6E036EAC7}" dt="2019-10-20T15:42:06.750" v="3027" actId="20577"/>
          <ac:spMkLst>
            <pc:docMk/>
            <pc:sldMk cId="1209554417" sldId="331"/>
            <ac:spMk id="2" creationId="{5BAFF650-83B6-48A7-BE1A-132E6987BE47}"/>
          </ac:spMkLst>
        </pc:spChg>
        <pc:spChg chg="mod">
          <ac:chgData name="PHAN VĂN LƯỢM" userId="b31a0f32-91f5-4c39-b683-506d1de399b1" providerId="ADAL" clId="{4426C6E0-236A-4E6B-BBB3-F8B6E036EAC7}" dt="2019-10-20T15:41:00.753" v="2987" actId="2711"/>
          <ac:spMkLst>
            <pc:docMk/>
            <pc:sldMk cId="1209554417" sldId="331"/>
            <ac:spMk id="3" creationId="{6FCEC6DC-15E2-492D-8CC5-21721726DE0A}"/>
          </ac:spMkLst>
        </pc:spChg>
      </pc:sldChg>
      <pc:sldChg chg="modSp add">
        <pc:chgData name="PHAN VĂN LƯỢM" userId="b31a0f32-91f5-4c39-b683-506d1de399b1" providerId="ADAL" clId="{4426C6E0-236A-4E6B-BBB3-F8B6E036EAC7}" dt="2019-10-20T16:14:37.433" v="3185" actId="404"/>
        <pc:sldMkLst>
          <pc:docMk/>
          <pc:sldMk cId="2745295339" sldId="332"/>
        </pc:sldMkLst>
        <pc:spChg chg="mod">
          <ac:chgData name="PHAN VĂN LƯỢM" userId="b31a0f32-91f5-4c39-b683-506d1de399b1" providerId="ADAL" clId="{4426C6E0-236A-4E6B-BBB3-F8B6E036EAC7}" dt="2019-10-20T16:14:37.433" v="3185" actId="404"/>
          <ac:spMkLst>
            <pc:docMk/>
            <pc:sldMk cId="2745295339" sldId="332"/>
            <ac:spMk id="2" creationId="{55BB47DE-165F-4323-8540-2491065AB0F3}"/>
          </ac:spMkLst>
        </pc:spChg>
        <pc:spChg chg="mod">
          <ac:chgData name="PHAN VĂN LƯỢM" userId="b31a0f32-91f5-4c39-b683-506d1de399b1" providerId="ADAL" clId="{4426C6E0-236A-4E6B-BBB3-F8B6E036EAC7}" dt="2019-10-20T16:11:41.960" v="3148" actId="403"/>
          <ac:spMkLst>
            <pc:docMk/>
            <pc:sldMk cId="2745295339" sldId="332"/>
            <ac:spMk id="3" creationId="{4F5667C5-56E8-4A83-9707-32875AE881A6}"/>
          </ac:spMkLst>
        </pc:spChg>
      </pc:sldChg>
      <pc:sldChg chg="addSp delSp modSp add">
        <pc:chgData name="PHAN VĂN LƯỢM" userId="b31a0f32-91f5-4c39-b683-506d1de399b1" providerId="ADAL" clId="{4426C6E0-236A-4E6B-BBB3-F8B6E036EAC7}" dt="2019-10-20T16:14:19.118" v="3182"/>
        <pc:sldMkLst>
          <pc:docMk/>
          <pc:sldMk cId="4031638508" sldId="333"/>
        </pc:sldMkLst>
        <pc:spChg chg="mod">
          <ac:chgData name="PHAN VĂN LƯỢM" userId="b31a0f32-91f5-4c39-b683-506d1de399b1" providerId="ADAL" clId="{4426C6E0-236A-4E6B-BBB3-F8B6E036EAC7}" dt="2019-10-20T16:14:19.118" v="3182"/>
          <ac:spMkLst>
            <pc:docMk/>
            <pc:sldMk cId="4031638508" sldId="333"/>
            <ac:spMk id="2" creationId="{7FCFA45A-A6D5-4690-B0AD-A4B9FFED2A11}"/>
          </ac:spMkLst>
        </pc:spChg>
        <pc:spChg chg="del">
          <ac:chgData name="PHAN VĂN LƯỢM" userId="b31a0f32-91f5-4c39-b683-506d1de399b1" providerId="ADAL" clId="{4426C6E0-236A-4E6B-BBB3-F8B6E036EAC7}" dt="2019-10-20T16:12:29.132" v="3154" actId="478"/>
          <ac:spMkLst>
            <pc:docMk/>
            <pc:sldMk cId="4031638508" sldId="333"/>
            <ac:spMk id="3" creationId="{B7D1DF45-127D-40E1-BE28-F4BE70D936F4}"/>
          </ac:spMkLst>
        </pc:spChg>
        <pc:spChg chg="add mod">
          <ac:chgData name="PHAN VĂN LƯỢM" userId="b31a0f32-91f5-4c39-b683-506d1de399b1" providerId="ADAL" clId="{4426C6E0-236A-4E6B-BBB3-F8B6E036EAC7}" dt="2019-10-20T16:13:51.511" v="3181" actId="114"/>
          <ac:spMkLst>
            <pc:docMk/>
            <pc:sldMk cId="4031638508" sldId="333"/>
            <ac:spMk id="6" creationId="{1D705C80-4C62-472D-81AE-516B471FCF0E}"/>
          </ac:spMkLst>
        </pc:spChg>
        <pc:picChg chg="add mod">
          <ac:chgData name="PHAN VĂN LƯỢM" userId="b31a0f32-91f5-4c39-b683-506d1de399b1" providerId="ADAL" clId="{4426C6E0-236A-4E6B-BBB3-F8B6E036EAC7}" dt="2019-10-20T16:12:39.346" v="3156" actId="1076"/>
          <ac:picMkLst>
            <pc:docMk/>
            <pc:sldMk cId="4031638508" sldId="333"/>
            <ac:picMk id="5" creationId="{3414718F-AF8A-487D-A639-C0BF01880E18}"/>
          </ac:picMkLst>
        </pc:picChg>
      </pc:sldChg>
      <pc:sldChg chg="modSp add">
        <pc:chgData name="PHAN VĂN LƯỢM" userId="b31a0f32-91f5-4c39-b683-506d1de399b1" providerId="ADAL" clId="{4426C6E0-236A-4E6B-BBB3-F8B6E036EAC7}" dt="2019-10-20T16:18:10.680" v="3278" actId="1076"/>
        <pc:sldMkLst>
          <pc:docMk/>
          <pc:sldMk cId="3057010789" sldId="334"/>
        </pc:sldMkLst>
        <pc:spChg chg="mod">
          <ac:chgData name="PHAN VĂN LƯỢM" userId="b31a0f32-91f5-4c39-b683-506d1de399b1" providerId="ADAL" clId="{4426C6E0-236A-4E6B-BBB3-F8B6E036EAC7}" dt="2019-10-20T16:17:03.904" v="3240" actId="20577"/>
          <ac:spMkLst>
            <pc:docMk/>
            <pc:sldMk cId="3057010789" sldId="334"/>
            <ac:spMk id="2" creationId="{8278C4C9-DB25-4B92-BB76-C427C52B80D2}"/>
          </ac:spMkLst>
        </pc:spChg>
        <pc:spChg chg="mod">
          <ac:chgData name="PHAN VĂN LƯỢM" userId="b31a0f32-91f5-4c39-b683-506d1de399b1" providerId="ADAL" clId="{4426C6E0-236A-4E6B-BBB3-F8B6E036EAC7}" dt="2019-10-20T16:18:10.680" v="3278" actId="1076"/>
          <ac:spMkLst>
            <pc:docMk/>
            <pc:sldMk cId="3057010789" sldId="334"/>
            <ac:spMk id="3" creationId="{0C02A050-9063-47F3-981E-6F0C6CD08935}"/>
          </ac:spMkLst>
        </pc:spChg>
      </pc:sldChg>
      <pc:sldChg chg="modSp add">
        <pc:chgData name="PHAN VĂN LƯỢM" userId="b31a0f32-91f5-4c39-b683-506d1de399b1" providerId="ADAL" clId="{4426C6E0-236A-4E6B-BBB3-F8B6E036EAC7}" dt="2019-10-20T16:20:31.142" v="3348" actId="20577"/>
        <pc:sldMkLst>
          <pc:docMk/>
          <pc:sldMk cId="3836584896" sldId="335"/>
        </pc:sldMkLst>
        <pc:spChg chg="mod">
          <ac:chgData name="PHAN VĂN LƯỢM" userId="b31a0f32-91f5-4c39-b683-506d1de399b1" providerId="ADAL" clId="{4426C6E0-236A-4E6B-BBB3-F8B6E036EAC7}" dt="2019-10-20T16:18:18.908" v="3285" actId="20577"/>
          <ac:spMkLst>
            <pc:docMk/>
            <pc:sldMk cId="3836584896" sldId="335"/>
            <ac:spMk id="2" creationId="{5B2DBFA7-E446-4238-97B9-85B032AB6E95}"/>
          </ac:spMkLst>
        </pc:spChg>
        <pc:spChg chg="mod">
          <ac:chgData name="PHAN VĂN LƯỢM" userId="b31a0f32-91f5-4c39-b683-506d1de399b1" providerId="ADAL" clId="{4426C6E0-236A-4E6B-BBB3-F8B6E036EAC7}" dt="2019-10-20T16:20:31.142" v="3348" actId="20577"/>
          <ac:spMkLst>
            <pc:docMk/>
            <pc:sldMk cId="3836584896" sldId="335"/>
            <ac:spMk id="3" creationId="{EAA66C83-0FAD-47F1-977D-4E442C1E2B06}"/>
          </ac:spMkLst>
        </pc:spChg>
      </pc:sldChg>
      <pc:sldChg chg="add">
        <pc:chgData name="PHAN VĂN LƯỢM" userId="b31a0f32-91f5-4c39-b683-506d1de399b1" providerId="ADAL" clId="{4426C6E0-236A-4E6B-BBB3-F8B6E036EAC7}" dt="2019-10-20T16:22:48.052" v="3349"/>
        <pc:sldMkLst>
          <pc:docMk/>
          <pc:sldMk cId="3040021326" sldId="336"/>
        </pc:sldMkLst>
      </pc:sldChg>
      <pc:sldChg chg="add">
        <pc:chgData name="PHAN VĂN LƯỢM" userId="b31a0f32-91f5-4c39-b683-506d1de399b1" providerId="ADAL" clId="{4426C6E0-236A-4E6B-BBB3-F8B6E036EAC7}" dt="2019-10-20T16:23:28.531" v="3365"/>
        <pc:sldMkLst>
          <pc:docMk/>
          <pc:sldMk cId="2346108631" sldId="337"/>
        </pc:sldMkLst>
      </pc:sldChg>
      <pc:sldChg chg="add">
        <pc:chgData name="PHAN VĂN LƯỢM" userId="b31a0f32-91f5-4c39-b683-506d1de399b1" providerId="ADAL" clId="{4426C6E0-236A-4E6B-BBB3-F8B6E036EAC7}" dt="2019-10-20T16:23:28.531" v="3365"/>
        <pc:sldMkLst>
          <pc:docMk/>
          <pc:sldMk cId="3158709964" sldId="338"/>
        </pc:sldMkLst>
      </pc:sldChg>
      <pc:sldMasterChg chg="delSldLayout">
        <pc:chgData name="PHAN VĂN LƯỢM" userId="b31a0f32-91f5-4c39-b683-506d1de399b1" providerId="ADAL" clId="{4426C6E0-236A-4E6B-BBB3-F8B6E036EAC7}" dt="2019-10-20T13:48:17.990" v="991" actId="2696"/>
        <pc:sldMasterMkLst>
          <pc:docMk/>
          <pc:sldMasterMk cId="3317175808" sldId="2147483663"/>
        </pc:sldMasterMkLst>
        <pc:sldLayoutChg chg="del">
          <pc:chgData name="PHAN VĂN LƯỢM" userId="b31a0f32-91f5-4c39-b683-506d1de399b1" providerId="ADAL" clId="{4426C6E0-236A-4E6B-BBB3-F8B6E036EAC7}" dt="2019-10-20T13:48:17.990" v="991" actId="2696"/>
          <pc:sldLayoutMkLst>
            <pc:docMk/>
            <pc:sldMasterMk cId="3317175808" sldId="2147483663"/>
            <pc:sldLayoutMk cId="2668722304" sldId="2147483665"/>
          </pc:sldLayoutMkLst>
        </pc:sldLayoutChg>
        <pc:sldLayoutChg chg="del">
          <pc:chgData name="PHAN VĂN LƯỢM" userId="b31a0f32-91f5-4c39-b683-506d1de399b1" providerId="ADAL" clId="{4426C6E0-236A-4E6B-BBB3-F8B6E036EAC7}" dt="2019-10-20T13:26:49.489" v="872" actId="2696"/>
          <pc:sldLayoutMkLst>
            <pc:docMk/>
            <pc:sldMasterMk cId="3317175808" sldId="2147483663"/>
            <pc:sldLayoutMk cId="2239490869" sldId="2147483668"/>
          </pc:sldLayoutMkLst>
        </pc:sldLayoutChg>
        <pc:sldLayoutChg chg="del">
          <pc:chgData name="PHAN VĂN LƯỢM" userId="b31a0f32-91f5-4c39-b683-506d1de399b1" providerId="ADAL" clId="{4426C6E0-236A-4E6B-BBB3-F8B6E036EAC7}" dt="2019-10-20T04:49:58.488" v="36" actId="2696"/>
          <pc:sldLayoutMkLst>
            <pc:docMk/>
            <pc:sldMasterMk cId="3317175808" sldId="2147483663"/>
            <pc:sldLayoutMk cId="1722641925" sldId="2147483675"/>
          </pc:sldLayoutMkLst>
        </pc:sldLayoutChg>
      </pc:sldMaster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19-12-17T23:07:10.086" idx="1">
    <p:pos x="10" y="10"/>
    <p:text/>
    <p:extLst>
      <p:ext uri="{C676402C-5697-4E1C-873F-D02D1690AC5C}">
        <p15:threadingInfo xmlns:p15="http://schemas.microsoft.com/office/powerpoint/2012/main" timeZoneBias="-420"/>
      </p:ext>
    </p:extLst>
  </p:cm>
</p:cmLst>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dirty="0"/>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sz="1100" b="1" i="0" u="none" strike="noStrike" cap="none" dirty="0">
                <a:solidFill>
                  <a:srgbClr val="000000"/>
                </a:solidFill>
                <a:effectLst/>
                <a:ea typeface="Segoe UI" panose="020B0502040204020203" pitchFamily="34" charset="0"/>
                <a:sym typeface="Arial"/>
              </a:rPr>
              <a:t>Thời điểm bắt đầu kiểm thử</a:t>
            </a:r>
            <a:r>
              <a:rPr lang="en-US" sz="1100" b="1" i="0" u="none" strike="noStrike" cap="none" dirty="0">
                <a:solidFill>
                  <a:srgbClr val="000000"/>
                </a:solidFill>
                <a:effectLst/>
                <a:ea typeface="Segoe UI" panose="020B0502040204020203" pitchFamily="34" charset="0"/>
                <a:sym typeface="Arial"/>
              </a:rPr>
              <a:t> </a:t>
            </a:r>
            <a:r>
              <a:rPr lang="vi-VN" sz="1100" b="0" i="0" u="none" strike="noStrike" cap="none" dirty="0">
                <a:solidFill>
                  <a:srgbClr val="000000"/>
                </a:solidFill>
                <a:effectLst/>
                <a:ea typeface="Segoe UI" panose="020B0502040204020203" pitchFamily="34" charset="0"/>
                <a:sym typeface="Arial"/>
              </a:rPr>
              <a:t>còn phụ thuộc vào mô hình phát triển phần mềm đang được sử dụng. Ví dụ như: trong mô hình thách nước – waterfall model, kiểm thử</a:t>
            </a:r>
            <a:r>
              <a:rPr lang="en-US" sz="1100" b="0" i="0" u="none" strike="noStrike" cap="none" dirty="0">
                <a:solidFill>
                  <a:srgbClr val="000000"/>
                </a:solidFill>
                <a:effectLst/>
                <a:ea typeface="Segoe UI" panose="020B0502040204020203" pitchFamily="34" charset="0"/>
                <a:sym typeface="Arial"/>
              </a:rPr>
              <a:t> </a:t>
            </a:r>
            <a:r>
              <a:rPr lang="vi-VN" sz="1100" b="0" i="0" u="none" strike="noStrike" cap="none" dirty="0">
                <a:solidFill>
                  <a:srgbClr val="000000"/>
                </a:solidFill>
                <a:effectLst/>
                <a:ea typeface="Segoe UI" panose="020B0502040204020203" pitchFamily="34" charset="0"/>
                <a:sym typeface="Arial"/>
              </a:rPr>
              <a:t>chính thức được thực hiện ở giai đoạn kiểm thử - testing phase. Nhưng ở trong mô hình gia tăng – incremental model, kiểm thử được thực hiện ở cuối mỗi chu kỳ con và kiểm thử cho toàn bộ sản phẩm được thực hiện ở giai đoạn cuối khi hoàn thiện sản phẩm.</a:t>
            </a:r>
          </a:p>
          <a:p>
            <a:r>
              <a:rPr lang="vi-VN" sz="1100" b="1" i="0" u="none" strike="noStrike" cap="none" dirty="0">
                <a:solidFill>
                  <a:srgbClr val="000000"/>
                </a:solidFill>
                <a:effectLst/>
                <a:ea typeface="Segoe UI" panose="020B0502040204020203" pitchFamily="34" charset="0"/>
                <a:sym typeface="Arial"/>
              </a:rPr>
              <a:t>Việc kiểm thử</a:t>
            </a:r>
            <a:r>
              <a:rPr lang="vi-VN" sz="1100" b="0" i="0" u="none" strike="noStrike" cap="none" dirty="0">
                <a:solidFill>
                  <a:srgbClr val="000000"/>
                </a:solidFill>
                <a:effectLst/>
                <a:ea typeface="Segoe UI" panose="020B0502040204020203" pitchFamily="34" charset="0"/>
                <a:sym typeface="Arial"/>
              </a:rPr>
              <a:t> được thể hiện theo nhiều dạng công việc khác nhau ở các giai đoạn khác trong suốt vòng đời phát triển phần mềm:</a:t>
            </a:r>
          </a:p>
          <a:p>
            <a:r>
              <a:rPr lang="vi-VN" sz="1100" b="1" i="0" u="none" strike="noStrike" cap="none" dirty="0">
                <a:solidFill>
                  <a:srgbClr val="000000"/>
                </a:solidFill>
                <a:effectLst/>
                <a:ea typeface="Segoe UI" panose="020B0502040204020203" pitchFamily="34" charset="0"/>
                <a:sym typeface="Arial"/>
              </a:rPr>
              <a:t>Trong quá trình tập hơp yêu cầu – requirement gathering phase</a:t>
            </a:r>
            <a:r>
              <a:rPr lang="vi-VN" sz="1100" b="0" i="0" u="none" strike="noStrike" cap="none" dirty="0">
                <a:solidFill>
                  <a:srgbClr val="000000"/>
                </a:solidFill>
                <a:effectLst/>
                <a:ea typeface="Segoe UI" panose="020B0502040204020203" pitchFamily="34" charset="0"/>
                <a:sym typeface="Arial"/>
              </a:rPr>
              <a:t>, phân tích và xác minh yêu cầu cũng được coi là kiểm thử - test requirement.</a:t>
            </a:r>
            <a:r>
              <a:rPr lang="en-US" sz="1100" b="0" i="0" u="none" strike="noStrike" cap="none" dirty="0">
                <a:solidFill>
                  <a:srgbClr val="000000"/>
                </a:solidFill>
                <a:effectLst/>
                <a:ea typeface="Segoe UI" panose="020B0502040204020203" pitchFamily="34" charset="0"/>
                <a:sym typeface="Arial"/>
              </a:rPr>
              <a:t> </a:t>
            </a:r>
            <a:r>
              <a:rPr lang="vi-VN" sz="1100" b="0" i="0" u="none" strike="noStrike" cap="none" dirty="0">
                <a:solidFill>
                  <a:srgbClr val="000000"/>
                </a:solidFill>
                <a:effectLst/>
                <a:ea typeface="Segoe UI" panose="020B0502040204020203" pitchFamily="34" charset="0"/>
                <a:sym typeface="Arial"/>
              </a:rPr>
              <a:t>Trong giai đoạn thiết kế - design phase, kiểm tra lại thiết kế với mục đích cải thiện thiết kế cũng được tính là kiểm thử. Trong giai đoạn phát triển phần mềm – Implement phase, kiểm thử được thực hiện bởi lập trình viên – unit testing cũng được tính là kiểm thử. </a:t>
            </a:r>
            <a:endParaRPr lang="en-US" sz="1100" b="0" i="0" u="none" strike="noStrike" cap="none" dirty="0">
              <a:solidFill>
                <a:srgbClr val="000000"/>
              </a:solidFill>
              <a:effectLst/>
              <a:ea typeface="Segoe UI" panose="020B0502040204020203" pitchFamily="34" charset="0"/>
              <a:sym typeface="Arial"/>
            </a:endParaRPr>
          </a:p>
          <a:p>
            <a:r>
              <a:rPr lang="vi-VN" sz="1100" b="1" i="0" u="none" strike="noStrike" cap="none" dirty="0">
                <a:solidFill>
                  <a:srgbClr val="000000"/>
                </a:solidFill>
                <a:effectLst/>
                <a:ea typeface="Segoe UI" panose="020B0502040204020203" pitchFamily="34" charset="0"/>
                <a:sym typeface="Arial"/>
              </a:rPr>
              <a:t>Tóm lại:</a:t>
            </a:r>
            <a:r>
              <a:rPr lang="vi-VN" sz="1100" b="0" i="0" u="none" strike="noStrike" cap="none" dirty="0">
                <a:solidFill>
                  <a:srgbClr val="000000"/>
                </a:solidFill>
                <a:effectLst/>
                <a:ea typeface="Segoe UI" panose="020B0502040204020203" pitchFamily="34" charset="0"/>
                <a:sym typeface="Arial"/>
              </a:rPr>
              <a:t> Việc kiểm thử phần mềm được thực hiện càng sớm càng tốt, và thực hiện xuyên suốt quá trình phát triển phần mềm</a:t>
            </a:r>
            <a:r>
              <a:rPr lang="en-US" sz="1100" b="0" i="0" u="none" strike="noStrike" cap="none" dirty="0">
                <a:solidFill>
                  <a:srgbClr val="000000"/>
                </a:solidFill>
                <a:effectLst/>
                <a:ea typeface="Segoe UI" panose="020B0502040204020203" pitchFamily="34" charset="0"/>
                <a:sym typeface="Arial"/>
              </a:rPr>
              <a:t>.</a:t>
            </a:r>
            <a:endParaRPr lang="vi-VN" sz="1100" b="0" i="0" u="none" strike="noStrike" cap="none" dirty="0">
              <a:solidFill>
                <a:srgbClr val="000000"/>
              </a:solidFill>
              <a:effectLst/>
              <a:ea typeface="Segoe UI" panose="020B0502040204020203" pitchFamily="34" charset="0"/>
              <a:sym typeface="Arial"/>
            </a:endParaRPr>
          </a:p>
          <a:p>
            <a:endParaRPr lang="en-US" dirty="0"/>
          </a:p>
        </p:txBody>
      </p:sp>
    </p:spTree>
    <p:extLst>
      <p:ext uri="{BB962C8B-B14F-4D97-AF65-F5344CB8AC3E}">
        <p14:creationId xmlns:p14="http://schemas.microsoft.com/office/powerpoint/2010/main" val="40617859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Phân vùng t</a:t>
            </a:r>
            <a:r>
              <a:rPr lang="vi-VN"/>
              <a:t>ư</a:t>
            </a:r>
            <a:r>
              <a:rPr lang="en-US"/>
              <a:t>ơng đ</a:t>
            </a:r>
            <a:r>
              <a:rPr lang="vi-VN"/>
              <a:t>ư</a:t>
            </a:r>
            <a:r>
              <a:rPr lang="en-US"/>
              <a:t>ơng (Equivalence partitions) viết tắt ECP</a:t>
            </a:r>
          </a:p>
          <a:p>
            <a:r>
              <a:rPr lang="en-US"/>
              <a:t>Là một kỹ thuật kiểm thử phần mềm phân chia dữ liệu kiểm thử đầu vào đ</a:t>
            </a:r>
            <a:r>
              <a:rPr lang="vi-VN"/>
              <a:t>ư</a:t>
            </a:r>
            <a:r>
              <a:rPr lang="en-US"/>
              <a:t>ợc kiểm thử trong mỗi phân vùng.</a:t>
            </a:r>
          </a:p>
          <a:p>
            <a:r>
              <a:rPr lang="en-US" b="1" i="0" u="sng"/>
              <a:t>Lợi ích</a:t>
            </a:r>
            <a:r>
              <a:rPr lang="en-US"/>
              <a:t> của ph</a:t>
            </a:r>
            <a:r>
              <a:rPr lang="vi-VN"/>
              <a:t>ư</a:t>
            </a:r>
            <a:r>
              <a:rPr lang="en-US"/>
              <a:t>ơng pháp này là nó giảm thời gian cần thiết để thực hiện kiểm thử phần mềm vì số l</a:t>
            </a:r>
            <a:r>
              <a:rPr lang="vi-VN"/>
              <a:t>ư</a:t>
            </a:r>
            <a:r>
              <a:rPr lang="en-US"/>
              <a:t>ợng kiểm thử ít. </a:t>
            </a:r>
          </a:p>
        </p:txBody>
      </p:sp>
    </p:spTree>
    <p:extLst>
      <p:ext uri="{BB962C8B-B14F-4D97-AF65-F5344CB8AC3E}">
        <p14:creationId xmlns:p14="http://schemas.microsoft.com/office/powerpoint/2010/main" val="35773429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en-US" sz="1100" b="1" i="0" u="sng" strike="noStrike" cap="none">
                <a:solidFill>
                  <a:srgbClr val="000000"/>
                </a:solidFill>
                <a:effectLst/>
                <a:ea typeface="Arial"/>
                <a:sym typeface="Arial"/>
              </a:rPr>
              <a:t>Giới thiệu kiểm thử giao diện</a:t>
            </a:r>
          </a:p>
          <a:p>
            <a:r>
              <a:rPr lang="vi-VN" sz="1100" b="0" i="0" u="none" strike="noStrike" cap="none">
                <a:solidFill>
                  <a:srgbClr val="000000"/>
                </a:solidFill>
                <a:effectLst/>
                <a:ea typeface="Arial"/>
                <a:sym typeface="Arial"/>
              </a:rPr>
              <a:t>Khi một ứng dụng hoặc một phần mềm hoặc một trang web được phát triển, thì có một số thành phần của nó. Những thành phần đó có thể là máy chủ, cơ sở dữ liệu, v.v.</a:t>
            </a:r>
          </a:p>
          <a:p>
            <a:r>
              <a:rPr lang="vi-VN" sz="1100" b="0" i="0" u="none" strike="noStrike" cap="none">
                <a:solidFill>
                  <a:srgbClr val="000000"/>
                </a:solidFill>
                <a:effectLst/>
                <a:ea typeface="Arial"/>
                <a:sym typeface="Arial"/>
              </a:rPr>
              <a:t>Kết nối tích hợp và tạo điều kiện cho việc giao tiếp giữa các thành phần này được gọi là Giao diện.</a:t>
            </a:r>
          </a:p>
          <a:p>
            <a:r>
              <a:rPr lang="vi-VN" sz="1100" b="0" i="0" u="none" strike="noStrike" cap="none">
                <a:solidFill>
                  <a:srgbClr val="000000"/>
                </a:solidFill>
                <a:effectLst/>
                <a:ea typeface="Arial"/>
                <a:sym typeface="Arial"/>
              </a:rPr>
              <a:t>Nói một cách đơn giản, giao diện là một phần mềm bao gồm một bộ lệnh, thông điệp, v.v.</a:t>
            </a:r>
          </a:p>
          <a:p>
            <a:endParaRPr lang="en-US"/>
          </a:p>
        </p:txBody>
      </p:sp>
    </p:spTree>
    <p:extLst>
      <p:ext uri="{BB962C8B-B14F-4D97-AF65-F5344CB8AC3E}">
        <p14:creationId xmlns:p14="http://schemas.microsoft.com/office/powerpoint/2010/main" val="30242940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308255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ỗ dành sẵn cho Hình ảnh Trang chiếu 1"/>
          <p:cNvSpPr>
            <a:spLocks noGrp="1" noRot="1" noChangeAspect="1"/>
          </p:cNvSpPr>
          <p:nvPr>
            <p:ph type="sldImg"/>
          </p:nvPr>
        </p:nvSpPr>
        <p:spPr>
          <a:xfrm>
            <a:off x="381000" y="685800"/>
            <a:ext cx="6096000" cy="3429000"/>
          </a:xfrm>
        </p:spPr>
      </p:sp>
      <p:sp>
        <p:nvSpPr>
          <p:cNvPr id="3" name="Chỗ dành sẵn cho Ghi chú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effectLst/>
                <a:latin typeface="Calibri" panose="020F0502020204030204" pitchFamily="34" charset="0"/>
                <a:ea typeface="+mn-ea"/>
                <a:cs typeface="+mn-cs"/>
              </a:rPr>
              <a:t>Kiểm</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tra</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phát</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hành</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thường</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là</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một</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quy</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trình</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kiểm</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thử</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hộp</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đen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theo</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đó</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các</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kiểm</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tra</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được</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lấy</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từ</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đặc</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tả</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hệ</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thống</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Hệ</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thống</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được</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coi</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là</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một</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hộp</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đen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mà</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hành</a:t>
            </a:r>
            <a:r>
              <a:rPr lang="en-US" sz="1200" kern="1200" dirty="0">
                <a:solidFill>
                  <a:schemeClr val="tx1"/>
                </a:solidFill>
                <a:effectLst/>
                <a:latin typeface="Calibri" panose="020F0502020204030204" pitchFamily="34" charset="0"/>
                <a:ea typeface="+mn-ea"/>
                <a:cs typeface="+mn-cs"/>
              </a:rPr>
              <a:t> vi </a:t>
            </a:r>
            <a:r>
              <a:rPr lang="en-US" sz="1200" kern="1200" dirty="0" err="1">
                <a:solidFill>
                  <a:schemeClr val="tx1"/>
                </a:solidFill>
                <a:effectLst/>
                <a:latin typeface="Calibri" panose="020F0502020204030204" pitchFamily="34" charset="0"/>
                <a:ea typeface="+mn-ea"/>
                <a:cs typeface="+mn-cs"/>
              </a:rPr>
              <a:t>của</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chúng</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chỉ</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có</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thể</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được</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xác</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định</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bằng</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cách</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nghiên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cứu</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các</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đầu</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vào</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của</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nó</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và</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các</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đầu</a:t>
            </a:r>
            <a:r>
              <a:rPr lang="en-US" sz="1200" kern="1200" dirty="0">
                <a:solidFill>
                  <a:schemeClr val="tx1"/>
                </a:solidFill>
                <a:effectLst/>
                <a:latin typeface="Calibri" panose="020F0502020204030204" pitchFamily="34" charset="0"/>
                <a:ea typeface="+mn-ea"/>
                <a:cs typeface="+mn-cs"/>
              </a:rPr>
              <a:t> ra </a:t>
            </a:r>
            <a:r>
              <a:rPr lang="en-US" sz="1200" kern="1200" dirty="0" err="1">
                <a:solidFill>
                  <a:schemeClr val="tx1"/>
                </a:solidFill>
                <a:effectLst/>
                <a:latin typeface="Calibri" panose="020F0502020204030204" pitchFamily="34" charset="0"/>
                <a:ea typeface="+mn-ea"/>
                <a:cs typeface="+mn-cs"/>
              </a:rPr>
              <a:t>liên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quan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Một</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tên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khác</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cho</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việc</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này</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là</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kiểm</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thử</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chức</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năng</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nó</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được</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gọi</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như</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vậy</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là</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vì</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người</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kiểm</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thử</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chỉ</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quan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tâm</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đến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chức</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năng</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chứ</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không</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liên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quan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đến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việc</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triển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khai</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phần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mềm</a:t>
            </a:r>
            <a:r>
              <a:rPr lang="en-US" sz="1200" kern="1200" dirty="0">
                <a:solidFill>
                  <a:schemeClr val="tx1"/>
                </a:solidFill>
                <a:effectLst/>
                <a:latin typeface="Calibri" panose="020F0502020204030204" pitchFamily="34" charset="0"/>
                <a:ea typeface="+mn-ea"/>
                <a:cs typeface="+mn-cs"/>
              </a:rPr>
              <a:t>.</a:t>
            </a:r>
          </a:p>
          <a:p>
            <a:endParaRPr lang="vi-VN" dirty="0">
              <a:latin typeface="Calibri" panose="020F0502020204030204" pitchFamily="34" charset="0"/>
            </a:endParaRPr>
          </a:p>
        </p:txBody>
      </p:sp>
      <p:sp>
        <p:nvSpPr>
          <p:cNvPr id="4" name="Chỗ dành sẵn cho Số Trang chiếu 3"/>
          <p:cNvSpPr>
            <a:spLocks noGrp="1"/>
          </p:cNvSpPr>
          <p:nvPr>
            <p:ph type="sldNum" sz="quarter" idx="10"/>
          </p:nvPr>
        </p:nvSpPr>
        <p:spPr/>
        <p:txBody>
          <a:bodyPr/>
          <a:lstStyle/>
          <a:p>
            <a:pPr rtl="0"/>
            <a:fld id="{DF61EA0F-A667-4B49-8422-0062BC55E249}" type="slidenum">
              <a:rPr lang="vi-VN" smtClean="0">
                <a:latin typeface="Calibri" panose="020F0502020204030204" pitchFamily="34" charset="0"/>
              </a:rPr>
              <a:t>51</a:t>
            </a:fld>
            <a:endParaRPr lang="vi-VN" dirty="0">
              <a:latin typeface="Calibri" panose="020F0502020204030204" pitchFamily="34" charset="0"/>
            </a:endParaRPr>
          </a:p>
        </p:txBody>
      </p:sp>
    </p:spTree>
    <p:extLst>
      <p:ext uri="{BB962C8B-B14F-4D97-AF65-F5344CB8AC3E}">
        <p14:creationId xmlns:p14="http://schemas.microsoft.com/office/powerpoint/2010/main" val="29992549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ỗ dành sẵn cho Hình ảnh Trang chiếu 1"/>
          <p:cNvSpPr>
            <a:spLocks noGrp="1" noRot="1" noChangeAspect="1"/>
          </p:cNvSpPr>
          <p:nvPr>
            <p:ph type="sldImg"/>
          </p:nvPr>
        </p:nvSpPr>
        <p:spPr>
          <a:xfrm>
            <a:off x="381000" y="685800"/>
            <a:ext cx="6096000" cy="3429000"/>
          </a:xfrm>
        </p:spPr>
      </p:sp>
      <p:sp>
        <p:nvSpPr>
          <p:cNvPr id="3" name="Chỗ dành sẵn cho Ghi chú 2"/>
          <p:cNvSpPr>
            <a:spLocks noGrp="1"/>
          </p:cNvSpPr>
          <p:nvPr>
            <p:ph type="body" idx="1"/>
          </p:nvPr>
        </p:nvSpPr>
        <p:spPr/>
        <p:txBody>
          <a:bodyPr/>
          <a:lstStyle/>
          <a:p>
            <a:endParaRPr lang="vi-VN" dirty="0">
              <a:latin typeface="Calibri" panose="020F0502020204030204" pitchFamily="34" charset="0"/>
            </a:endParaRPr>
          </a:p>
        </p:txBody>
      </p:sp>
      <p:sp>
        <p:nvSpPr>
          <p:cNvPr id="4" name="Chỗ dành sẵn cho Số Trang chiếu 3"/>
          <p:cNvSpPr>
            <a:spLocks noGrp="1"/>
          </p:cNvSpPr>
          <p:nvPr>
            <p:ph type="sldNum" sz="quarter" idx="10"/>
          </p:nvPr>
        </p:nvSpPr>
        <p:spPr/>
        <p:txBody>
          <a:bodyPr/>
          <a:lstStyle/>
          <a:p>
            <a:pPr rtl="0"/>
            <a:fld id="{DF61EA0F-A667-4B49-8422-0062BC55E249}" type="slidenum">
              <a:rPr lang="vi-VN" smtClean="0">
                <a:latin typeface="Calibri" panose="020F0502020204030204" pitchFamily="34" charset="0"/>
              </a:rPr>
              <a:t>52</a:t>
            </a:fld>
            <a:endParaRPr lang="vi-VN" dirty="0">
              <a:latin typeface="Calibri" panose="020F0502020204030204" pitchFamily="34" charset="0"/>
            </a:endParaRPr>
          </a:p>
        </p:txBody>
      </p:sp>
    </p:spTree>
    <p:extLst>
      <p:ext uri="{BB962C8B-B14F-4D97-AF65-F5344CB8AC3E}">
        <p14:creationId xmlns:p14="http://schemas.microsoft.com/office/powerpoint/2010/main" val="4847991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ỗ dành sẵn cho Hình ảnh Trang chiếu 1"/>
          <p:cNvSpPr>
            <a:spLocks noGrp="1" noRot="1" noChangeAspect="1"/>
          </p:cNvSpPr>
          <p:nvPr>
            <p:ph type="sldImg"/>
          </p:nvPr>
        </p:nvSpPr>
        <p:spPr>
          <a:xfrm>
            <a:off x="381000" y="685800"/>
            <a:ext cx="6096000" cy="3429000"/>
          </a:xfrm>
        </p:spPr>
      </p:sp>
      <p:sp>
        <p:nvSpPr>
          <p:cNvPr id="3" name="Chỗ dành sẵn cho Ghi chú 2"/>
          <p:cNvSpPr>
            <a:spLocks noGrp="1"/>
          </p:cNvSpPr>
          <p:nvPr>
            <p:ph type="body" idx="1"/>
          </p:nvPr>
        </p:nvSpPr>
        <p:spPr/>
        <p:txBody>
          <a:bodyPr/>
          <a:lstStyle/>
          <a:p>
            <a:endParaRPr lang="vi-VN" dirty="0">
              <a:latin typeface="Calibri" panose="020F0502020204030204" pitchFamily="34" charset="0"/>
            </a:endParaRPr>
          </a:p>
        </p:txBody>
      </p:sp>
      <p:sp>
        <p:nvSpPr>
          <p:cNvPr id="4" name="Chỗ dành sẵn cho Số Trang chiếu 3"/>
          <p:cNvSpPr>
            <a:spLocks noGrp="1"/>
          </p:cNvSpPr>
          <p:nvPr>
            <p:ph type="sldNum" sz="quarter" idx="10"/>
          </p:nvPr>
        </p:nvSpPr>
        <p:spPr/>
        <p:txBody>
          <a:bodyPr/>
          <a:lstStyle/>
          <a:p>
            <a:pPr rtl="0"/>
            <a:fld id="{DF61EA0F-A667-4B49-8422-0062BC55E249}" type="slidenum">
              <a:rPr lang="vi-VN" smtClean="0">
                <a:latin typeface="Calibri" panose="020F0502020204030204" pitchFamily="34" charset="0"/>
              </a:rPr>
              <a:t>53</a:t>
            </a:fld>
            <a:endParaRPr lang="vi-VN" dirty="0">
              <a:latin typeface="Calibri" panose="020F0502020204030204" pitchFamily="34" charset="0"/>
            </a:endParaRPr>
          </a:p>
        </p:txBody>
      </p:sp>
    </p:spTree>
    <p:extLst>
      <p:ext uri="{BB962C8B-B14F-4D97-AF65-F5344CB8AC3E}">
        <p14:creationId xmlns:p14="http://schemas.microsoft.com/office/powerpoint/2010/main" val="38283818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ỗ dành sẵn cho Hình ảnh Trang chiếu 1"/>
          <p:cNvSpPr>
            <a:spLocks noGrp="1" noRot="1" noChangeAspect="1"/>
          </p:cNvSpPr>
          <p:nvPr>
            <p:ph type="sldImg"/>
          </p:nvPr>
        </p:nvSpPr>
        <p:spPr>
          <a:xfrm>
            <a:off x="381000" y="685800"/>
            <a:ext cx="6096000" cy="3429000"/>
          </a:xfrm>
        </p:spPr>
      </p:sp>
      <p:sp>
        <p:nvSpPr>
          <p:cNvPr id="3" name="Chỗ dành sẵn cho Ghi chú 2"/>
          <p:cNvSpPr>
            <a:spLocks noGrp="1"/>
          </p:cNvSpPr>
          <p:nvPr>
            <p:ph type="body" idx="1"/>
          </p:nvPr>
        </p:nvSpPr>
        <p:spPr/>
        <p:txBody>
          <a:bodyPr/>
          <a:lstStyle/>
          <a:p>
            <a:endParaRPr lang="vi-VN" dirty="0">
              <a:latin typeface="Calibri" panose="020F0502020204030204" pitchFamily="34" charset="0"/>
            </a:endParaRPr>
          </a:p>
        </p:txBody>
      </p:sp>
      <p:sp>
        <p:nvSpPr>
          <p:cNvPr id="4" name="Chỗ dành sẵn cho Số Trang chiếu 3"/>
          <p:cNvSpPr>
            <a:spLocks noGrp="1"/>
          </p:cNvSpPr>
          <p:nvPr>
            <p:ph type="sldNum" sz="quarter" idx="10"/>
          </p:nvPr>
        </p:nvSpPr>
        <p:spPr/>
        <p:txBody>
          <a:bodyPr/>
          <a:lstStyle/>
          <a:p>
            <a:pPr rtl="0"/>
            <a:fld id="{DF61EA0F-A667-4B49-8422-0062BC55E249}" type="slidenum">
              <a:rPr lang="vi-VN" smtClean="0">
                <a:latin typeface="Calibri" panose="020F0502020204030204" pitchFamily="34" charset="0"/>
              </a:rPr>
              <a:t>54</a:t>
            </a:fld>
            <a:endParaRPr lang="vi-VN" dirty="0">
              <a:latin typeface="Calibri" panose="020F0502020204030204" pitchFamily="34" charset="0"/>
            </a:endParaRPr>
          </a:p>
        </p:txBody>
      </p:sp>
    </p:spTree>
    <p:extLst>
      <p:ext uri="{BB962C8B-B14F-4D97-AF65-F5344CB8AC3E}">
        <p14:creationId xmlns:p14="http://schemas.microsoft.com/office/powerpoint/2010/main" val="20042189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ỗ dành sẵn cho Hình ảnh Trang chiếu 1"/>
          <p:cNvSpPr>
            <a:spLocks noGrp="1" noRot="1" noChangeAspect="1"/>
          </p:cNvSpPr>
          <p:nvPr>
            <p:ph type="sldImg"/>
          </p:nvPr>
        </p:nvSpPr>
        <p:spPr>
          <a:xfrm>
            <a:off x="381000" y="685800"/>
            <a:ext cx="6096000" cy="3429000"/>
          </a:xfrm>
        </p:spPr>
      </p:sp>
      <p:sp>
        <p:nvSpPr>
          <p:cNvPr id="3" name="Chỗ dành sẵn cho Ghi chú 2"/>
          <p:cNvSpPr>
            <a:spLocks noGrp="1"/>
          </p:cNvSpPr>
          <p:nvPr>
            <p:ph type="body" idx="1"/>
          </p:nvPr>
        </p:nvSpPr>
        <p:spPr/>
        <p:txBody>
          <a:bodyPr/>
          <a:lstStyle/>
          <a:p>
            <a:endParaRPr lang="vi-VN" dirty="0">
              <a:latin typeface="Calibri" panose="020F0502020204030204" pitchFamily="34" charset="0"/>
            </a:endParaRPr>
          </a:p>
        </p:txBody>
      </p:sp>
      <p:sp>
        <p:nvSpPr>
          <p:cNvPr id="4" name="Chỗ dành sẵn cho Số Trang chiếu 3"/>
          <p:cNvSpPr>
            <a:spLocks noGrp="1"/>
          </p:cNvSpPr>
          <p:nvPr>
            <p:ph type="sldNum" sz="quarter" idx="10"/>
          </p:nvPr>
        </p:nvSpPr>
        <p:spPr/>
        <p:txBody>
          <a:bodyPr/>
          <a:lstStyle/>
          <a:p>
            <a:pPr rtl="0"/>
            <a:fld id="{DF61EA0F-A667-4B49-8422-0062BC55E249}" type="slidenum">
              <a:rPr lang="vi-VN" smtClean="0">
                <a:latin typeface="Calibri" panose="020F0502020204030204" pitchFamily="34" charset="0"/>
              </a:rPr>
              <a:t>55</a:t>
            </a:fld>
            <a:endParaRPr lang="vi-VN" dirty="0">
              <a:latin typeface="Calibri" panose="020F0502020204030204" pitchFamily="34" charset="0"/>
            </a:endParaRPr>
          </a:p>
        </p:txBody>
      </p:sp>
    </p:spTree>
    <p:extLst>
      <p:ext uri="{BB962C8B-B14F-4D97-AF65-F5344CB8AC3E}">
        <p14:creationId xmlns:p14="http://schemas.microsoft.com/office/powerpoint/2010/main" val="41492688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ỗ dành sẵn cho Hình ảnh Trang chiếu 1"/>
          <p:cNvSpPr>
            <a:spLocks noGrp="1" noRot="1" noChangeAspect="1"/>
          </p:cNvSpPr>
          <p:nvPr>
            <p:ph type="sldImg"/>
          </p:nvPr>
        </p:nvSpPr>
        <p:spPr>
          <a:xfrm>
            <a:off x="381000" y="685800"/>
            <a:ext cx="6096000" cy="3429000"/>
          </a:xfrm>
        </p:spPr>
      </p:sp>
      <p:sp>
        <p:nvSpPr>
          <p:cNvPr id="3" name="Chỗ dành sẵn cho Ghi chú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effectLst/>
                <a:latin typeface="Calibri" panose="020F0502020204030204" pitchFamily="34" charset="0"/>
                <a:ea typeface="+mn-ea"/>
                <a:cs typeface="+mn-cs"/>
              </a:rPr>
              <a:t>Bạn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có</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thể</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thấy</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trong</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danh</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sách</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này</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rằng</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kiểm</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thử</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một</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yêu</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cầu</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không</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có</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nghĩa</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là</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chỉ</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viết</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một</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kiểm</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thử</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Bạn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thường</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phải</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viết</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một</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số</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kiểm</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thử</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để</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đảm</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bảo</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rằng</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bạn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có</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phạm</a:t>
            </a:r>
            <a:r>
              <a:rPr lang="en-US" sz="1200" kern="1200" dirty="0">
                <a:solidFill>
                  <a:schemeClr val="tx1"/>
                </a:solidFill>
                <a:effectLst/>
                <a:latin typeface="Calibri" panose="020F0502020204030204" pitchFamily="34" charset="0"/>
                <a:ea typeface="+mn-ea"/>
                <a:cs typeface="+mn-cs"/>
              </a:rPr>
              <a:t> vi </a:t>
            </a:r>
            <a:r>
              <a:rPr lang="en-US" sz="1200" kern="1200" dirty="0" err="1">
                <a:solidFill>
                  <a:schemeClr val="tx1"/>
                </a:solidFill>
                <a:effectLst/>
                <a:latin typeface="Calibri" panose="020F0502020204030204" pitchFamily="34" charset="0"/>
                <a:ea typeface="+mn-ea"/>
                <a:cs typeface="+mn-cs"/>
              </a:rPr>
              <a:t>yêu</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cầu</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Bạn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cũng</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nên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lưu</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giữ</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hồ</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sơ</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truy</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xuất</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nguồn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gốc</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của</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kiểm</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dựa</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trên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yêu</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cầu</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của</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mình</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liên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kết</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các</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kiểm</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thử</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với</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các</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yêu</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cầu</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cụ</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thể</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mà</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bạn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đã</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kiểm</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thử</a:t>
            </a:r>
            <a:r>
              <a:rPr lang="en-US" sz="1200" kern="1200" dirty="0">
                <a:solidFill>
                  <a:schemeClr val="tx1"/>
                </a:solidFill>
                <a:effectLst/>
                <a:latin typeface="Calibri" panose="020F0502020204030204" pitchFamily="34" charset="0"/>
                <a:ea typeface="+mn-ea"/>
                <a:cs typeface="+mn-cs"/>
              </a:rPr>
              <a:t>.</a:t>
            </a:r>
            <a:br>
              <a:rPr lang="en-US" sz="1200" kern="1200" dirty="0">
                <a:solidFill>
                  <a:schemeClr val="tx1"/>
                </a:solidFill>
                <a:effectLst/>
                <a:latin typeface="Calibri" panose="020F0502020204030204" pitchFamily="34" charset="0"/>
                <a:ea typeface="+mn-ea"/>
                <a:cs typeface="+mn-cs"/>
              </a:rPr>
            </a:br>
            <a:endParaRPr lang="en-US" sz="1200" kern="1200" dirty="0">
              <a:solidFill>
                <a:schemeClr val="tx1"/>
              </a:solidFill>
              <a:effectLst/>
              <a:latin typeface="Calibri" panose="020F0502020204030204" pitchFamily="34" charset="0"/>
              <a:ea typeface="+mn-ea"/>
              <a:cs typeface="+mn-cs"/>
            </a:endParaRPr>
          </a:p>
          <a:p>
            <a:endParaRPr lang="vi-VN" dirty="0">
              <a:latin typeface="Calibri" panose="020F0502020204030204" pitchFamily="34" charset="0"/>
            </a:endParaRPr>
          </a:p>
        </p:txBody>
      </p:sp>
      <p:sp>
        <p:nvSpPr>
          <p:cNvPr id="4" name="Chỗ dành sẵn cho Số Trang chiếu 3"/>
          <p:cNvSpPr>
            <a:spLocks noGrp="1"/>
          </p:cNvSpPr>
          <p:nvPr>
            <p:ph type="sldNum" sz="quarter" idx="10"/>
          </p:nvPr>
        </p:nvSpPr>
        <p:spPr/>
        <p:txBody>
          <a:bodyPr/>
          <a:lstStyle/>
          <a:p>
            <a:pPr rtl="0"/>
            <a:fld id="{DF61EA0F-A667-4B49-8422-0062BC55E249}" type="slidenum">
              <a:rPr lang="vi-VN" smtClean="0">
                <a:latin typeface="Calibri" panose="020F0502020204030204" pitchFamily="34" charset="0"/>
              </a:rPr>
              <a:t>56</a:t>
            </a:fld>
            <a:endParaRPr lang="vi-VN" dirty="0">
              <a:latin typeface="Calibri" panose="020F0502020204030204" pitchFamily="34" charset="0"/>
            </a:endParaRPr>
          </a:p>
        </p:txBody>
      </p:sp>
    </p:spTree>
    <p:extLst>
      <p:ext uri="{BB962C8B-B14F-4D97-AF65-F5344CB8AC3E}">
        <p14:creationId xmlns:p14="http://schemas.microsoft.com/office/powerpoint/2010/main" val="10554167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a:xfrm>
            <a:off x="381000" y="685800"/>
            <a:ext cx="6096000" cy="3429000"/>
          </a:xfrm>
        </p:spPr>
      </p:sp>
      <p:sp>
        <p:nvSpPr>
          <p:cNvPr id="3" name="Chỗ dành sẵn cho Ghi chú 2"/>
          <p:cNvSpPr>
            <a:spLocks noGrp="1"/>
          </p:cNvSpPr>
          <p:nvPr>
            <p:ph type="body" idx="1"/>
          </p:nvPr>
        </p:nvSpPr>
        <p:spPr/>
        <p:txBody>
          <a:bodyPr/>
          <a:lstStyle/>
          <a:p>
            <a:r>
              <a:rPr lang="en-US" sz="1200" kern="1200" dirty="0" err="1">
                <a:solidFill>
                  <a:schemeClr val="tx1"/>
                </a:solidFill>
                <a:effectLst/>
                <a:latin typeface="Calibri" panose="020F0502020204030204" pitchFamily="34" charset="0"/>
                <a:ea typeface="+mn-ea"/>
                <a:cs typeface="+mn-cs"/>
              </a:rPr>
              <a:t>Nếu</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bạn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là</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người</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kiểm</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thử</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phát</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hành</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bạn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chạy</a:t>
            </a:r>
            <a:r>
              <a:rPr lang="en-US" sz="1200" kern="1200" dirty="0">
                <a:solidFill>
                  <a:schemeClr val="tx1"/>
                </a:solidFill>
                <a:effectLst/>
                <a:latin typeface="Calibri" panose="020F0502020204030204" pitchFamily="34" charset="0"/>
                <a:ea typeface="+mn-ea"/>
                <a:cs typeface="+mn-cs"/>
              </a:rPr>
              <a:t> qua </a:t>
            </a:r>
            <a:r>
              <a:rPr lang="en-US" sz="1200" kern="1200" dirty="0" err="1">
                <a:solidFill>
                  <a:schemeClr val="tx1"/>
                </a:solidFill>
                <a:effectLst/>
                <a:latin typeface="Calibri" panose="020F0502020204030204" pitchFamily="34" charset="0"/>
                <a:ea typeface="+mn-ea"/>
                <a:cs typeface="+mn-cs"/>
              </a:rPr>
              <a:t>kịch</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bản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này</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đóng</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vai</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trò</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của</a:t>
            </a:r>
            <a:r>
              <a:rPr lang="en-US" sz="1200" kern="1200" dirty="0">
                <a:solidFill>
                  <a:schemeClr val="tx1"/>
                </a:solidFill>
                <a:effectLst/>
                <a:latin typeface="Calibri" panose="020F0502020204030204" pitchFamily="34" charset="0"/>
                <a:ea typeface="+mn-ea"/>
                <a:cs typeface="+mn-cs"/>
              </a:rPr>
              <a:t> George </a:t>
            </a:r>
            <a:r>
              <a:rPr lang="en-US" sz="1200" kern="1200" dirty="0" err="1">
                <a:solidFill>
                  <a:schemeClr val="tx1"/>
                </a:solidFill>
                <a:effectLst/>
                <a:latin typeface="Calibri" panose="020F0502020204030204" pitchFamily="34" charset="0"/>
                <a:ea typeface="+mn-ea"/>
                <a:cs typeface="+mn-cs"/>
              </a:rPr>
              <a:t>và</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quan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sát</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cách</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hệ</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thống</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hành</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xử</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để</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đáp</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ứng</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với</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các</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đầu</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vào</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khác</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nhau</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Là</a:t>
            </a:r>
            <a:r>
              <a:rPr lang="en-US" sz="1200" kern="1200" dirty="0">
                <a:solidFill>
                  <a:schemeClr val="tx1"/>
                </a:solidFill>
                <a:effectLst/>
                <a:latin typeface="Calibri" panose="020F0502020204030204" pitchFamily="34" charset="0"/>
                <a:ea typeface="+mn-ea"/>
                <a:cs typeface="+mn-cs"/>
              </a:rPr>
              <a:t> George, </a:t>
            </a:r>
            <a:r>
              <a:rPr lang="en-US" sz="1200" kern="1200" dirty="0" err="1">
                <a:solidFill>
                  <a:schemeClr val="tx1"/>
                </a:solidFill>
                <a:effectLst/>
                <a:latin typeface="Calibri" panose="020F0502020204030204" pitchFamily="34" charset="0"/>
                <a:ea typeface="+mn-ea"/>
                <a:cs typeface="+mn-cs"/>
              </a:rPr>
              <a:t>bạn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có</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thể</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mắc</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lỗi</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cố</a:t>
            </a:r>
            <a:r>
              <a:rPr lang="en-US" sz="1200" kern="1200" dirty="0">
                <a:solidFill>
                  <a:schemeClr val="tx1"/>
                </a:solidFill>
                <a:effectLst/>
                <a:latin typeface="Calibri" panose="020F0502020204030204" pitchFamily="34" charset="0"/>
                <a:ea typeface="+mn-ea"/>
                <a:cs typeface="+mn-cs"/>
              </a:rPr>
              <a:t> ý, </a:t>
            </a:r>
            <a:r>
              <a:rPr lang="en-US" sz="1200" kern="1200" dirty="0" err="1">
                <a:solidFill>
                  <a:schemeClr val="tx1"/>
                </a:solidFill>
                <a:effectLst/>
                <a:latin typeface="Calibri" panose="020F0502020204030204" pitchFamily="34" charset="0"/>
                <a:ea typeface="+mn-ea"/>
                <a:cs typeface="+mn-cs"/>
              </a:rPr>
              <a:t>chẳng</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hạn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như</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nhập</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sai</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cụm</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từ</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khóa</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để</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giải</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mã</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các</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bản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ghi</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Điều</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này</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kiểm</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tra</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phản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ứng</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của</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hệ</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thống</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với</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lỗi</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Bạn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nên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lưu</a:t>
            </a:r>
            <a:r>
              <a:rPr lang="en-US" sz="1200" kern="1200" dirty="0">
                <a:solidFill>
                  <a:schemeClr val="tx1"/>
                </a:solidFill>
                <a:effectLst/>
                <a:latin typeface="Calibri" panose="020F0502020204030204" pitchFamily="34" charset="0"/>
                <a:ea typeface="+mn-ea"/>
                <a:cs typeface="+mn-cs"/>
              </a:rPr>
              <a:t> ý </a:t>
            </a:r>
            <a:r>
              <a:rPr lang="en-US" sz="1200" kern="1200" dirty="0" err="1">
                <a:solidFill>
                  <a:schemeClr val="tx1"/>
                </a:solidFill>
                <a:effectLst/>
                <a:latin typeface="Calibri" panose="020F0502020204030204" pitchFamily="34" charset="0"/>
                <a:ea typeface="+mn-ea"/>
                <a:cs typeface="+mn-cs"/>
              </a:rPr>
              <a:t>với</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bất</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cứ</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vấn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đề</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phát</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sinh</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nào</a:t>
            </a:r>
            <a:r>
              <a:rPr lang="en-US" sz="1200" kern="1200" dirty="0">
                <a:solidFill>
                  <a:schemeClr val="tx1"/>
                </a:solidFill>
                <a:effectLst/>
                <a:latin typeface="Calibri" panose="020F0502020204030204" pitchFamily="34" charset="0"/>
                <a:ea typeface="+mn-ea"/>
                <a:cs typeface="+mn-cs"/>
              </a:rPr>
              <a:t>, bao </a:t>
            </a:r>
            <a:r>
              <a:rPr lang="en-US" sz="1200" kern="1200" dirty="0" err="1">
                <a:solidFill>
                  <a:schemeClr val="tx1"/>
                </a:solidFill>
                <a:effectLst/>
                <a:latin typeface="Calibri" panose="020F0502020204030204" pitchFamily="34" charset="0"/>
                <a:ea typeface="+mn-ea"/>
                <a:cs typeface="+mn-cs"/>
              </a:rPr>
              <a:t>gồm</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các</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vấn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đề</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về</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hiệu</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suất</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Nếu</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một</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hệ</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thống</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quá</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chậm</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điều</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này</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sẽ</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thay</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đổi</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cách</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sử</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dụng</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nó</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Ví</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dụ</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nếu</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mất</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quá</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nhiều</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thời</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gian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để</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mã</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hóa</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bản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ghi</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thì</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người</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dùng</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không</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đủ</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thời</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gian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có</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thể</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bỏ</a:t>
            </a:r>
            <a:r>
              <a:rPr lang="en-US" sz="1200" kern="1200" dirty="0">
                <a:solidFill>
                  <a:schemeClr val="tx1"/>
                </a:solidFill>
                <a:effectLst/>
                <a:latin typeface="Calibri" panose="020F0502020204030204" pitchFamily="34" charset="0"/>
                <a:ea typeface="+mn-ea"/>
                <a:cs typeface="+mn-cs"/>
              </a:rPr>
              <a:t> qua </a:t>
            </a:r>
            <a:r>
              <a:rPr lang="en-US" sz="1200" kern="1200" dirty="0" err="1">
                <a:solidFill>
                  <a:schemeClr val="tx1"/>
                </a:solidFill>
                <a:effectLst/>
                <a:latin typeface="Calibri" panose="020F0502020204030204" pitchFamily="34" charset="0"/>
                <a:ea typeface="+mn-ea"/>
                <a:cs typeface="+mn-cs"/>
              </a:rPr>
              <a:t>giai</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đoạn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này</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Nếu</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sau</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đó</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họ</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bị</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mất</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máy</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tính</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xách</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tay</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một</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người</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không</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được</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ủy</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quyền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có</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thể</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xem</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hồ</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sơ</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bệnh</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nhân</a:t>
            </a:r>
            <a:r>
              <a:rPr lang="en-US" sz="1200" kern="1200" dirty="0">
                <a:solidFill>
                  <a:schemeClr val="tx1"/>
                </a:solidFill>
                <a:effectLst/>
                <a:latin typeface="Calibri" panose="020F0502020204030204" pitchFamily="34" charset="0"/>
                <a:ea typeface="+mn-ea"/>
                <a:cs typeface="+mn-cs"/>
              </a:rPr>
              <a:t>.</a:t>
            </a:r>
          </a:p>
          <a:p>
            <a:r>
              <a:rPr lang="en-US" sz="1200" kern="1200" dirty="0" err="1">
                <a:solidFill>
                  <a:schemeClr val="tx1"/>
                </a:solidFill>
                <a:effectLst/>
                <a:latin typeface="Calibri" panose="020F0502020204030204" pitchFamily="34" charset="0"/>
                <a:ea typeface="+mn-ea"/>
                <a:cs typeface="+mn-cs"/>
              </a:rPr>
              <a:t>Khi</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bạn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sử</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dụng</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cách</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tiếp</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cận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dựa</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trên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kịch</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bản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thông</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thường</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bạn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sẽ</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thử</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nghiệm</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một</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số</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yêu</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cầu</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trong</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cùng</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một</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kịch</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bản</a:t>
            </a:r>
            <a:r>
              <a:rPr lang="en-US" sz="1200" kern="1200" dirty="0">
                <a:solidFill>
                  <a:schemeClr val="tx1"/>
                </a:solidFill>
                <a:effectLst/>
                <a:latin typeface="Calibri" panose="020F0502020204030204" pitchFamily="34" charset="0"/>
                <a:ea typeface="+mn-ea"/>
                <a:cs typeface="+mn-cs"/>
              </a:rPr>
              <a:t>. Do </a:t>
            </a:r>
            <a:r>
              <a:rPr lang="en-US" sz="1200" kern="1200" dirty="0" err="1">
                <a:solidFill>
                  <a:schemeClr val="tx1"/>
                </a:solidFill>
                <a:effectLst/>
                <a:latin typeface="Calibri" panose="020F0502020204030204" pitchFamily="34" charset="0"/>
                <a:ea typeface="+mn-ea"/>
                <a:cs typeface="+mn-cs"/>
              </a:rPr>
              <a:t>đó</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bạn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vừa</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kiểm</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tra</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các</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yêu</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cầu</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riêng</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lẻ</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vừa</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đang</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kiểm</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tra</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xem</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các</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kết</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hợp</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yêu</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cầu</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không</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gây</a:t>
            </a:r>
            <a:r>
              <a:rPr lang="en-US" sz="1200" kern="1200" dirty="0">
                <a:solidFill>
                  <a:schemeClr val="tx1"/>
                </a:solidFill>
                <a:effectLst/>
                <a:latin typeface="Calibri" panose="020F0502020204030204" pitchFamily="34" charset="0"/>
                <a:ea typeface="+mn-ea"/>
                <a:cs typeface="+mn-cs"/>
              </a:rPr>
              <a:t> ra </a:t>
            </a:r>
            <a:r>
              <a:rPr lang="en-US" sz="1200" kern="1200" dirty="0" err="1">
                <a:solidFill>
                  <a:schemeClr val="tx1"/>
                </a:solidFill>
                <a:effectLst/>
                <a:latin typeface="Calibri" panose="020F0502020204030204" pitchFamily="34" charset="0"/>
                <a:ea typeface="+mn-ea"/>
                <a:cs typeface="+mn-cs"/>
              </a:rPr>
              <a:t>vấn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đề</a:t>
            </a:r>
            <a:r>
              <a:rPr lang="en-US" sz="1200" kern="1200" dirty="0">
                <a:solidFill>
                  <a:schemeClr val="tx1"/>
                </a:solidFill>
                <a:effectLst/>
                <a:latin typeface="Calibri" panose="020F0502020204030204" pitchFamily="34" charset="0"/>
                <a:ea typeface="+mn-ea"/>
                <a:cs typeface="+mn-cs"/>
              </a:rPr>
              <a:t>.</a:t>
            </a:r>
          </a:p>
          <a:p>
            <a:r>
              <a:rPr lang="en-US" sz="1200" kern="1200" dirty="0">
                <a:solidFill>
                  <a:schemeClr val="tx1"/>
                </a:solidFill>
                <a:effectLst/>
                <a:latin typeface="Calibri" panose="020F0502020204030204" pitchFamily="34" charset="0"/>
                <a:ea typeface="+mn-ea"/>
                <a:cs typeface="+mn-cs"/>
              </a:rPr>
              <a:t> </a:t>
            </a:r>
          </a:p>
          <a:p>
            <a:endParaRPr lang="en-US" dirty="0"/>
          </a:p>
          <a:p>
            <a:endParaRPr lang="en-US" dirty="0"/>
          </a:p>
        </p:txBody>
      </p:sp>
      <p:sp>
        <p:nvSpPr>
          <p:cNvPr id="4" name="Chỗ dành sẵn cho Số hiệu Bản chiếu 3"/>
          <p:cNvSpPr>
            <a:spLocks noGrp="1"/>
          </p:cNvSpPr>
          <p:nvPr>
            <p:ph type="sldNum" sz="quarter" idx="5"/>
          </p:nvPr>
        </p:nvSpPr>
        <p:spPr/>
        <p:txBody>
          <a:bodyPr/>
          <a:lstStyle/>
          <a:p>
            <a:fld id="{DF61EA0F-A667-4B49-8422-0062BC55E249}" type="slidenum">
              <a:rPr lang="vi-VN" smtClean="0"/>
              <a:pPr/>
              <a:t>59</a:t>
            </a:fld>
            <a:endParaRPr lang="vi-VN" dirty="0"/>
          </a:p>
        </p:txBody>
      </p:sp>
    </p:spTree>
    <p:extLst>
      <p:ext uri="{BB962C8B-B14F-4D97-AF65-F5344CB8AC3E}">
        <p14:creationId xmlns:p14="http://schemas.microsoft.com/office/powerpoint/2010/main" val="19703786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Đây đ</a:t>
            </a:r>
            <a:r>
              <a:rPr lang="vi-VN"/>
              <a:t>ư</a:t>
            </a:r>
            <a:r>
              <a:rPr lang="en-US"/>
              <a:t>ợc coi là nguyên nhân gốc rễ của việc gây ra lỗi phần mềm</a:t>
            </a:r>
          </a:p>
          <a:p>
            <a:r>
              <a:rPr lang="en-US"/>
              <a:t>Hiểu sai yêu cầu khác hàng.</a:t>
            </a:r>
          </a:p>
          <a:p>
            <a:r>
              <a:rPr lang="en-US"/>
              <a:t>Yêu cầu của khách hàng không đ</a:t>
            </a:r>
            <a:r>
              <a:rPr lang="vi-VN"/>
              <a:t>ư</a:t>
            </a:r>
            <a:r>
              <a:rPr lang="en-US"/>
              <a:t>ợc làm rõ.</a:t>
            </a:r>
          </a:p>
          <a:p>
            <a:r>
              <a:rPr lang="en-US"/>
              <a:t>Triển khai phần mềm thiếu yêu cầu khách hàng.</a:t>
            </a:r>
          </a:p>
          <a:p>
            <a:r>
              <a:rPr lang="en-US"/>
              <a:t>Khách hàng đ</a:t>
            </a:r>
            <a:r>
              <a:rPr lang="vi-VN"/>
              <a:t>ư</a:t>
            </a:r>
            <a:r>
              <a:rPr lang="en-US"/>
              <a:t>a ra quá nhiều yêu cầu không cần thiết và không liên quan.</a:t>
            </a:r>
          </a:p>
        </p:txBody>
      </p:sp>
    </p:spTree>
    <p:extLst>
      <p:ext uri="{BB962C8B-B14F-4D97-AF65-F5344CB8AC3E}">
        <p14:creationId xmlns:p14="http://schemas.microsoft.com/office/powerpoint/2010/main" val="39821123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756285" marR="5080" lvl="1" indent="-286385">
              <a:lnSpc>
                <a:spcPct val="100000"/>
              </a:lnSpc>
              <a:spcBef>
                <a:spcPts val="580"/>
              </a:spcBef>
              <a:buChar char="–"/>
              <a:tabLst>
                <a:tab pos="756920" algn="l"/>
              </a:tabLst>
            </a:pPr>
            <a:r>
              <a:rPr lang="vi-VN" sz="2400" dirty="0">
                <a:latin typeface="Arial" panose="020B0604020202020204" pitchFamily="34" charset="0"/>
                <a:cs typeface="Arial" panose="020B0604020202020204" pitchFamily="34" charset="0"/>
              </a:rPr>
              <a:t>Xác minh </a:t>
            </a:r>
            <a:r>
              <a:rPr lang="vi-VN" sz="2400" spc="-5" dirty="0">
                <a:latin typeface="Arial" panose="020B0604020202020204" pitchFamily="34" charset="0"/>
                <a:cs typeface="Arial" panose="020B0604020202020204" pitchFamily="34" charset="0"/>
              </a:rPr>
              <a:t>quan </a:t>
            </a:r>
            <a:r>
              <a:rPr lang="vi-VN" sz="2400" dirty="0">
                <a:latin typeface="Arial" panose="020B0604020202020204" pitchFamily="34" charset="0"/>
                <a:cs typeface="Arial" panose="020B0604020202020204" pitchFamily="34" charset="0"/>
              </a:rPr>
              <a:t>tâm tới việc </a:t>
            </a:r>
            <a:r>
              <a:rPr lang="vi-VN" sz="2400" spc="-5" dirty="0">
                <a:latin typeface="Arial" panose="020B0604020202020204" pitchFamily="34" charset="0"/>
                <a:cs typeface="Arial" panose="020B0604020202020204" pitchFamily="34" charset="0"/>
              </a:rPr>
              <a:t>ngăn </a:t>
            </a:r>
            <a:r>
              <a:rPr lang="vi-VN" sz="2400" dirty="0">
                <a:latin typeface="Arial" panose="020B0604020202020204" pitchFamily="34" charset="0"/>
                <a:cs typeface="Arial" panose="020B0604020202020204" pitchFamily="34" charset="0"/>
              </a:rPr>
              <a:t>chặn </a:t>
            </a:r>
            <a:r>
              <a:rPr lang="vi-VN" sz="2400" spc="-5" dirty="0">
                <a:latin typeface="Arial" panose="020B0604020202020204" pitchFamily="34" charset="0"/>
                <a:cs typeface="Arial" panose="020B0604020202020204" pitchFamily="34" charset="0"/>
              </a:rPr>
              <a:t>lỗi giữa </a:t>
            </a:r>
            <a:r>
              <a:rPr lang="vi-VN" sz="2400" dirty="0">
                <a:latin typeface="Arial" panose="020B0604020202020204" pitchFamily="34" charset="0"/>
                <a:cs typeface="Arial" panose="020B0604020202020204" pitchFamily="34" charset="0"/>
              </a:rPr>
              <a:t>các công  </a:t>
            </a:r>
            <a:r>
              <a:rPr lang="vi-VN" sz="2400" spc="-5" dirty="0">
                <a:latin typeface="Arial" panose="020B0604020202020204" pitchFamily="34" charset="0"/>
                <a:cs typeface="Arial" panose="020B0604020202020204" pitchFamily="34" charset="0"/>
              </a:rPr>
              <a:t>đoạn</a:t>
            </a:r>
            <a:endParaRPr lang="vi-VN" sz="2400" dirty="0">
              <a:latin typeface="Arial" panose="020B0604020202020204" pitchFamily="34" charset="0"/>
              <a:cs typeface="Arial" panose="020B0604020202020204" pitchFamily="34" charset="0"/>
            </a:endParaRPr>
          </a:p>
          <a:p>
            <a:pPr marL="756285" marR="379730" lvl="1" indent="-286385">
              <a:lnSpc>
                <a:spcPct val="100000"/>
              </a:lnSpc>
              <a:spcBef>
                <a:spcPts val="580"/>
              </a:spcBef>
              <a:buChar char="–"/>
              <a:tabLst>
                <a:tab pos="756920" algn="l"/>
              </a:tabLst>
            </a:pPr>
            <a:r>
              <a:rPr lang="vi-VN" sz="2400" dirty="0">
                <a:latin typeface="Arial" panose="020B0604020202020204" pitchFamily="34" charset="0"/>
                <a:cs typeface="Arial" panose="020B0604020202020204" pitchFamily="34" charset="0"/>
              </a:rPr>
              <a:t>Xác minh thường </a:t>
            </a:r>
            <a:r>
              <a:rPr lang="vi-VN" sz="2400" spc="-5" dirty="0">
                <a:latin typeface="Arial" panose="020B0604020202020204" pitchFamily="34" charset="0"/>
                <a:cs typeface="Arial" panose="020B0604020202020204" pitchFamily="34" charset="0"/>
              </a:rPr>
              <a:t>là hoạt động </a:t>
            </a:r>
            <a:r>
              <a:rPr lang="vi-VN" sz="2400" dirty="0">
                <a:latin typeface="Arial" panose="020B0604020202020204" pitchFamily="34" charset="0"/>
                <a:cs typeface="Arial" panose="020B0604020202020204" pitchFamily="34" charset="0"/>
              </a:rPr>
              <a:t>kỹ </a:t>
            </a:r>
            <a:r>
              <a:rPr lang="vi-VN" sz="2400" spc="-5" dirty="0">
                <a:latin typeface="Arial" panose="020B0604020202020204" pitchFamily="34" charset="0"/>
                <a:cs typeface="Arial" panose="020B0604020202020204" pitchFamily="34" charset="0"/>
              </a:rPr>
              <a:t>thuật </a:t>
            </a:r>
            <a:r>
              <a:rPr lang="vi-VN" sz="2400" dirty="0">
                <a:latin typeface="Arial" panose="020B0604020202020204" pitchFamily="34" charset="0"/>
                <a:cs typeface="Arial" panose="020B0604020202020204" pitchFamily="34" charset="0"/>
              </a:rPr>
              <a:t>và </a:t>
            </a:r>
            <a:r>
              <a:rPr lang="vi-VN" sz="2400" spc="-5" dirty="0">
                <a:latin typeface="Arial" panose="020B0604020202020204" pitchFamily="34" charset="0"/>
                <a:cs typeface="Arial" panose="020B0604020202020204" pitchFamily="34" charset="0"/>
              </a:rPr>
              <a:t>nó </a:t>
            </a:r>
            <a:r>
              <a:rPr lang="vi-VN" sz="2400" dirty="0">
                <a:latin typeface="Arial" panose="020B0604020202020204" pitchFamily="34" charset="0"/>
                <a:cs typeface="Arial" panose="020B0604020202020204" pitchFamily="34" charset="0"/>
              </a:rPr>
              <a:t>có sử  </a:t>
            </a:r>
            <a:r>
              <a:rPr lang="vi-VN" sz="2400" spc="-5" dirty="0">
                <a:latin typeface="Arial" panose="020B0604020202020204" pitchFamily="34" charset="0"/>
                <a:cs typeface="Arial" panose="020B0604020202020204" pitchFamily="34" charset="0"/>
              </a:rPr>
              <a:t>dụng </a:t>
            </a:r>
            <a:r>
              <a:rPr lang="vi-VN" sz="2400" dirty="0">
                <a:latin typeface="Arial" panose="020B0604020202020204" pitchFamily="34" charset="0"/>
                <a:cs typeface="Arial" panose="020B0604020202020204" pitchFamily="34" charset="0"/>
              </a:rPr>
              <a:t>các kiến thức về các yêu cầu, các </a:t>
            </a:r>
            <a:r>
              <a:rPr lang="vi-VN" sz="2400" spc="-5" dirty="0">
                <a:latin typeface="Arial" panose="020B0604020202020204" pitchFamily="34" charset="0"/>
                <a:cs typeface="Arial" panose="020B0604020202020204" pitchFamily="34" charset="0"/>
              </a:rPr>
              <a:t>đặc </a:t>
            </a:r>
            <a:r>
              <a:rPr lang="vi-VN" sz="2400" dirty="0">
                <a:latin typeface="Arial" panose="020B0604020202020204" pitchFamily="34" charset="0"/>
                <a:cs typeface="Arial" panose="020B0604020202020204" pitchFamily="34" charset="0"/>
              </a:rPr>
              <a:t>tả rời</a:t>
            </a:r>
            <a:r>
              <a:rPr lang="vi-VN" sz="2400" spc="-65" dirty="0">
                <a:latin typeface="Arial" panose="020B0604020202020204" pitchFamily="34" charset="0"/>
                <a:cs typeface="Arial" panose="020B0604020202020204" pitchFamily="34" charset="0"/>
              </a:rPr>
              <a:t> </a:t>
            </a:r>
            <a:r>
              <a:rPr lang="vi-VN" sz="2400" spc="-5" dirty="0">
                <a:latin typeface="Arial" panose="020B0604020202020204" pitchFamily="34" charset="0"/>
                <a:cs typeface="Arial" panose="020B0604020202020204" pitchFamily="34" charset="0"/>
              </a:rPr>
              <a:t>rạc </a:t>
            </a:r>
            <a:r>
              <a:rPr lang="vi-VN" sz="2400" dirty="0">
                <a:latin typeface="Arial" panose="020B0604020202020204" pitchFamily="34" charset="0"/>
                <a:cs typeface="Arial" panose="020B0604020202020204" pitchFamily="34" charset="0"/>
              </a:rPr>
              <a:t>của </a:t>
            </a:r>
            <a:r>
              <a:rPr lang="vi-VN" sz="2400" spc="-5" dirty="0">
                <a:latin typeface="Arial" panose="020B0604020202020204" pitchFamily="34" charset="0"/>
                <a:cs typeface="Arial" panose="020B0604020202020204" pitchFamily="34" charset="0"/>
              </a:rPr>
              <a:t>phần</a:t>
            </a:r>
            <a:r>
              <a:rPr lang="vi-VN" sz="2400" spc="5" dirty="0">
                <a:latin typeface="Arial" panose="020B0604020202020204" pitchFamily="34" charset="0"/>
                <a:cs typeface="Arial" panose="020B0604020202020204" pitchFamily="34" charset="0"/>
              </a:rPr>
              <a:t> </a:t>
            </a:r>
            <a:r>
              <a:rPr lang="vi-VN" sz="2400" dirty="0">
                <a:latin typeface="Arial" panose="020B0604020202020204" pitchFamily="34" charset="0"/>
                <a:cs typeface="Arial" panose="020B0604020202020204" pitchFamily="34" charset="0"/>
              </a:rPr>
              <a:t>mềm</a:t>
            </a:r>
          </a:p>
          <a:p>
            <a:pPr marL="756285" marR="1053465" lvl="1" indent="-286385">
              <a:lnSpc>
                <a:spcPct val="100000"/>
              </a:lnSpc>
              <a:spcBef>
                <a:spcPts val="575"/>
              </a:spcBef>
              <a:buChar char="–"/>
              <a:tabLst>
                <a:tab pos="756920" algn="l"/>
              </a:tabLst>
            </a:pPr>
            <a:r>
              <a:rPr lang="vi-VN" sz="2400" spc="-5" dirty="0">
                <a:latin typeface="Arial" panose="020B0604020202020204" pitchFamily="34" charset="0"/>
                <a:cs typeface="Arial" panose="020B0604020202020204" pitchFamily="34" charset="0"/>
              </a:rPr>
              <a:t>Các hoạt động </a:t>
            </a:r>
            <a:r>
              <a:rPr lang="vi-VN" sz="2400" dirty="0">
                <a:latin typeface="Arial" panose="020B0604020202020204" pitchFamily="34" charset="0"/>
                <a:cs typeface="Arial" panose="020B0604020202020204" pitchFamily="34" charset="0"/>
              </a:rPr>
              <a:t>của </a:t>
            </a:r>
            <a:r>
              <a:rPr lang="vi-VN" sz="2400" spc="-10" dirty="0">
                <a:latin typeface="Arial" panose="020B0604020202020204" pitchFamily="34" charset="0"/>
                <a:cs typeface="Arial" panose="020B0604020202020204" pitchFamily="34" charset="0"/>
              </a:rPr>
              <a:t>xác </a:t>
            </a:r>
            <a:r>
              <a:rPr lang="vi-VN" sz="2400" dirty="0">
                <a:latin typeface="Arial" panose="020B0604020202020204" pitchFamily="34" charset="0"/>
                <a:cs typeface="Arial" panose="020B0604020202020204" pitchFamily="34" charset="0"/>
              </a:rPr>
              <a:t>minh </a:t>
            </a:r>
            <a:r>
              <a:rPr lang="vi-VN" sz="2400" spc="-5" dirty="0">
                <a:latin typeface="Arial" panose="020B0604020202020204" pitchFamily="34" charset="0"/>
                <a:cs typeface="Arial" panose="020B0604020202020204" pitchFamily="34" charset="0"/>
              </a:rPr>
              <a:t>bao gồm: Kiểm </a:t>
            </a:r>
            <a:r>
              <a:rPr lang="vi-VN" sz="2400" dirty="0">
                <a:latin typeface="Arial" panose="020B0604020202020204" pitchFamily="34" charset="0"/>
                <a:cs typeface="Arial" panose="020B0604020202020204" pitchFamily="34" charset="0"/>
              </a:rPr>
              <a:t>thử (Testing) và </a:t>
            </a:r>
            <a:r>
              <a:rPr lang="vi-VN" sz="2400" spc="-5" dirty="0">
                <a:latin typeface="Arial" panose="020B0604020202020204" pitchFamily="34" charset="0"/>
                <a:cs typeface="Arial" panose="020B0604020202020204" pitchFamily="34" charset="0"/>
              </a:rPr>
              <a:t>Rà </a:t>
            </a:r>
            <a:r>
              <a:rPr lang="vi-VN" sz="2400" dirty="0">
                <a:latin typeface="Arial" panose="020B0604020202020204" pitchFamily="34" charset="0"/>
                <a:cs typeface="Arial" panose="020B0604020202020204" pitchFamily="34" charset="0"/>
              </a:rPr>
              <a:t>soát </a:t>
            </a:r>
            <a:r>
              <a:rPr lang="vi-VN" sz="2400" spc="-5" dirty="0">
                <a:latin typeface="Arial" panose="020B0604020202020204" pitchFamily="34" charset="0"/>
                <a:cs typeface="Arial" panose="020B0604020202020204" pitchFamily="34" charset="0"/>
              </a:rPr>
              <a:t>loại</a:t>
            </a:r>
            <a:r>
              <a:rPr lang="vi-VN" sz="2400" dirty="0">
                <a:latin typeface="Arial" panose="020B0604020202020204" pitchFamily="34" charset="0"/>
                <a:cs typeface="Arial" panose="020B0604020202020204" pitchFamily="34" charset="0"/>
              </a:rPr>
              <a:t> </a:t>
            </a:r>
            <a:r>
              <a:rPr lang="vi-VN" sz="2400" spc="-5" dirty="0">
                <a:latin typeface="Arial" panose="020B0604020202020204" pitchFamily="34" charset="0"/>
                <a:cs typeface="Arial" panose="020B0604020202020204" pitchFamily="34" charset="0"/>
              </a:rPr>
              <a:t>(Review)</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992639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69900" marR="5080" lvl="1" indent="0">
              <a:lnSpc>
                <a:spcPct val="100000"/>
              </a:lnSpc>
              <a:spcBef>
                <a:spcPts val="580"/>
              </a:spcBef>
              <a:buNone/>
              <a:tabLst>
                <a:tab pos="756920" algn="l"/>
              </a:tabLst>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418266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sz="1100" b="1" i="0" u="none" strike="noStrike" cap="none" dirty="0">
                <a:solidFill>
                  <a:srgbClr val="000000"/>
                </a:solidFill>
                <a:effectLst/>
                <a:ea typeface="Segoe UI" panose="020B0502040204020203" pitchFamily="34" charset="0"/>
                <a:sym typeface="Arial"/>
              </a:rPr>
              <a:t>JUnit</a:t>
            </a:r>
            <a:r>
              <a:rPr lang="vi-VN" sz="1100" b="0" i="0" u="none" strike="noStrike" cap="none" dirty="0">
                <a:solidFill>
                  <a:srgbClr val="000000"/>
                </a:solidFill>
                <a:effectLst/>
                <a:ea typeface="Segoe UI" panose="020B0502040204020203" pitchFamily="34" charset="0"/>
                <a:sym typeface="Arial"/>
              </a:rPr>
              <a:t> là một </a:t>
            </a:r>
            <a:r>
              <a:rPr lang="en-US" sz="1100" b="1" i="0" u="sng" strike="noStrike" cap="none" dirty="0">
                <a:solidFill>
                  <a:srgbClr val="000000"/>
                </a:solidFill>
                <a:effectLst/>
                <a:ea typeface="Segoe UI" panose="020B0502040204020203" pitchFamily="34" charset="0"/>
                <a:sym typeface="Arial"/>
              </a:rPr>
              <a:t>Unit testing </a:t>
            </a:r>
            <a:r>
              <a:rPr lang="vi-VN" sz="1100" b="1" i="0" u="sng" strike="noStrike" cap="none" dirty="0">
                <a:solidFill>
                  <a:srgbClr val="000000"/>
                </a:solidFill>
                <a:effectLst/>
                <a:ea typeface="Segoe UI" panose="020B0502040204020203" pitchFamily="34" charset="0"/>
                <a:sym typeface="Arial"/>
              </a:rPr>
              <a:t>framework</a:t>
            </a:r>
            <a:r>
              <a:rPr lang="vi-VN" sz="1100" b="0" i="0" u="none" strike="noStrike" cap="none" dirty="0">
                <a:solidFill>
                  <a:srgbClr val="000000"/>
                </a:solidFill>
                <a:effectLst/>
                <a:ea typeface="Segoe UI" panose="020B0502040204020203" pitchFamily="34" charset="0"/>
                <a:sym typeface="Arial"/>
              </a:rPr>
              <a:t> mã nguồn mở, miễn phí, đơn giản dùng để unit test cho ngôn ngữ lập trình </a:t>
            </a:r>
            <a:r>
              <a:rPr lang="vi-VN" sz="1100" b="1" i="0" u="sng" strike="noStrike" cap="none" dirty="0">
                <a:solidFill>
                  <a:srgbClr val="000000"/>
                </a:solidFill>
                <a:effectLst/>
                <a:ea typeface="Segoe UI" panose="020B0502040204020203" pitchFamily="34" charset="0"/>
                <a:sym typeface="Arial"/>
              </a:rPr>
              <a:t>Java</a:t>
            </a:r>
            <a:r>
              <a:rPr lang="vi-VN" sz="1100" b="0" i="0" u="none" strike="noStrike" cap="none" dirty="0">
                <a:solidFill>
                  <a:srgbClr val="000000"/>
                </a:solidFill>
                <a:effectLst/>
                <a:ea typeface="Segoe UI" panose="020B0502040204020203" pitchFamily="34" charset="0"/>
                <a:sym typeface="Arial"/>
              </a:rPr>
              <a:t>. Trong Java, chúng ta thường sẽ sử dụng method để làm unit test.</a:t>
            </a:r>
            <a:endParaRPr lang="en-US" sz="1100" b="0" i="0" u="none" strike="noStrike" cap="none" dirty="0">
              <a:solidFill>
                <a:srgbClr val="000000"/>
              </a:solidFill>
              <a:effectLst/>
              <a:ea typeface="Segoe UI" panose="020B0502040204020203" pitchFamily="34" charset="0"/>
              <a:sym typeface="Arial"/>
            </a:endParaRPr>
          </a:p>
          <a:p>
            <a:r>
              <a:rPr lang="vi-VN" sz="1100" b="1" i="0" u="none" strike="noStrike" cap="none" dirty="0">
                <a:solidFill>
                  <a:srgbClr val="000000"/>
                </a:solidFill>
                <a:effectLst/>
                <a:ea typeface="Segoe UI" panose="020B0502040204020203" pitchFamily="34" charset="0"/>
                <a:sym typeface="Arial"/>
              </a:rPr>
              <a:t>NUnit</a:t>
            </a:r>
            <a:r>
              <a:rPr lang="vi-VN" sz="1100" b="0" i="0" u="none" strike="noStrike" cap="none" dirty="0">
                <a:solidFill>
                  <a:srgbClr val="000000"/>
                </a:solidFill>
                <a:effectLst/>
                <a:ea typeface="Segoe UI" panose="020B0502040204020203" pitchFamily="34" charset="0"/>
                <a:sym typeface="Arial"/>
              </a:rPr>
              <a:t> là </a:t>
            </a:r>
            <a:r>
              <a:rPr lang="en-US" b="1" u="sng" dirty="0"/>
              <a:t>Unit testing framework</a:t>
            </a:r>
            <a:r>
              <a:rPr lang="vi-VN" sz="1100" b="0" i="0" u="none" strike="noStrike" cap="none" dirty="0">
                <a:solidFill>
                  <a:srgbClr val="000000"/>
                </a:solidFill>
                <a:effectLst/>
                <a:ea typeface="Segoe UI" panose="020B0502040204020203" pitchFamily="34" charset="0"/>
                <a:sym typeface="Arial"/>
              </a:rPr>
              <a:t> </a:t>
            </a:r>
            <a:r>
              <a:rPr lang="en-US" sz="1100" b="0" i="0" u="none" strike="noStrike" cap="none" dirty="0">
                <a:solidFill>
                  <a:srgbClr val="000000"/>
                </a:solidFill>
                <a:effectLst/>
                <a:ea typeface="Segoe UI" panose="020B0502040204020203" pitchFamily="34" charset="0"/>
                <a:sym typeface="Arial"/>
              </a:rPr>
              <a:t>mã </a:t>
            </a:r>
            <a:r>
              <a:rPr lang="vi-VN" sz="1100" b="0" i="0" u="none" strike="noStrike" cap="none" dirty="0">
                <a:solidFill>
                  <a:srgbClr val="000000"/>
                </a:solidFill>
                <a:effectLst/>
                <a:ea typeface="Segoe UI" panose="020B0502040204020203" pitchFamily="34" charset="0"/>
                <a:sym typeface="Arial"/>
              </a:rPr>
              <a:t>nguồn mở cho Microsoft .</a:t>
            </a:r>
            <a:r>
              <a:rPr lang="vi-VN" sz="1100" b="1" i="0" u="sng" strike="noStrike" cap="none" dirty="0">
                <a:solidFill>
                  <a:srgbClr val="000000"/>
                </a:solidFill>
                <a:effectLst/>
                <a:ea typeface="Segoe UI" panose="020B0502040204020203" pitchFamily="34" charset="0"/>
                <a:sym typeface="Arial"/>
              </a:rPr>
              <a:t>NET</a:t>
            </a:r>
            <a:r>
              <a:rPr lang="vi-VN" sz="1100" b="0" i="0" u="none" strike="noStrike" cap="none" dirty="0">
                <a:solidFill>
                  <a:srgbClr val="000000"/>
                </a:solidFill>
                <a:effectLst/>
                <a:ea typeface="Segoe UI" panose="020B0502040204020203" pitchFamily="34" charset="0"/>
                <a:sym typeface="Arial"/>
              </a:rPr>
              <a:t>. Nó phục vụ cùng mục đích như </a:t>
            </a:r>
            <a:r>
              <a:rPr lang="vi-VN" sz="1100" b="1" i="0" u="none" strike="noStrike" cap="none" dirty="0">
                <a:solidFill>
                  <a:srgbClr val="000000"/>
                </a:solidFill>
                <a:effectLst/>
                <a:ea typeface="Segoe UI" panose="020B0502040204020203" pitchFamily="34" charset="0"/>
                <a:sym typeface="Arial"/>
              </a:rPr>
              <a:t>JUnit</a:t>
            </a:r>
            <a:r>
              <a:rPr lang="vi-VN" sz="1100" b="0" i="0" u="none" strike="noStrike" cap="none" dirty="0">
                <a:solidFill>
                  <a:srgbClr val="000000"/>
                </a:solidFill>
                <a:effectLst/>
                <a:ea typeface="Segoe UI" panose="020B0502040204020203" pitchFamily="34" charset="0"/>
                <a:sym typeface="Arial"/>
              </a:rPr>
              <a:t> thực hiện trong thế giới Java và là một trong nhiều chương trình trong gia đình </a:t>
            </a:r>
            <a:r>
              <a:rPr lang="vi-VN" sz="1100" b="1" i="0" u="sng" strike="noStrike" cap="none" dirty="0">
                <a:solidFill>
                  <a:srgbClr val="000000"/>
                </a:solidFill>
                <a:effectLst/>
                <a:ea typeface="Segoe UI" panose="020B0502040204020203" pitchFamily="34" charset="0"/>
                <a:sym typeface="Arial"/>
              </a:rPr>
              <a:t>xUnit</a:t>
            </a:r>
            <a:r>
              <a:rPr lang="vi-VN" sz="1100" b="0" i="0" u="none" strike="noStrike" cap="none" dirty="0">
                <a:solidFill>
                  <a:srgbClr val="000000"/>
                </a:solidFill>
                <a:effectLst/>
                <a:ea typeface="Segoe UI" panose="020B0502040204020203" pitchFamily="34" charset="0"/>
                <a:sym typeface="Arial"/>
              </a:rPr>
              <a:t>.</a:t>
            </a:r>
            <a:endParaRPr lang="en-US" sz="1100" b="0" i="0" u="none" strike="noStrike" cap="none" dirty="0">
              <a:solidFill>
                <a:srgbClr val="000000"/>
              </a:solidFill>
              <a:effectLst/>
              <a:ea typeface="Segoe UI" panose="020B0502040204020203" pitchFamily="34" charset="0"/>
              <a:sym typeface="Arial"/>
            </a:endParaRPr>
          </a:p>
          <a:p>
            <a:r>
              <a:rPr lang="vi-VN" sz="1100" b="1" i="0" u="none" strike="noStrike" cap="none" dirty="0">
                <a:solidFill>
                  <a:srgbClr val="000000"/>
                </a:solidFill>
                <a:effectLst/>
                <a:ea typeface="Segoe UI" panose="020B0502040204020203" pitchFamily="34" charset="0"/>
                <a:sym typeface="Arial"/>
              </a:rPr>
              <a:t>Embunit</a:t>
            </a:r>
            <a:r>
              <a:rPr lang="vi-VN" sz="1100" b="0" i="0" u="none" strike="noStrike" cap="none" dirty="0">
                <a:solidFill>
                  <a:srgbClr val="000000"/>
                </a:solidFill>
                <a:effectLst/>
                <a:ea typeface="Segoe UI" panose="020B0502040204020203" pitchFamily="34" charset="0"/>
                <a:sym typeface="Arial"/>
              </a:rPr>
              <a:t> là </a:t>
            </a:r>
            <a:r>
              <a:rPr lang="en-US" sz="1100" b="1" i="0" u="sng" strike="noStrike" cap="none" dirty="0">
                <a:solidFill>
                  <a:srgbClr val="000000"/>
                </a:solidFill>
                <a:effectLst/>
                <a:ea typeface="Segoe UI" panose="020B0502040204020203" pitchFamily="34" charset="0"/>
                <a:sym typeface="Arial"/>
              </a:rPr>
              <a:t>Unit testing framework </a:t>
            </a:r>
            <a:r>
              <a:rPr lang="vi-VN" sz="1100" b="0" i="0" u="none" strike="noStrike" cap="none" dirty="0">
                <a:solidFill>
                  <a:srgbClr val="000000"/>
                </a:solidFill>
                <a:effectLst/>
                <a:ea typeface="Segoe UI" panose="020B0502040204020203" pitchFamily="34" charset="0"/>
                <a:sym typeface="Arial"/>
              </a:rPr>
              <a:t>mã nguồn mở được thiết kế cho ứng dụng phần mềm được viết bằng C hoặc C ++. </a:t>
            </a:r>
            <a:r>
              <a:rPr lang="vi-VN" sz="1100" b="1" i="0" u="none" strike="noStrike" cap="none" dirty="0">
                <a:solidFill>
                  <a:srgbClr val="000000"/>
                </a:solidFill>
                <a:effectLst/>
                <a:ea typeface="Segoe UI" panose="020B0502040204020203" pitchFamily="34" charset="0"/>
                <a:sym typeface="Arial"/>
              </a:rPr>
              <a:t>Embunit</a:t>
            </a:r>
            <a:r>
              <a:rPr lang="vi-VN" sz="1100" b="0" i="0" u="none" strike="noStrike" cap="none" dirty="0">
                <a:solidFill>
                  <a:srgbClr val="000000"/>
                </a:solidFill>
                <a:effectLst/>
                <a:ea typeface="Segoe UI" panose="020B0502040204020203" pitchFamily="34" charset="0"/>
                <a:sym typeface="Arial"/>
              </a:rPr>
              <a:t> được thiết kế như một công cụ kiểm tra đơn vị cho cả nhà phát triển và người kiểm tra cho ứng dụng phần mềm được viết bằng C hoặc C ++. </a:t>
            </a:r>
            <a:endParaRPr lang="en-US" sz="1100" b="0" i="0" u="none" strike="noStrike" cap="none" dirty="0">
              <a:solidFill>
                <a:srgbClr val="000000"/>
              </a:solidFill>
              <a:effectLst/>
              <a:ea typeface="Segoe UI" panose="020B0502040204020203" pitchFamily="34" charset="0"/>
              <a:sym typeface="Arial"/>
            </a:endParaRPr>
          </a:p>
          <a:p>
            <a:r>
              <a:rPr lang="vi-VN" b="1" dirty="0"/>
              <a:t>HtmlUnit</a:t>
            </a:r>
            <a:r>
              <a:rPr lang="vi-VN" dirty="0"/>
              <a:t> là </a:t>
            </a:r>
            <a:r>
              <a:rPr lang="en-US" b="1" u="sng" dirty="0"/>
              <a:t>Unit testing framework</a:t>
            </a:r>
            <a:r>
              <a:rPr lang="vi-VN" dirty="0"/>
              <a:t> nguồn mở hỗ trợ </a:t>
            </a:r>
            <a:r>
              <a:rPr lang="vi-VN" b="1" u="sng" dirty="0"/>
              <a:t>JavaScript</a:t>
            </a:r>
            <a:r>
              <a:rPr lang="vi-VN" dirty="0"/>
              <a:t> và nó cung cấp các tính năng GUI như biểu mẫu, liên kết, bảng, v.v.</a:t>
            </a:r>
            <a:endParaRPr lang="en-US" dirty="0"/>
          </a:p>
          <a:p>
            <a:r>
              <a:rPr lang="vi-VN" sz="1100" b="1" i="0" u="none" strike="noStrike" cap="none" dirty="0">
                <a:solidFill>
                  <a:srgbClr val="000000"/>
                </a:solidFill>
                <a:effectLst/>
                <a:ea typeface="Segoe UI" panose="020B0502040204020203" pitchFamily="34" charset="0"/>
                <a:sym typeface="Arial"/>
              </a:rPr>
              <a:t>PHPUnit</a:t>
            </a:r>
            <a:r>
              <a:rPr lang="vi-VN" sz="1100" b="0" i="0" u="none" strike="noStrike" cap="none" dirty="0">
                <a:solidFill>
                  <a:srgbClr val="000000"/>
                </a:solidFill>
                <a:effectLst/>
                <a:ea typeface="Segoe UI" panose="020B0502040204020203" pitchFamily="34" charset="0"/>
                <a:sym typeface="Arial"/>
              </a:rPr>
              <a:t> là </a:t>
            </a:r>
            <a:r>
              <a:rPr lang="en-US" sz="1100" b="1" i="0" u="sng" strike="noStrike" cap="none" dirty="0">
                <a:solidFill>
                  <a:srgbClr val="000000"/>
                </a:solidFill>
                <a:effectLst/>
                <a:ea typeface="Segoe UI" panose="020B0502040204020203" pitchFamily="34" charset="0"/>
                <a:sym typeface="Arial"/>
              </a:rPr>
              <a:t>Unit testing framework</a:t>
            </a:r>
            <a:r>
              <a:rPr lang="vi-VN" sz="1100" b="0" i="0" u="none" strike="noStrike" cap="none" dirty="0">
                <a:solidFill>
                  <a:srgbClr val="000000"/>
                </a:solidFill>
                <a:effectLst/>
                <a:ea typeface="Segoe UI" panose="020B0502040204020203" pitchFamily="34" charset="0"/>
                <a:sym typeface="Arial"/>
              </a:rPr>
              <a:t> cho ngôn ngữ lập trình </a:t>
            </a:r>
            <a:r>
              <a:rPr lang="vi-VN" sz="1100" b="1" i="0" u="sng" strike="noStrike" cap="none" dirty="0">
                <a:solidFill>
                  <a:srgbClr val="000000"/>
                </a:solidFill>
                <a:effectLst/>
                <a:ea typeface="Segoe UI" panose="020B0502040204020203" pitchFamily="34" charset="0"/>
                <a:sym typeface="Arial"/>
              </a:rPr>
              <a:t>PHP</a:t>
            </a:r>
            <a:r>
              <a:rPr lang="vi-VN" sz="1100" b="0" i="0" u="none" strike="noStrike" cap="none" dirty="0">
                <a:solidFill>
                  <a:srgbClr val="000000"/>
                </a:solidFill>
                <a:effectLst/>
                <a:ea typeface="Segoe UI" panose="020B0502040204020203" pitchFamily="34" charset="0"/>
                <a:sym typeface="Arial"/>
              </a:rPr>
              <a:t>. Đây là một ví dụ của kiến ​​trúc </a:t>
            </a:r>
            <a:r>
              <a:rPr lang="vi-VN" sz="1100" b="1" i="0" u="sng" strike="noStrike" cap="none" dirty="0">
                <a:solidFill>
                  <a:srgbClr val="000000"/>
                </a:solidFill>
                <a:effectLst/>
                <a:ea typeface="Segoe UI" panose="020B0502040204020203" pitchFamily="34" charset="0"/>
                <a:sym typeface="Arial"/>
              </a:rPr>
              <a:t>xUnit</a:t>
            </a:r>
            <a:r>
              <a:rPr lang="vi-VN" sz="1100" b="0" i="0" u="none" strike="noStrike" cap="none" dirty="0">
                <a:solidFill>
                  <a:srgbClr val="000000"/>
                </a:solidFill>
                <a:effectLst/>
                <a:ea typeface="Segoe UI" panose="020B0502040204020203" pitchFamily="34" charset="0"/>
                <a:sym typeface="Arial"/>
              </a:rPr>
              <a:t> cho các khung kiểm tra đơn vị có nguồn gốc từ </a:t>
            </a:r>
            <a:r>
              <a:rPr lang="vi-VN" sz="1100" b="1" i="0" u="sng" strike="noStrike" cap="none" dirty="0">
                <a:solidFill>
                  <a:srgbClr val="000000"/>
                </a:solidFill>
                <a:effectLst/>
                <a:ea typeface="Segoe UI" panose="020B0502040204020203" pitchFamily="34" charset="0"/>
                <a:sym typeface="Arial"/>
              </a:rPr>
              <a:t>SUnit</a:t>
            </a:r>
            <a:r>
              <a:rPr lang="vi-VN" sz="1100" b="0" i="0" u="none" strike="noStrike" cap="none" dirty="0">
                <a:solidFill>
                  <a:srgbClr val="000000"/>
                </a:solidFill>
                <a:effectLst/>
                <a:ea typeface="Segoe UI" panose="020B0502040204020203" pitchFamily="34" charset="0"/>
                <a:sym typeface="Arial"/>
              </a:rPr>
              <a:t> và trở nên phổ biến với </a:t>
            </a:r>
            <a:r>
              <a:rPr lang="vi-VN" sz="1100" b="1" i="0" u="sng" strike="noStrike" cap="none" dirty="0">
                <a:solidFill>
                  <a:srgbClr val="000000"/>
                </a:solidFill>
                <a:effectLst/>
                <a:ea typeface="Segoe UI" panose="020B0502040204020203" pitchFamily="34" charset="0"/>
                <a:sym typeface="Arial"/>
              </a:rPr>
              <a:t>JUnit</a:t>
            </a:r>
            <a:r>
              <a:rPr lang="vi-VN" sz="1100" b="0" i="0" u="none" strike="noStrike" cap="none" dirty="0">
                <a:solidFill>
                  <a:srgbClr val="000000"/>
                </a:solidFill>
                <a:effectLst/>
                <a:ea typeface="Segoe UI" panose="020B0502040204020203" pitchFamily="34" charset="0"/>
                <a:sym typeface="Arial"/>
              </a:rPr>
              <a:t>.</a:t>
            </a:r>
            <a:endParaRPr lang="en-US" dirty="0"/>
          </a:p>
        </p:txBody>
      </p:sp>
    </p:spTree>
    <p:extLst>
      <p:ext uri="{BB962C8B-B14F-4D97-AF65-F5344CB8AC3E}">
        <p14:creationId xmlns:p14="http://schemas.microsoft.com/office/powerpoint/2010/main" val="3353472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sz="1100" b="1" i="0" u="none" strike="noStrike" cap="none" dirty="0">
                <a:solidFill>
                  <a:srgbClr val="000000"/>
                </a:solidFill>
                <a:effectLst/>
                <a:ea typeface="Segoe UI" panose="020B0502040204020203" pitchFamily="34" charset="0"/>
                <a:sym typeface="Arial"/>
              </a:rPr>
              <a:t>JUnit</a:t>
            </a:r>
            <a:r>
              <a:rPr lang="vi-VN" sz="1100" b="0" i="0" u="none" strike="noStrike" cap="none" dirty="0">
                <a:solidFill>
                  <a:srgbClr val="000000"/>
                </a:solidFill>
                <a:effectLst/>
                <a:ea typeface="Segoe UI" panose="020B0502040204020203" pitchFamily="34" charset="0"/>
                <a:sym typeface="Arial"/>
              </a:rPr>
              <a:t> là một </a:t>
            </a:r>
            <a:r>
              <a:rPr lang="en-US" sz="1100" b="1" i="0" u="sng" strike="noStrike" cap="none" dirty="0">
                <a:solidFill>
                  <a:srgbClr val="000000"/>
                </a:solidFill>
                <a:effectLst/>
                <a:ea typeface="Segoe UI" panose="020B0502040204020203" pitchFamily="34" charset="0"/>
                <a:sym typeface="Arial"/>
              </a:rPr>
              <a:t>Unit testing </a:t>
            </a:r>
            <a:r>
              <a:rPr lang="vi-VN" sz="1100" b="1" i="0" u="sng" strike="noStrike" cap="none" dirty="0">
                <a:solidFill>
                  <a:srgbClr val="000000"/>
                </a:solidFill>
                <a:effectLst/>
                <a:ea typeface="Segoe UI" panose="020B0502040204020203" pitchFamily="34" charset="0"/>
                <a:sym typeface="Arial"/>
              </a:rPr>
              <a:t>framework</a:t>
            </a:r>
            <a:r>
              <a:rPr lang="vi-VN" sz="1100" b="0" i="0" u="none" strike="noStrike" cap="none" dirty="0">
                <a:solidFill>
                  <a:srgbClr val="000000"/>
                </a:solidFill>
                <a:effectLst/>
                <a:ea typeface="Segoe UI" panose="020B0502040204020203" pitchFamily="34" charset="0"/>
                <a:sym typeface="Arial"/>
              </a:rPr>
              <a:t> mã nguồn mở, miễn phí, đơn giản dùng để unit test cho ngôn ngữ lập trình </a:t>
            </a:r>
            <a:r>
              <a:rPr lang="vi-VN" sz="1100" b="1" i="0" u="sng" strike="noStrike" cap="none" dirty="0">
                <a:solidFill>
                  <a:srgbClr val="000000"/>
                </a:solidFill>
                <a:effectLst/>
                <a:ea typeface="Segoe UI" panose="020B0502040204020203" pitchFamily="34" charset="0"/>
                <a:sym typeface="Arial"/>
              </a:rPr>
              <a:t>Java</a:t>
            </a:r>
            <a:r>
              <a:rPr lang="vi-VN" sz="1100" b="0" i="0" u="none" strike="noStrike" cap="none" dirty="0">
                <a:solidFill>
                  <a:srgbClr val="000000"/>
                </a:solidFill>
                <a:effectLst/>
                <a:ea typeface="Segoe UI" panose="020B0502040204020203" pitchFamily="34" charset="0"/>
                <a:sym typeface="Arial"/>
              </a:rPr>
              <a:t>. Trong Java, chúng ta thường sẽ sử dụng method để làm unit test.</a:t>
            </a:r>
            <a:endParaRPr lang="en-US" sz="1100" b="0" i="0" u="none" strike="noStrike" cap="none" dirty="0">
              <a:solidFill>
                <a:srgbClr val="000000"/>
              </a:solidFill>
              <a:effectLst/>
              <a:ea typeface="Segoe UI" panose="020B0502040204020203" pitchFamily="34" charset="0"/>
              <a:sym typeface="Arial"/>
            </a:endParaRPr>
          </a:p>
          <a:p>
            <a:r>
              <a:rPr lang="vi-VN" sz="1100" b="1" i="0" u="none" strike="noStrike" cap="none" dirty="0">
                <a:solidFill>
                  <a:srgbClr val="000000"/>
                </a:solidFill>
                <a:effectLst/>
                <a:ea typeface="Segoe UI" panose="020B0502040204020203" pitchFamily="34" charset="0"/>
                <a:sym typeface="Arial"/>
              </a:rPr>
              <a:t>NUnit</a:t>
            </a:r>
            <a:r>
              <a:rPr lang="vi-VN" sz="1100" b="0" i="0" u="none" strike="noStrike" cap="none" dirty="0">
                <a:solidFill>
                  <a:srgbClr val="000000"/>
                </a:solidFill>
                <a:effectLst/>
                <a:ea typeface="Segoe UI" panose="020B0502040204020203" pitchFamily="34" charset="0"/>
                <a:sym typeface="Arial"/>
              </a:rPr>
              <a:t> là </a:t>
            </a:r>
            <a:r>
              <a:rPr lang="en-US" b="1" u="sng" dirty="0"/>
              <a:t>Unit testing framework</a:t>
            </a:r>
            <a:r>
              <a:rPr lang="vi-VN" sz="1100" b="0" i="0" u="none" strike="noStrike" cap="none" dirty="0">
                <a:solidFill>
                  <a:srgbClr val="000000"/>
                </a:solidFill>
                <a:effectLst/>
                <a:ea typeface="Segoe UI" panose="020B0502040204020203" pitchFamily="34" charset="0"/>
                <a:sym typeface="Arial"/>
              </a:rPr>
              <a:t> </a:t>
            </a:r>
            <a:r>
              <a:rPr lang="en-US" sz="1100" b="0" i="0" u="none" strike="noStrike" cap="none" dirty="0">
                <a:solidFill>
                  <a:srgbClr val="000000"/>
                </a:solidFill>
                <a:effectLst/>
                <a:ea typeface="Segoe UI" panose="020B0502040204020203" pitchFamily="34" charset="0"/>
                <a:sym typeface="Arial"/>
              </a:rPr>
              <a:t>mã </a:t>
            </a:r>
            <a:r>
              <a:rPr lang="vi-VN" sz="1100" b="0" i="0" u="none" strike="noStrike" cap="none" dirty="0">
                <a:solidFill>
                  <a:srgbClr val="000000"/>
                </a:solidFill>
                <a:effectLst/>
                <a:ea typeface="Segoe UI" panose="020B0502040204020203" pitchFamily="34" charset="0"/>
                <a:sym typeface="Arial"/>
              </a:rPr>
              <a:t>nguồn mở cho Microsoft .</a:t>
            </a:r>
            <a:r>
              <a:rPr lang="vi-VN" sz="1100" b="1" i="0" u="sng" strike="noStrike" cap="none" dirty="0">
                <a:solidFill>
                  <a:srgbClr val="000000"/>
                </a:solidFill>
                <a:effectLst/>
                <a:ea typeface="Segoe UI" panose="020B0502040204020203" pitchFamily="34" charset="0"/>
                <a:sym typeface="Arial"/>
              </a:rPr>
              <a:t>NET</a:t>
            </a:r>
            <a:r>
              <a:rPr lang="vi-VN" sz="1100" b="0" i="0" u="none" strike="noStrike" cap="none" dirty="0">
                <a:solidFill>
                  <a:srgbClr val="000000"/>
                </a:solidFill>
                <a:effectLst/>
                <a:ea typeface="Segoe UI" panose="020B0502040204020203" pitchFamily="34" charset="0"/>
                <a:sym typeface="Arial"/>
              </a:rPr>
              <a:t>. Nó phục vụ cùng mục đích như </a:t>
            </a:r>
            <a:r>
              <a:rPr lang="vi-VN" sz="1100" b="1" i="0" u="none" strike="noStrike" cap="none" dirty="0">
                <a:solidFill>
                  <a:srgbClr val="000000"/>
                </a:solidFill>
                <a:effectLst/>
                <a:ea typeface="Segoe UI" panose="020B0502040204020203" pitchFamily="34" charset="0"/>
                <a:sym typeface="Arial"/>
              </a:rPr>
              <a:t>JUnit</a:t>
            </a:r>
            <a:r>
              <a:rPr lang="vi-VN" sz="1100" b="0" i="0" u="none" strike="noStrike" cap="none" dirty="0">
                <a:solidFill>
                  <a:srgbClr val="000000"/>
                </a:solidFill>
                <a:effectLst/>
                <a:ea typeface="Segoe UI" panose="020B0502040204020203" pitchFamily="34" charset="0"/>
                <a:sym typeface="Arial"/>
              </a:rPr>
              <a:t> thực hiện trong thế giới Java và là một trong nhiều chương trình trong gia đình </a:t>
            </a:r>
            <a:r>
              <a:rPr lang="vi-VN" sz="1100" b="1" i="0" u="sng" strike="noStrike" cap="none" dirty="0">
                <a:solidFill>
                  <a:srgbClr val="000000"/>
                </a:solidFill>
                <a:effectLst/>
                <a:ea typeface="Segoe UI" panose="020B0502040204020203" pitchFamily="34" charset="0"/>
                <a:sym typeface="Arial"/>
              </a:rPr>
              <a:t>xUnit</a:t>
            </a:r>
            <a:r>
              <a:rPr lang="vi-VN" sz="1100" b="0" i="0" u="none" strike="noStrike" cap="none" dirty="0">
                <a:solidFill>
                  <a:srgbClr val="000000"/>
                </a:solidFill>
                <a:effectLst/>
                <a:ea typeface="Segoe UI" panose="020B0502040204020203" pitchFamily="34" charset="0"/>
                <a:sym typeface="Arial"/>
              </a:rPr>
              <a:t>.</a:t>
            </a:r>
            <a:endParaRPr lang="en-US" sz="1100" b="0" i="0" u="none" strike="noStrike" cap="none" dirty="0">
              <a:solidFill>
                <a:srgbClr val="000000"/>
              </a:solidFill>
              <a:effectLst/>
              <a:ea typeface="Segoe UI" panose="020B0502040204020203" pitchFamily="34" charset="0"/>
              <a:sym typeface="Arial"/>
            </a:endParaRPr>
          </a:p>
          <a:p>
            <a:r>
              <a:rPr lang="vi-VN" sz="1100" b="1" i="0" u="none" strike="noStrike" cap="none" dirty="0">
                <a:solidFill>
                  <a:srgbClr val="000000"/>
                </a:solidFill>
                <a:effectLst/>
                <a:ea typeface="Segoe UI" panose="020B0502040204020203" pitchFamily="34" charset="0"/>
                <a:sym typeface="Arial"/>
              </a:rPr>
              <a:t>Embunit</a:t>
            </a:r>
            <a:r>
              <a:rPr lang="vi-VN" sz="1100" b="0" i="0" u="none" strike="noStrike" cap="none" dirty="0">
                <a:solidFill>
                  <a:srgbClr val="000000"/>
                </a:solidFill>
                <a:effectLst/>
                <a:ea typeface="Segoe UI" panose="020B0502040204020203" pitchFamily="34" charset="0"/>
                <a:sym typeface="Arial"/>
              </a:rPr>
              <a:t> là </a:t>
            </a:r>
            <a:r>
              <a:rPr lang="en-US" sz="1100" b="1" i="0" u="sng" strike="noStrike" cap="none" dirty="0">
                <a:solidFill>
                  <a:srgbClr val="000000"/>
                </a:solidFill>
                <a:effectLst/>
                <a:ea typeface="Segoe UI" panose="020B0502040204020203" pitchFamily="34" charset="0"/>
                <a:sym typeface="Arial"/>
              </a:rPr>
              <a:t>Unit testing framework </a:t>
            </a:r>
            <a:r>
              <a:rPr lang="vi-VN" sz="1100" b="0" i="0" u="none" strike="noStrike" cap="none" dirty="0">
                <a:solidFill>
                  <a:srgbClr val="000000"/>
                </a:solidFill>
                <a:effectLst/>
                <a:ea typeface="Segoe UI" panose="020B0502040204020203" pitchFamily="34" charset="0"/>
                <a:sym typeface="Arial"/>
              </a:rPr>
              <a:t>mã nguồn mở được thiết kế cho ứng dụng phần mềm được viết bằng C hoặc C ++. </a:t>
            </a:r>
            <a:r>
              <a:rPr lang="vi-VN" sz="1100" b="1" i="0" u="none" strike="noStrike" cap="none" dirty="0">
                <a:solidFill>
                  <a:srgbClr val="000000"/>
                </a:solidFill>
                <a:effectLst/>
                <a:ea typeface="Segoe UI" panose="020B0502040204020203" pitchFamily="34" charset="0"/>
                <a:sym typeface="Arial"/>
              </a:rPr>
              <a:t>Embunit</a:t>
            </a:r>
            <a:r>
              <a:rPr lang="vi-VN" sz="1100" b="0" i="0" u="none" strike="noStrike" cap="none" dirty="0">
                <a:solidFill>
                  <a:srgbClr val="000000"/>
                </a:solidFill>
                <a:effectLst/>
                <a:ea typeface="Segoe UI" panose="020B0502040204020203" pitchFamily="34" charset="0"/>
                <a:sym typeface="Arial"/>
              </a:rPr>
              <a:t> được thiết kế như một công cụ kiểm tra đơn vị cho cả nhà phát triển và người kiểm tra cho ứng dụng phần mềm được viết bằng C hoặc C ++. </a:t>
            </a:r>
            <a:endParaRPr lang="en-US" sz="1100" b="0" i="0" u="none" strike="noStrike" cap="none" dirty="0">
              <a:solidFill>
                <a:srgbClr val="000000"/>
              </a:solidFill>
              <a:effectLst/>
              <a:ea typeface="Segoe UI" panose="020B0502040204020203" pitchFamily="34" charset="0"/>
              <a:sym typeface="Arial"/>
            </a:endParaRPr>
          </a:p>
          <a:p>
            <a:r>
              <a:rPr lang="vi-VN" b="1" dirty="0"/>
              <a:t>HtmlUnit</a:t>
            </a:r>
            <a:r>
              <a:rPr lang="vi-VN" dirty="0"/>
              <a:t> là </a:t>
            </a:r>
            <a:r>
              <a:rPr lang="en-US" b="1" u="sng" dirty="0"/>
              <a:t>Unit testing framework</a:t>
            </a:r>
            <a:r>
              <a:rPr lang="vi-VN" dirty="0"/>
              <a:t> nguồn mở hỗ trợ </a:t>
            </a:r>
            <a:r>
              <a:rPr lang="vi-VN" b="1" u="sng" dirty="0"/>
              <a:t>JavaScript</a:t>
            </a:r>
            <a:r>
              <a:rPr lang="vi-VN" dirty="0"/>
              <a:t> và nó cung cấp các tính năng GUI như biểu mẫu, liên kết, bảng, v.v.</a:t>
            </a:r>
            <a:endParaRPr lang="en-US" dirty="0"/>
          </a:p>
          <a:p>
            <a:r>
              <a:rPr lang="vi-VN" sz="1100" b="1" i="0" u="none" strike="noStrike" cap="none" dirty="0">
                <a:solidFill>
                  <a:srgbClr val="000000"/>
                </a:solidFill>
                <a:effectLst/>
                <a:ea typeface="Segoe UI" panose="020B0502040204020203" pitchFamily="34" charset="0"/>
                <a:sym typeface="Arial"/>
              </a:rPr>
              <a:t>PHPUnit</a:t>
            </a:r>
            <a:r>
              <a:rPr lang="vi-VN" sz="1100" b="0" i="0" u="none" strike="noStrike" cap="none" dirty="0">
                <a:solidFill>
                  <a:srgbClr val="000000"/>
                </a:solidFill>
                <a:effectLst/>
                <a:ea typeface="Segoe UI" panose="020B0502040204020203" pitchFamily="34" charset="0"/>
                <a:sym typeface="Arial"/>
              </a:rPr>
              <a:t> là </a:t>
            </a:r>
            <a:r>
              <a:rPr lang="en-US" sz="1100" b="1" i="0" u="sng" strike="noStrike" cap="none" dirty="0">
                <a:solidFill>
                  <a:srgbClr val="000000"/>
                </a:solidFill>
                <a:effectLst/>
                <a:ea typeface="Segoe UI" panose="020B0502040204020203" pitchFamily="34" charset="0"/>
                <a:sym typeface="Arial"/>
              </a:rPr>
              <a:t>Unit testing framework</a:t>
            </a:r>
            <a:r>
              <a:rPr lang="vi-VN" sz="1100" b="0" i="0" u="none" strike="noStrike" cap="none" dirty="0">
                <a:solidFill>
                  <a:srgbClr val="000000"/>
                </a:solidFill>
                <a:effectLst/>
                <a:ea typeface="Segoe UI" panose="020B0502040204020203" pitchFamily="34" charset="0"/>
                <a:sym typeface="Arial"/>
              </a:rPr>
              <a:t> cho ngôn ngữ lập trình </a:t>
            </a:r>
            <a:r>
              <a:rPr lang="vi-VN" sz="1100" b="1" i="0" u="sng" strike="noStrike" cap="none" dirty="0">
                <a:solidFill>
                  <a:srgbClr val="000000"/>
                </a:solidFill>
                <a:effectLst/>
                <a:ea typeface="Segoe UI" panose="020B0502040204020203" pitchFamily="34" charset="0"/>
                <a:sym typeface="Arial"/>
              </a:rPr>
              <a:t>PHP</a:t>
            </a:r>
            <a:r>
              <a:rPr lang="vi-VN" sz="1100" b="0" i="0" u="none" strike="noStrike" cap="none" dirty="0">
                <a:solidFill>
                  <a:srgbClr val="000000"/>
                </a:solidFill>
                <a:effectLst/>
                <a:ea typeface="Segoe UI" panose="020B0502040204020203" pitchFamily="34" charset="0"/>
                <a:sym typeface="Arial"/>
              </a:rPr>
              <a:t>. Đây là một ví dụ của kiến ​​trúc </a:t>
            </a:r>
            <a:r>
              <a:rPr lang="vi-VN" sz="1100" b="1" i="0" u="sng" strike="noStrike" cap="none" dirty="0">
                <a:solidFill>
                  <a:srgbClr val="000000"/>
                </a:solidFill>
                <a:effectLst/>
                <a:ea typeface="Segoe UI" panose="020B0502040204020203" pitchFamily="34" charset="0"/>
                <a:sym typeface="Arial"/>
              </a:rPr>
              <a:t>xUnit</a:t>
            </a:r>
            <a:r>
              <a:rPr lang="vi-VN" sz="1100" b="0" i="0" u="none" strike="noStrike" cap="none" dirty="0">
                <a:solidFill>
                  <a:srgbClr val="000000"/>
                </a:solidFill>
                <a:effectLst/>
                <a:ea typeface="Segoe UI" panose="020B0502040204020203" pitchFamily="34" charset="0"/>
                <a:sym typeface="Arial"/>
              </a:rPr>
              <a:t> cho các khung kiểm tra đơn vị có nguồn gốc từ </a:t>
            </a:r>
            <a:r>
              <a:rPr lang="vi-VN" sz="1100" b="1" i="0" u="sng" strike="noStrike" cap="none" dirty="0">
                <a:solidFill>
                  <a:srgbClr val="000000"/>
                </a:solidFill>
                <a:effectLst/>
                <a:ea typeface="Segoe UI" panose="020B0502040204020203" pitchFamily="34" charset="0"/>
                <a:sym typeface="Arial"/>
              </a:rPr>
              <a:t>SUnit</a:t>
            </a:r>
            <a:r>
              <a:rPr lang="vi-VN" sz="1100" b="0" i="0" u="none" strike="noStrike" cap="none" dirty="0">
                <a:solidFill>
                  <a:srgbClr val="000000"/>
                </a:solidFill>
                <a:effectLst/>
                <a:ea typeface="Segoe UI" panose="020B0502040204020203" pitchFamily="34" charset="0"/>
                <a:sym typeface="Arial"/>
              </a:rPr>
              <a:t> và trở nên phổ biến với </a:t>
            </a:r>
            <a:r>
              <a:rPr lang="vi-VN" sz="1100" b="1" i="0" u="sng" strike="noStrike" cap="none" dirty="0">
                <a:solidFill>
                  <a:srgbClr val="000000"/>
                </a:solidFill>
                <a:effectLst/>
                <a:ea typeface="Segoe UI" panose="020B0502040204020203" pitchFamily="34" charset="0"/>
                <a:sym typeface="Arial"/>
              </a:rPr>
              <a:t>JUnit</a:t>
            </a:r>
            <a:r>
              <a:rPr lang="vi-VN" sz="1100" b="0" i="0" u="none" strike="noStrike" cap="none" dirty="0">
                <a:solidFill>
                  <a:srgbClr val="000000"/>
                </a:solidFill>
                <a:effectLst/>
                <a:ea typeface="Segoe UI" panose="020B0502040204020203" pitchFamily="34" charset="0"/>
                <a:sym typeface="Arial"/>
              </a:rPr>
              <a:t>.</a:t>
            </a:r>
            <a:endParaRPr lang="en-US" dirty="0"/>
          </a:p>
        </p:txBody>
      </p:sp>
    </p:spTree>
    <p:extLst>
      <p:ext uri="{BB962C8B-B14F-4D97-AF65-F5344CB8AC3E}">
        <p14:creationId xmlns:p14="http://schemas.microsoft.com/office/powerpoint/2010/main" val="36890805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sz="1100" b="1" i="0" u="none" strike="noStrike" cap="none" dirty="0">
                <a:solidFill>
                  <a:srgbClr val="000000"/>
                </a:solidFill>
                <a:effectLst/>
                <a:ea typeface="Segoe UI" panose="020B0502040204020203" pitchFamily="34" charset="0"/>
                <a:sym typeface="Arial"/>
              </a:rPr>
              <a:t>JUnit</a:t>
            </a:r>
            <a:r>
              <a:rPr lang="vi-VN" sz="1100" b="0" i="0" u="none" strike="noStrike" cap="none" dirty="0">
                <a:solidFill>
                  <a:srgbClr val="000000"/>
                </a:solidFill>
                <a:effectLst/>
                <a:ea typeface="Segoe UI" panose="020B0502040204020203" pitchFamily="34" charset="0"/>
                <a:sym typeface="Arial"/>
              </a:rPr>
              <a:t> là một </a:t>
            </a:r>
            <a:r>
              <a:rPr lang="en-US" sz="1100" b="1" i="0" u="sng" strike="noStrike" cap="none" dirty="0">
                <a:solidFill>
                  <a:srgbClr val="000000"/>
                </a:solidFill>
                <a:effectLst/>
                <a:ea typeface="Segoe UI" panose="020B0502040204020203" pitchFamily="34" charset="0"/>
                <a:sym typeface="Arial"/>
              </a:rPr>
              <a:t>Unit testing </a:t>
            </a:r>
            <a:r>
              <a:rPr lang="vi-VN" sz="1100" b="1" i="0" u="sng" strike="noStrike" cap="none" dirty="0">
                <a:solidFill>
                  <a:srgbClr val="000000"/>
                </a:solidFill>
                <a:effectLst/>
                <a:ea typeface="Segoe UI" panose="020B0502040204020203" pitchFamily="34" charset="0"/>
                <a:sym typeface="Arial"/>
              </a:rPr>
              <a:t>framework</a:t>
            </a:r>
            <a:r>
              <a:rPr lang="vi-VN" sz="1100" b="0" i="0" u="none" strike="noStrike" cap="none" dirty="0">
                <a:solidFill>
                  <a:srgbClr val="000000"/>
                </a:solidFill>
                <a:effectLst/>
                <a:ea typeface="Segoe UI" panose="020B0502040204020203" pitchFamily="34" charset="0"/>
                <a:sym typeface="Arial"/>
              </a:rPr>
              <a:t> mã nguồn mở, miễn phí, đơn giản dùng để unit test cho ngôn ngữ lập trình </a:t>
            </a:r>
            <a:r>
              <a:rPr lang="vi-VN" sz="1100" b="1" i="0" u="sng" strike="noStrike" cap="none" dirty="0">
                <a:solidFill>
                  <a:srgbClr val="000000"/>
                </a:solidFill>
                <a:effectLst/>
                <a:ea typeface="Segoe UI" panose="020B0502040204020203" pitchFamily="34" charset="0"/>
                <a:sym typeface="Arial"/>
              </a:rPr>
              <a:t>Java</a:t>
            </a:r>
            <a:r>
              <a:rPr lang="vi-VN" sz="1100" b="0" i="0" u="none" strike="noStrike" cap="none" dirty="0">
                <a:solidFill>
                  <a:srgbClr val="000000"/>
                </a:solidFill>
                <a:effectLst/>
                <a:ea typeface="Segoe UI" panose="020B0502040204020203" pitchFamily="34" charset="0"/>
                <a:sym typeface="Arial"/>
              </a:rPr>
              <a:t>. Trong Java, chúng ta thường sẽ sử dụng method để làm unit test.</a:t>
            </a:r>
            <a:endParaRPr lang="en-US" sz="1100" b="0" i="0" u="none" strike="noStrike" cap="none" dirty="0">
              <a:solidFill>
                <a:srgbClr val="000000"/>
              </a:solidFill>
              <a:effectLst/>
              <a:ea typeface="Segoe UI" panose="020B0502040204020203" pitchFamily="34" charset="0"/>
              <a:sym typeface="Arial"/>
            </a:endParaRPr>
          </a:p>
          <a:p>
            <a:r>
              <a:rPr lang="vi-VN" sz="1100" b="1" i="0" u="none" strike="noStrike" cap="none" dirty="0">
                <a:solidFill>
                  <a:srgbClr val="000000"/>
                </a:solidFill>
                <a:effectLst/>
                <a:ea typeface="Segoe UI" panose="020B0502040204020203" pitchFamily="34" charset="0"/>
                <a:sym typeface="Arial"/>
              </a:rPr>
              <a:t>NUnit</a:t>
            </a:r>
            <a:r>
              <a:rPr lang="vi-VN" sz="1100" b="0" i="0" u="none" strike="noStrike" cap="none" dirty="0">
                <a:solidFill>
                  <a:srgbClr val="000000"/>
                </a:solidFill>
                <a:effectLst/>
                <a:ea typeface="Segoe UI" panose="020B0502040204020203" pitchFamily="34" charset="0"/>
                <a:sym typeface="Arial"/>
              </a:rPr>
              <a:t> là </a:t>
            </a:r>
            <a:r>
              <a:rPr lang="en-US" b="1" u="sng" dirty="0"/>
              <a:t>Unit testing framework</a:t>
            </a:r>
            <a:r>
              <a:rPr lang="vi-VN" sz="1100" b="0" i="0" u="none" strike="noStrike" cap="none" dirty="0">
                <a:solidFill>
                  <a:srgbClr val="000000"/>
                </a:solidFill>
                <a:effectLst/>
                <a:ea typeface="Segoe UI" panose="020B0502040204020203" pitchFamily="34" charset="0"/>
                <a:sym typeface="Arial"/>
              </a:rPr>
              <a:t> </a:t>
            </a:r>
            <a:r>
              <a:rPr lang="en-US" sz="1100" b="0" i="0" u="none" strike="noStrike" cap="none" dirty="0">
                <a:solidFill>
                  <a:srgbClr val="000000"/>
                </a:solidFill>
                <a:effectLst/>
                <a:ea typeface="Segoe UI" panose="020B0502040204020203" pitchFamily="34" charset="0"/>
                <a:sym typeface="Arial"/>
              </a:rPr>
              <a:t>mã </a:t>
            </a:r>
            <a:r>
              <a:rPr lang="vi-VN" sz="1100" b="0" i="0" u="none" strike="noStrike" cap="none" dirty="0">
                <a:solidFill>
                  <a:srgbClr val="000000"/>
                </a:solidFill>
                <a:effectLst/>
                <a:ea typeface="Segoe UI" panose="020B0502040204020203" pitchFamily="34" charset="0"/>
                <a:sym typeface="Arial"/>
              </a:rPr>
              <a:t>nguồn mở cho Microsoft .</a:t>
            </a:r>
            <a:r>
              <a:rPr lang="vi-VN" sz="1100" b="1" i="0" u="sng" strike="noStrike" cap="none" dirty="0">
                <a:solidFill>
                  <a:srgbClr val="000000"/>
                </a:solidFill>
                <a:effectLst/>
                <a:ea typeface="Segoe UI" panose="020B0502040204020203" pitchFamily="34" charset="0"/>
                <a:sym typeface="Arial"/>
              </a:rPr>
              <a:t>NET</a:t>
            </a:r>
            <a:r>
              <a:rPr lang="vi-VN" sz="1100" b="0" i="0" u="none" strike="noStrike" cap="none" dirty="0">
                <a:solidFill>
                  <a:srgbClr val="000000"/>
                </a:solidFill>
                <a:effectLst/>
                <a:ea typeface="Segoe UI" panose="020B0502040204020203" pitchFamily="34" charset="0"/>
                <a:sym typeface="Arial"/>
              </a:rPr>
              <a:t>. Nó phục vụ cùng mục đích như </a:t>
            </a:r>
            <a:r>
              <a:rPr lang="vi-VN" sz="1100" b="1" i="0" u="none" strike="noStrike" cap="none" dirty="0">
                <a:solidFill>
                  <a:srgbClr val="000000"/>
                </a:solidFill>
                <a:effectLst/>
                <a:ea typeface="Segoe UI" panose="020B0502040204020203" pitchFamily="34" charset="0"/>
                <a:sym typeface="Arial"/>
              </a:rPr>
              <a:t>JUnit</a:t>
            </a:r>
            <a:r>
              <a:rPr lang="vi-VN" sz="1100" b="0" i="0" u="none" strike="noStrike" cap="none" dirty="0">
                <a:solidFill>
                  <a:srgbClr val="000000"/>
                </a:solidFill>
                <a:effectLst/>
                <a:ea typeface="Segoe UI" panose="020B0502040204020203" pitchFamily="34" charset="0"/>
                <a:sym typeface="Arial"/>
              </a:rPr>
              <a:t> thực hiện trong thế giới Java và là một trong nhiều chương trình trong gia đình </a:t>
            </a:r>
            <a:r>
              <a:rPr lang="vi-VN" sz="1100" b="1" i="0" u="sng" strike="noStrike" cap="none" dirty="0">
                <a:solidFill>
                  <a:srgbClr val="000000"/>
                </a:solidFill>
                <a:effectLst/>
                <a:ea typeface="Segoe UI" panose="020B0502040204020203" pitchFamily="34" charset="0"/>
                <a:sym typeface="Arial"/>
              </a:rPr>
              <a:t>xUnit</a:t>
            </a:r>
            <a:r>
              <a:rPr lang="vi-VN" sz="1100" b="0" i="0" u="none" strike="noStrike" cap="none" dirty="0">
                <a:solidFill>
                  <a:srgbClr val="000000"/>
                </a:solidFill>
                <a:effectLst/>
                <a:ea typeface="Segoe UI" panose="020B0502040204020203" pitchFamily="34" charset="0"/>
                <a:sym typeface="Arial"/>
              </a:rPr>
              <a:t>.</a:t>
            </a:r>
            <a:endParaRPr lang="en-US" sz="1100" b="0" i="0" u="none" strike="noStrike" cap="none" dirty="0">
              <a:solidFill>
                <a:srgbClr val="000000"/>
              </a:solidFill>
              <a:effectLst/>
              <a:ea typeface="Segoe UI" panose="020B0502040204020203" pitchFamily="34" charset="0"/>
              <a:sym typeface="Arial"/>
            </a:endParaRPr>
          </a:p>
          <a:p>
            <a:r>
              <a:rPr lang="vi-VN" sz="1100" b="1" i="0" u="none" strike="noStrike" cap="none" dirty="0">
                <a:solidFill>
                  <a:srgbClr val="000000"/>
                </a:solidFill>
                <a:effectLst/>
                <a:ea typeface="Segoe UI" panose="020B0502040204020203" pitchFamily="34" charset="0"/>
                <a:sym typeface="Arial"/>
              </a:rPr>
              <a:t>Embunit</a:t>
            </a:r>
            <a:r>
              <a:rPr lang="vi-VN" sz="1100" b="0" i="0" u="none" strike="noStrike" cap="none" dirty="0">
                <a:solidFill>
                  <a:srgbClr val="000000"/>
                </a:solidFill>
                <a:effectLst/>
                <a:ea typeface="Segoe UI" panose="020B0502040204020203" pitchFamily="34" charset="0"/>
                <a:sym typeface="Arial"/>
              </a:rPr>
              <a:t> là </a:t>
            </a:r>
            <a:r>
              <a:rPr lang="en-US" sz="1100" b="1" i="0" u="sng" strike="noStrike" cap="none" dirty="0">
                <a:solidFill>
                  <a:srgbClr val="000000"/>
                </a:solidFill>
                <a:effectLst/>
                <a:ea typeface="Segoe UI" panose="020B0502040204020203" pitchFamily="34" charset="0"/>
                <a:sym typeface="Arial"/>
              </a:rPr>
              <a:t>Unit testing framework </a:t>
            </a:r>
            <a:r>
              <a:rPr lang="vi-VN" sz="1100" b="0" i="0" u="none" strike="noStrike" cap="none" dirty="0">
                <a:solidFill>
                  <a:srgbClr val="000000"/>
                </a:solidFill>
                <a:effectLst/>
                <a:ea typeface="Segoe UI" panose="020B0502040204020203" pitchFamily="34" charset="0"/>
                <a:sym typeface="Arial"/>
              </a:rPr>
              <a:t>mã nguồn mở được thiết kế cho ứng dụng phần mềm được viết bằng C hoặc C ++. </a:t>
            </a:r>
            <a:r>
              <a:rPr lang="vi-VN" sz="1100" b="1" i="0" u="none" strike="noStrike" cap="none" dirty="0">
                <a:solidFill>
                  <a:srgbClr val="000000"/>
                </a:solidFill>
                <a:effectLst/>
                <a:ea typeface="Segoe UI" panose="020B0502040204020203" pitchFamily="34" charset="0"/>
                <a:sym typeface="Arial"/>
              </a:rPr>
              <a:t>Embunit</a:t>
            </a:r>
            <a:r>
              <a:rPr lang="vi-VN" sz="1100" b="0" i="0" u="none" strike="noStrike" cap="none" dirty="0">
                <a:solidFill>
                  <a:srgbClr val="000000"/>
                </a:solidFill>
                <a:effectLst/>
                <a:ea typeface="Segoe UI" panose="020B0502040204020203" pitchFamily="34" charset="0"/>
                <a:sym typeface="Arial"/>
              </a:rPr>
              <a:t> được thiết kế như một công cụ kiểm tra đơn vị cho cả nhà phát triển và người kiểm tra cho ứng dụng phần mềm được viết bằng C hoặc C ++. </a:t>
            </a:r>
            <a:endParaRPr lang="en-US" sz="1100" b="0" i="0" u="none" strike="noStrike" cap="none" dirty="0">
              <a:solidFill>
                <a:srgbClr val="000000"/>
              </a:solidFill>
              <a:effectLst/>
              <a:ea typeface="Segoe UI" panose="020B0502040204020203" pitchFamily="34" charset="0"/>
              <a:sym typeface="Arial"/>
            </a:endParaRPr>
          </a:p>
          <a:p>
            <a:r>
              <a:rPr lang="vi-VN" b="1" dirty="0"/>
              <a:t>HtmlUnit</a:t>
            </a:r>
            <a:r>
              <a:rPr lang="vi-VN" dirty="0"/>
              <a:t> là </a:t>
            </a:r>
            <a:r>
              <a:rPr lang="en-US" b="1" u="sng" dirty="0"/>
              <a:t>Unit testing framework</a:t>
            </a:r>
            <a:r>
              <a:rPr lang="vi-VN" dirty="0"/>
              <a:t> nguồn mở hỗ trợ </a:t>
            </a:r>
            <a:r>
              <a:rPr lang="vi-VN" b="1" u="sng" dirty="0"/>
              <a:t>JavaScript</a:t>
            </a:r>
            <a:r>
              <a:rPr lang="vi-VN" dirty="0"/>
              <a:t> và nó cung cấp các tính năng GUI như biểu mẫu, liên kết, bảng, v.v.</a:t>
            </a:r>
            <a:endParaRPr lang="en-US" dirty="0"/>
          </a:p>
          <a:p>
            <a:r>
              <a:rPr lang="vi-VN" sz="1100" b="1" i="0" u="none" strike="noStrike" cap="none" dirty="0">
                <a:solidFill>
                  <a:srgbClr val="000000"/>
                </a:solidFill>
                <a:effectLst/>
                <a:ea typeface="Segoe UI" panose="020B0502040204020203" pitchFamily="34" charset="0"/>
                <a:sym typeface="Arial"/>
              </a:rPr>
              <a:t>PHPUnit</a:t>
            </a:r>
            <a:r>
              <a:rPr lang="vi-VN" sz="1100" b="0" i="0" u="none" strike="noStrike" cap="none" dirty="0">
                <a:solidFill>
                  <a:srgbClr val="000000"/>
                </a:solidFill>
                <a:effectLst/>
                <a:ea typeface="Segoe UI" panose="020B0502040204020203" pitchFamily="34" charset="0"/>
                <a:sym typeface="Arial"/>
              </a:rPr>
              <a:t> là </a:t>
            </a:r>
            <a:r>
              <a:rPr lang="en-US" sz="1100" b="1" i="0" u="sng" strike="noStrike" cap="none" dirty="0">
                <a:solidFill>
                  <a:srgbClr val="000000"/>
                </a:solidFill>
                <a:effectLst/>
                <a:ea typeface="Segoe UI" panose="020B0502040204020203" pitchFamily="34" charset="0"/>
                <a:sym typeface="Arial"/>
              </a:rPr>
              <a:t>Unit testing framework</a:t>
            </a:r>
            <a:r>
              <a:rPr lang="vi-VN" sz="1100" b="0" i="0" u="none" strike="noStrike" cap="none" dirty="0">
                <a:solidFill>
                  <a:srgbClr val="000000"/>
                </a:solidFill>
                <a:effectLst/>
                <a:ea typeface="Segoe UI" panose="020B0502040204020203" pitchFamily="34" charset="0"/>
                <a:sym typeface="Arial"/>
              </a:rPr>
              <a:t> cho ngôn ngữ lập trình </a:t>
            </a:r>
            <a:r>
              <a:rPr lang="vi-VN" sz="1100" b="1" i="0" u="sng" strike="noStrike" cap="none" dirty="0">
                <a:solidFill>
                  <a:srgbClr val="000000"/>
                </a:solidFill>
                <a:effectLst/>
                <a:ea typeface="Segoe UI" panose="020B0502040204020203" pitchFamily="34" charset="0"/>
                <a:sym typeface="Arial"/>
              </a:rPr>
              <a:t>PHP</a:t>
            </a:r>
            <a:r>
              <a:rPr lang="vi-VN" sz="1100" b="0" i="0" u="none" strike="noStrike" cap="none" dirty="0">
                <a:solidFill>
                  <a:srgbClr val="000000"/>
                </a:solidFill>
                <a:effectLst/>
                <a:ea typeface="Segoe UI" panose="020B0502040204020203" pitchFamily="34" charset="0"/>
                <a:sym typeface="Arial"/>
              </a:rPr>
              <a:t>. Đây là một ví dụ của kiến ​​trúc </a:t>
            </a:r>
            <a:r>
              <a:rPr lang="vi-VN" sz="1100" b="1" i="0" u="sng" strike="noStrike" cap="none" dirty="0">
                <a:solidFill>
                  <a:srgbClr val="000000"/>
                </a:solidFill>
                <a:effectLst/>
                <a:ea typeface="Segoe UI" panose="020B0502040204020203" pitchFamily="34" charset="0"/>
                <a:sym typeface="Arial"/>
              </a:rPr>
              <a:t>xUnit</a:t>
            </a:r>
            <a:r>
              <a:rPr lang="vi-VN" sz="1100" b="0" i="0" u="none" strike="noStrike" cap="none" dirty="0">
                <a:solidFill>
                  <a:srgbClr val="000000"/>
                </a:solidFill>
                <a:effectLst/>
                <a:ea typeface="Segoe UI" panose="020B0502040204020203" pitchFamily="34" charset="0"/>
                <a:sym typeface="Arial"/>
              </a:rPr>
              <a:t> cho các khung kiểm tra đơn vị có nguồn gốc từ </a:t>
            </a:r>
            <a:r>
              <a:rPr lang="vi-VN" sz="1100" b="1" i="0" u="sng" strike="noStrike" cap="none" dirty="0">
                <a:solidFill>
                  <a:srgbClr val="000000"/>
                </a:solidFill>
                <a:effectLst/>
                <a:ea typeface="Segoe UI" panose="020B0502040204020203" pitchFamily="34" charset="0"/>
                <a:sym typeface="Arial"/>
              </a:rPr>
              <a:t>SUnit</a:t>
            </a:r>
            <a:r>
              <a:rPr lang="vi-VN" sz="1100" b="0" i="0" u="none" strike="noStrike" cap="none" dirty="0">
                <a:solidFill>
                  <a:srgbClr val="000000"/>
                </a:solidFill>
                <a:effectLst/>
                <a:ea typeface="Segoe UI" panose="020B0502040204020203" pitchFamily="34" charset="0"/>
                <a:sym typeface="Arial"/>
              </a:rPr>
              <a:t> và trở nên phổ biến với </a:t>
            </a:r>
            <a:r>
              <a:rPr lang="vi-VN" sz="1100" b="1" i="0" u="sng" strike="noStrike" cap="none" dirty="0">
                <a:solidFill>
                  <a:srgbClr val="000000"/>
                </a:solidFill>
                <a:effectLst/>
                <a:ea typeface="Segoe UI" panose="020B0502040204020203" pitchFamily="34" charset="0"/>
                <a:sym typeface="Arial"/>
              </a:rPr>
              <a:t>JUnit</a:t>
            </a:r>
            <a:r>
              <a:rPr lang="vi-VN" sz="1100" b="0" i="0" u="none" strike="noStrike" cap="none" dirty="0">
                <a:solidFill>
                  <a:srgbClr val="000000"/>
                </a:solidFill>
                <a:effectLst/>
                <a:ea typeface="Segoe UI" panose="020B0502040204020203" pitchFamily="34" charset="0"/>
                <a:sym typeface="Arial"/>
              </a:rPr>
              <a:t>.</a:t>
            </a:r>
            <a:endParaRPr lang="en-US" dirty="0"/>
          </a:p>
        </p:txBody>
      </p:sp>
    </p:spTree>
    <p:extLst>
      <p:ext uri="{BB962C8B-B14F-4D97-AF65-F5344CB8AC3E}">
        <p14:creationId xmlns:p14="http://schemas.microsoft.com/office/powerpoint/2010/main" val="32040476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b="1"/>
              <a:t>Partition testing =&gt; </a:t>
            </a:r>
            <a:r>
              <a:rPr lang="en-US" b="0"/>
              <a:t>Chúng ta n</a:t>
            </a:r>
            <a:r>
              <a:rPr lang="vi-VN" sz="1100"/>
              <a:t>ên chọn các bài kiểm tra từ trong mỗi nhóm này.</a:t>
            </a:r>
            <a:endParaRPr lang="en-US" sz="1100"/>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sz="1100" b="1"/>
              <a:t>Guideline-based testing =&gt; </a:t>
            </a:r>
            <a:r>
              <a:rPr lang="vi-VN" sz="1100"/>
              <a:t>Những hướng dẫn này phản ánh kinh nghiệm trước đây về các loại lỗi mà lập trình viên thường mắc phải khi phát triển các thành phần.</a:t>
            </a:r>
            <a:endParaRPr lang="vi-VN" sz="1100" b="1"/>
          </a:p>
          <a:p>
            <a:endParaRPr lang="en-US" b="1"/>
          </a:p>
        </p:txBody>
      </p:sp>
    </p:spTree>
    <p:extLst>
      <p:ext uri="{BB962C8B-B14F-4D97-AF65-F5344CB8AC3E}">
        <p14:creationId xmlns:p14="http://schemas.microsoft.com/office/powerpoint/2010/main" val="3784845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4BB5D9"/>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5609666" y="2185857"/>
            <a:ext cx="3534604" cy="3432788"/>
            <a:chOff x="6172200" y="2656118"/>
            <a:chExt cx="2971754" cy="2886151"/>
          </a:xfrm>
        </p:grpSpPr>
        <p:sp>
          <p:nvSpPr>
            <p:cNvPr id="11" name="Google Shape;11;p2"/>
            <p:cNvSpPr/>
            <p:nvPr/>
          </p:nvSpPr>
          <p:spPr>
            <a:xfrm rot="9208626" flipH="1">
              <a:off x="6704904" y="4110434"/>
              <a:ext cx="484232" cy="1204006"/>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ial" panose="020B0604020202020204" pitchFamily="34" charset="0"/>
                <a:cs typeface="Arial" panose="020B0604020202020204" pitchFamily="34" charset="0"/>
              </a:endParaRPr>
            </a:p>
          </p:txBody>
        </p:sp>
        <p:sp>
          <p:nvSpPr>
            <p:cNvPr id="12" name="Google Shape;12;p2"/>
            <p:cNvSpPr/>
            <p:nvPr/>
          </p:nvSpPr>
          <p:spPr>
            <a:xfrm rot="9208633" flipH="1">
              <a:off x="7804300" y="3279013"/>
              <a:ext cx="877624" cy="2182136"/>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ial" panose="020B0604020202020204" pitchFamily="34" charset="0"/>
                <a:cs typeface="Arial" panose="020B0604020202020204" pitchFamily="34" charset="0"/>
              </a:endParaRPr>
            </a:p>
          </p:txBody>
        </p:sp>
        <p:sp>
          <p:nvSpPr>
            <p:cNvPr id="13" name="Google Shape;13;p2"/>
            <p:cNvSpPr/>
            <p:nvPr/>
          </p:nvSpPr>
          <p:spPr>
            <a:xfrm rot="9208606" flipH="1">
              <a:off x="7481789" y="4276913"/>
              <a:ext cx="408796" cy="1016449"/>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ial" panose="020B0604020202020204" pitchFamily="34" charset="0"/>
                <a:cs typeface="Arial" panose="020B0604020202020204" pitchFamily="34" charset="0"/>
              </a:endParaRPr>
            </a:p>
          </p:txBody>
        </p:sp>
        <p:sp>
          <p:nvSpPr>
            <p:cNvPr id="14" name="Google Shape;14;p2"/>
            <p:cNvSpPr/>
            <p:nvPr/>
          </p:nvSpPr>
          <p:spPr>
            <a:xfrm rot="9208678" flipH="1">
              <a:off x="6287617" y="4657701"/>
              <a:ext cx="229660" cy="571018"/>
            </a:xfrm>
            <a:prstGeom prst="flowChartManualInpu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ial" panose="020B0604020202020204" pitchFamily="34" charset="0"/>
                <a:cs typeface="Arial" panose="020B0604020202020204" pitchFamily="34" charset="0"/>
              </a:endParaRPr>
            </a:p>
          </p:txBody>
        </p:sp>
        <p:sp>
          <p:nvSpPr>
            <p:cNvPr id="15" name="Google Shape;15;p2"/>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FFFFFF"/>
            </a:solidFill>
            <a:ln>
              <a:noFill/>
            </a:ln>
          </p:spPr>
        </p:sp>
      </p:grpSp>
      <p:grpSp>
        <p:nvGrpSpPr>
          <p:cNvPr id="16" name="Google Shape;16;p2"/>
          <p:cNvGrpSpPr/>
          <p:nvPr/>
        </p:nvGrpSpPr>
        <p:grpSpPr>
          <a:xfrm>
            <a:off x="-22" y="-324543"/>
            <a:ext cx="3068579" cy="1910876"/>
            <a:chOff x="-32" y="-215963"/>
            <a:chExt cx="2163561" cy="1347300"/>
          </a:xfrm>
        </p:grpSpPr>
        <p:sp>
          <p:nvSpPr>
            <p:cNvPr id="17" name="Google Shape;17;p2"/>
            <p:cNvSpPr/>
            <p:nvPr/>
          </p:nvSpPr>
          <p:spPr>
            <a:xfrm rot="-1591408" flipH="1">
              <a:off x="1362169" y="-63166"/>
              <a:ext cx="205103" cy="509980"/>
            </a:xfrm>
            <a:prstGeom prst="flowChartManualInpu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ial" panose="020B0604020202020204" pitchFamily="34" charset="0"/>
                <a:cs typeface="Arial" panose="020B0604020202020204" pitchFamily="34" charset="0"/>
              </a:endParaRPr>
            </a:p>
          </p:txBody>
        </p:sp>
        <p:sp>
          <p:nvSpPr>
            <p:cNvPr id="18" name="Google Shape;18;p2"/>
            <p:cNvSpPr/>
            <p:nvPr/>
          </p:nvSpPr>
          <p:spPr>
            <a:xfrm rot="-1591371" flipH="1">
              <a:off x="239463" y="-151890"/>
              <a:ext cx="434754" cy="1080980"/>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ial" panose="020B0604020202020204" pitchFamily="34" charset="0"/>
                <a:cs typeface="Arial" panose="020B0604020202020204" pitchFamily="34" charset="0"/>
              </a:endParaRPr>
            </a:p>
          </p:txBody>
        </p:sp>
        <p:sp>
          <p:nvSpPr>
            <p:cNvPr id="19" name="Google Shape;19;p2"/>
            <p:cNvSpPr/>
            <p:nvPr/>
          </p:nvSpPr>
          <p:spPr>
            <a:xfrm rot="-1591339" flipH="1">
              <a:off x="892401" y="-169347"/>
              <a:ext cx="504374" cy="1254067"/>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ial" panose="020B0604020202020204" pitchFamily="34" charset="0"/>
                <a:cs typeface="Arial" panose="020B0604020202020204" pitchFamily="34" charset="0"/>
              </a:endParaRPr>
            </a:p>
          </p:txBody>
        </p:sp>
        <p:sp>
          <p:nvSpPr>
            <p:cNvPr id="20" name="Google Shape;20;p2"/>
            <p:cNvSpPr/>
            <p:nvPr/>
          </p:nvSpPr>
          <p:spPr>
            <a:xfrm rot="-1591322" flipH="1">
              <a:off x="1818452" y="-76292"/>
              <a:ext cx="229660" cy="571018"/>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ial" panose="020B0604020202020204" pitchFamily="34" charset="0"/>
                <a:cs typeface="Arial" panose="020B0604020202020204" pitchFamily="34" charset="0"/>
              </a:endParaRPr>
            </a:p>
          </p:txBody>
        </p:sp>
        <p:sp>
          <p:nvSpPr>
            <p:cNvPr id="21" name="Google Shape;21;p2"/>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81D1EC"/>
            </a:solidFill>
            <a:ln>
              <a:noFill/>
            </a:ln>
          </p:spPr>
        </p:sp>
      </p:grpSp>
      <p:sp>
        <p:nvSpPr>
          <p:cNvPr id="22" name="Google Shape;22;p2"/>
          <p:cNvSpPr txBox="1">
            <a:spLocks noGrp="1"/>
          </p:cNvSpPr>
          <p:nvPr>
            <p:ph type="ctrTitle"/>
          </p:nvPr>
        </p:nvSpPr>
        <p:spPr>
          <a:xfrm>
            <a:off x="685800" y="2753825"/>
            <a:ext cx="5671500" cy="1159800"/>
          </a:xfrm>
          <a:prstGeom prst="rect">
            <a:avLst/>
          </a:prstGeom>
        </p:spPr>
        <p:txBody>
          <a:bodyPr spcFirstLastPara="1" wrap="square" lIns="91425" tIns="91425" rIns="91425" bIns="91425" anchor="b" anchorCtr="0">
            <a:noAutofit/>
          </a:bodyPr>
          <a:lstStyle>
            <a:lvl1pPr lvl="0">
              <a:spcBef>
                <a:spcPts val="0"/>
              </a:spcBef>
              <a:spcAft>
                <a:spcPts val="0"/>
              </a:spcAft>
              <a:buClr>
                <a:srgbClr val="FFFFFF"/>
              </a:buClr>
              <a:buSzPts val="5000"/>
              <a:buNone/>
              <a:defRPr sz="5000">
                <a:solidFill>
                  <a:srgbClr val="FFFFFF"/>
                </a:solidFill>
                <a:latin typeface="Arial" panose="020B0604020202020204" pitchFamily="34" charset="0"/>
                <a:cs typeface="Arial" panose="020B0604020202020204" pitchFamily="34" charset="0"/>
              </a:defRPr>
            </a:lvl1pPr>
            <a:lvl2pPr lvl="1">
              <a:spcBef>
                <a:spcPts val="0"/>
              </a:spcBef>
              <a:spcAft>
                <a:spcPts val="0"/>
              </a:spcAft>
              <a:buClr>
                <a:srgbClr val="FFFFFF"/>
              </a:buClr>
              <a:buSzPts val="5000"/>
              <a:buNone/>
              <a:defRPr sz="5000">
                <a:solidFill>
                  <a:srgbClr val="FFFFFF"/>
                </a:solidFill>
              </a:defRPr>
            </a:lvl2pPr>
            <a:lvl3pPr lvl="2">
              <a:spcBef>
                <a:spcPts val="0"/>
              </a:spcBef>
              <a:spcAft>
                <a:spcPts val="0"/>
              </a:spcAft>
              <a:buClr>
                <a:srgbClr val="FFFFFF"/>
              </a:buClr>
              <a:buSzPts val="5000"/>
              <a:buNone/>
              <a:defRPr sz="5000">
                <a:solidFill>
                  <a:srgbClr val="FFFFFF"/>
                </a:solidFill>
              </a:defRPr>
            </a:lvl3pPr>
            <a:lvl4pPr lvl="3">
              <a:spcBef>
                <a:spcPts val="0"/>
              </a:spcBef>
              <a:spcAft>
                <a:spcPts val="0"/>
              </a:spcAft>
              <a:buClr>
                <a:srgbClr val="FFFFFF"/>
              </a:buClr>
              <a:buSzPts val="5000"/>
              <a:buNone/>
              <a:defRPr sz="5000">
                <a:solidFill>
                  <a:srgbClr val="FFFFFF"/>
                </a:solidFill>
              </a:defRPr>
            </a:lvl4pPr>
            <a:lvl5pPr lvl="4">
              <a:spcBef>
                <a:spcPts val="0"/>
              </a:spcBef>
              <a:spcAft>
                <a:spcPts val="0"/>
              </a:spcAft>
              <a:buClr>
                <a:srgbClr val="FFFFFF"/>
              </a:buClr>
              <a:buSzPts val="5000"/>
              <a:buNone/>
              <a:defRPr sz="5000">
                <a:solidFill>
                  <a:srgbClr val="FFFFFF"/>
                </a:solidFill>
              </a:defRPr>
            </a:lvl5pPr>
            <a:lvl6pPr lvl="5">
              <a:spcBef>
                <a:spcPts val="0"/>
              </a:spcBef>
              <a:spcAft>
                <a:spcPts val="0"/>
              </a:spcAft>
              <a:buClr>
                <a:srgbClr val="FFFFFF"/>
              </a:buClr>
              <a:buSzPts val="5000"/>
              <a:buNone/>
              <a:defRPr sz="5000">
                <a:solidFill>
                  <a:srgbClr val="FFFFFF"/>
                </a:solidFill>
              </a:defRPr>
            </a:lvl6pPr>
            <a:lvl7pPr lvl="6">
              <a:spcBef>
                <a:spcPts val="0"/>
              </a:spcBef>
              <a:spcAft>
                <a:spcPts val="0"/>
              </a:spcAft>
              <a:buClr>
                <a:srgbClr val="FFFFFF"/>
              </a:buClr>
              <a:buSzPts val="5000"/>
              <a:buNone/>
              <a:defRPr sz="5000">
                <a:solidFill>
                  <a:srgbClr val="FFFFFF"/>
                </a:solidFill>
              </a:defRPr>
            </a:lvl7pPr>
            <a:lvl8pPr lvl="7">
              <a:spcBef>
                <a:spcPts val="0"/>
              </a:spcBef>
              <a:spcAft>
                <a:spcPts val="0"/>
              </a:spcAft>
              <a:buClr>
                <a:srgbClr val="FFFFFF"/>
              </a:buClr>
              <a:buSzPts val="5000"/>
              <a:buNone/>
              <a:defRPr sz="5000">
                <a:solidFill>
                  <a:srgbClr val="FFFFFF"/>
                </a:solidFill>
              </a:defRPr>
            </a:lvl8pPr>
            <a:lvl9pPr lvl="8">
              <a:spcBef>
                <a:spcPts val="0"/>
              </a:spcBef>
              <a:spcAft>
                <a:spcPts val="0"/>
              </a:spcAft>
              <a:buClr>
                <a:srgbClr val="FFFFFF"/>
              </a:buClr>
              <a:buSzPts val="5000"/>
              <a:buNone/>
              <a:defRPr sz="5000">
                <a:solidFill>
                  <a:srgbClr val="FFFFFF"/>
                </a:solidFill>
              </a:defRPr>
            </a:lvl9pPr>
          </a:lstStyle>
          <a:p>
            <a:r>
              <a:rPr lang="en-US" dirty="0"/>
              <a:t>Click to edit Master title style</a:t>
            </a:r>
            <a:endParaRPr dirty="0"/>
          </a:p>
        </p:txBody>
      </p:sp>
    </p:spTree>
    <p:extLst>
      <p:ext uri="{BB962C8B-B14F-4D97-AF65-F5344CB8AC3E}">
        <p14:creationId xmlns:p14="http://schemas.microsoft.com/office/powerpoint/2010/main" val="3366773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1910" y="1885950"/>
            <a:ext cx="6686549" cy="1697086"/>
          </a:xfrm>
        </p:spPr>
        <p:txBody>
          <a:bodyPr anchor="b">
            <a:normAutofit/>
          </a:bodyPr>
          <a:lstStyle>
            <a:lvl1pPr>
              <a:defRPr sz="4050"/>
            </a:lvl1pPr>
          </a:lstStyle>
          <a:p>
            <a:r>
              <a:rPr lang="en-US"/>
              <a:t>Click to edit Master title style</a:t>
            </a:r>
            <a:endParaRPr lang="en-US" dirty="0"/>
          </a:p>
        </p:txBody>
      </p:sp>
      <p:sp>
        <p:nvSpPr>
          <p:cNvPr id="3" name="Subtitle 2"/>
          <p:cNvSpPr>
            <a:spLocks noGrp="1"/>
          </p:cNvSpPr>
          <p:nvPr>
            <p:ph type="subTitle" idx="1"/>
          </p:nvPr>
        </p:nvSpPr>
        <p:spPr>
          <a:xfrm>
            <a:off x="1941910" y="3583035"/>
            <a:ext cx="6686549" cy="844712"/>
          </a:xfrm>
        </p:spPr>
        <p:txBody>
          <a:bodyPr anchor="t"/>
          <a:lstStyle>
            <a:lvl1pPr marL="0" indent="0" algn="l">
              <a:buNone/>
              <a:defRPr>
                <a:solidFill>
                  <a:schemeClr val="tx1">
                    <a:lumMod val="65000"/>
                    <a:lumOff val="3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3242858"/>
            <a:ext cx="1308489" cy="583942"/>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398860" y="3397155"/>
            <a:ext cx="584825" cy="273844"/>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6426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39"/>
        <p:cNvGrpSpPr/>
        <p:nvPr/>
      </p:nvGrpSpPr>
      <p:grpSpPr>
        <a:xfrm>
          <a:off x="0" y="0"/>
          <a:ext cx="0" cy="0"/>
          <a:chOff x="0" y="0"/>
          <a:chExt cx="0" cy="0"/>
        </a:xfrm>
      </p:grpSpPr>
      <p:sp>
        <p:nvSpPr>
          <p:cNvPr id="40" name="Google Shape;40;p4"/>
          <p:cNvSpPr txBox="1">
            <a:spLocks noGrp="1"/>
          </p:cNvSpPr>
          <p:nvPr>
            <p:ph type="body" idx="1"/>
          </p:nvPr>
        </p:nvSpPr>
        <p:spPr>
          <a:xfrm>
            <a:off x="2822775" y="2161800"/>
            <a:ext cx="3498300" cy="819900"/>
          </a:xfrm>
          <a:prstGeom prst="rect">
            <a:avLst/>
          </a:prstGeom>
        </p:spPr>
        <p:txBody>
          <a:bodyPr spcFirstLastPara="1" wrap="square" lIns="91425" tIns="91425" rIns="91425" bIns="91425" anchor="ctr" anchorCtr="0">
            <a:noAutofit/>
          </a:bodyPr>
          <a:lstStyle>
            <a:lvl1pPr marL="457200" lvl="0" indent="-381000" algn="ctr" rtl="0">
              <a:spcBef>
                <a:spcPts val="600"/>
              </a:spcBef>
              <a:spcAft>
                <a:spcPts val="0"/>
              </a:spcAft>
              <a:buClr>
                <a:srgbClr val="3796BF"/>
              </a:buClr>
              <a:buSzPts val="2400"/>
              <a:buFont typeface="Oswald"/>
              <a:buChar char="»"/>
              <a:defRPr sz="2400">
                <a:solidFill>
                  <a:srgbClr val="3796BF"/>
                </a:solidFill>
                <a:latin typeface="Arial" panose="020B0604020202020204" pitchFamily="34" charset="0"/>
                <a:ea typeface="Arial" panose="020B0604020202020204" pitchFamily="34" charset="0"/>
                <a:cs typeface="Arial" panose="020B0604020202020204" pitchFamily="34" charset="0"/>
                <a:sym typeface="Oswald"/>
              </a:defRPr>
            </a:lvl1pPr>
            <a:lvl2pPr marL="914400" lvl="1" indent="-381000" algn="ctr" rtl="0">
              <a:spcBef>
                <a:spcPts val="0"/>
              </a:spcBef>
              <a:spcAft>
                <a:spcPts val="0"/>
              </a:spcAft>
              <a:buClr>
                <a:srgbClr val="3796BF"/>
              </a:buClr>
              <a:buSzPts val="2400"/>
              <a:buFont typeface="Oswald"/>
              <a:buChar char="⋄"/>
              <a:defRPr sz="2400">
                <a:solidFill>
                  <a:srgbClr val="3796BF"/>
                </a:solidFill>
                <a:latin typeface="Oswald"/>
                <a:ea typeface="Oswald"/>
                <a:cs typeface="Oswald"/>
                <a:sym typeface="Oswald"/>
              </a:defRPr>
            </a:lvl2pPr>
            <a:lvl3pPr marL="1371600" lvl="2" indent="-381000" algn="ctr" rtl="0">
              <a:spcBef>
                <a:spcPts val="0"/>
              </a:spcBef>
              <a:spcAft>
                <a:spcPts val="0"/>
              </a:spcAft>
              <a:buClr>
                <a:srgbClr val="3796BF"/>
              </a:buClr>
              <a:buSzPts val="2400"/>
              <a:buFont typeface="Oswald"/>
              <a:buChar char="⋄"/>
              <a:defRPr sz="2400">
                <a:solidFill>
                  <a:srgbClr val="3796BF"/>
                </a:solidFill>
                <a:latin typeface="Oswald"/>
                <a:ea typeface="Oswald"/>
                <a:cs typeface="Oswald"/>
                <a:sym typeface="Oswald"/>
              </a:defRPr>
            </a:lvl3pPr>
            <a:lvl4pPr marL="1828800" lvl="3" indent="-381000" algn="ctr" rtl="0">
              <a:spcBef>
                <a:spcPts val="0"/>
              </a:spcBef>
              <a:spcAft>
                <a:spcPts val="0"/>
              </a:spcAft>
              <a:buClr>
                <a:srgbClr val="3796BF"/>
              </a:buClr>
              <a:buSzPts val="2400"/>
              <a:buFont typeface="Oswald"/>
              <a:buChar char="⋄"/>
              <a:defRPr sz="2400">
                <a:solidFill>
                  <a:srgbClr val="3796BF"/>
                </a:solidFill>
                <a:latin typeface="Oswald"/>
                <a:ea typeface="Oswald"/>
                <a:cs typeface="Oswald"/>
                <a:sym typeface="Oswald"/>
              </a:defRPr>
            </a:lvl4pPr>
            <a:lvl5pPr marL="2286000" lvl="4" indent="-381000" algn="ctr" rtl="0">
              <a:spcBef>
                <a:spcPts val="0"/>
              </a:spcBef>
              <a:spcAft>
                <a:spcPts val="0"/>
              </a:spcAft>
              <a:buClr>
                <a:srgbClr val="3796BF"/>
              </a:buClr>
              <a:buSzPts val="2400"/>
              <a:buFont typeface="Oswald"/>
              <a:buChar char="⋄"/>
              <a:defRPr sz="2400">
                <a:solidFill>
                  <a:srgbClr val="3796BF"/>
                </a:solidFill>
                <a:latin typeface="Oswald"/>
                <a:ea typeface="Oswald"/>
                <a:cs typeface="Oswald"/>
                <a:sym typeface="Oswald"/>
              </a:defRPr>
            </a:lvl5pPr>
            <a:lvl6pPr marL="2743200" lvl="5" indent="-381000" algn="ctr" rtl="0">
              <a:spcBef>
                <a:spcPts val="0"/>
              </a:spcBef>
              <a:spcAft>
                <a:spcPts val="0"/>
              </a:spcAft>
              <a:buClr>
                <a:srgbClr val="3796BF"/>
              </a:buClr>
              <a:buSzPts val="2400"/>
              <a:buFont typeface="Oswald"/>
              <a:buChar char="⋄"/>
              <a:defRPr sz="2400">
                <a:solidFill>
                  <a:srgbClr val="3796BF"/>
                </a:solidFill>
                <a:latin typeface="Oswald"/>
                <a:ea typeface="Oswald"/>
                <a:cs typeface="Oswald"/>
                <a:sym typeface="Oswald"/>
              </a:defRPr>
            </a:lvl6pPr>
            <a:lvl7pPr marL="3200400" lvl="6" indent="-381000" algn="ctr" rtl="0">
              <a:spcBef>
                <a:spcPts val="0"/>
              </a:spcBef>
              <a:spcAft>
                <a:spcPts val="0"/>
              </a:spcAft>
              <a:buClr>
                <a:srgbClr val="3796BF"/>
              </a:buClr>
              <a:buSzPts val="2400"/>
              <a:buFont typeface="Oswald"/>
              <a:buChar char="●"/>
              <a:defRPr sz="2400">
                <a:solidFill>
                  <a:srgbClr val="3796BF"/>
                </a:solidFill>
                <a:latin typeface="Oswald"/>
                <a:ea typeface="Oswald"/>
                <a:cs typeface="Oswald"/>
                <a:sym typeface="Oswald"/>
              </a:defRPr>
            </a:lvl7pPr>
            <a:lvl8pPr marL="3657600" lvl="7" indent="-381000" algn="ctr" rtl="0">
              <a:spcBef>
                <a:spcPts val="0"/>
              </a:spcBef>
              <a:spcAft>
                <a:spcPts val="0"/>
              </a:spcAft>
              <a:buClr>
                <a:srgbClr val="3796BF"/>
              </a:buClr>
              <a:buSzPts val="2400"/>
              <a:buFont typeface="Oswald"/>
              <a:buChar char="○"/>
              <a:defRPr sz="2400">
                <a:solidFill>
                  <a:srgbClr val="3796BF"/>
                </a:solidFill>
                <a:latin typeface="Oswald"/>
                <a:ea typeface="Oswald"/>
                <a:cs typeface="Oswald"/>
                <a:sym typeface="Oswald"/>
              </a:defRPr>
            </a:lvl8pPr>
            <a:lvl9pPr marL="4114800" lvl="8" indent="-381000" algn="ctr">
              <a:spcBef>
                <a:spcPts val="0"/>
              </a:spcBef>
              <a:spcAft>
                <a:spcPts val="0"/>
              </a:spcAft>
              <a:buClr>
                <a:srgbClr val="3796BF"/>
              </a:buClr>
              <a:buSzPts val="2400"/>
              <a:buFont typeface="Oswald"/>
              <a:buChar char="■"/>
              <a:defRPr sz="2400">
                <a:solidFill>
                  <a:srgbClr val="3796BF"/>
                </a:solidFill>
                <a:latin typeface="Oswald"/>
                <a:ea typeface="Oswald"/>
                <a:cs typeface="Oswald"/>
                <a:sym typeface="Oswald"/>
              </a:defRPr>
            </a:lvl9pPr>
          </a:lstStyle>
          <a:p>
            <a:pPr lvl="0"/>
            <a:r>
              <a:rPr lang="en-US" dirty="0"/>
              <a:t>Click to edit Master text styles</a:t>
            </a:r>
          </a:p>
        </p:txBody>
      </p:sp>
      <p:grpSp>
        <p:nvGrpSpPr>
          <p:cNvPr id="41" name="Google Shape;41;p4"/>
          <p:cNvGrpSpPr/>
          <p:nvPr/>
        </p:nvGrpSpPr>
        <p:grpSpPr>
          <a:xfrm>
            <a:off x="5609666" y="2185857"/>
            <a:ext cx="3534604" cy="3432788"/>
            <a:chOff x="6172200" y="2656118"/>
            <a:chExt cx="2971754" cy="2886151"/>
          </a:xfrm>
        </p:grpSpPr>
        <p:sp>
          <p:nvSpPr>
            <p:cNvPr id="42" name="Google Shape;42;p4"/>
            <p:cNvSpPr/>
            <p:nvPr/>
          </p:nvSpPr>
          <p:spPr>
            <a:xfrm rot="9208626" flipH="1">
              <a:off x="6704904" y="4110434"/>
              <a:ext cx="484232" cy="1204006"/>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ial" panose="020B0604020202020204" pitchFamily="34" charset="0"/>
                <a:cs typeface="Arial" panose="020B0604020202020204" pitchFamily="34" charset="0"/>
              </a:endParaRPr>
            </a:p>
          </p:txBody>
        </p:sp>
        <p:sp>
          <p:nvSpPr>
            <p:cNvPr id="43" name="Google Shape;43;p4"/>
            <p:cNvSpPr/>
            <p:nvPr/>
          </p:nvSpPr>
          <p:spPr>
            <a:xfrm rot="9208633" flipH="1">
              <a:off x="7804300" y="3279013"/>
              <a:ext cx="877624" cy="2182136"/>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ial" panose="020B0604020202020204" pitchFamily="34" charset="0"/>
                <a:cs typeface="Arial" panose="020B0604020202020204" pitchFamily="34" charset="0"/>
              </a:endParaRPr>
            </a:p>
          </p:txBody>
        </p:sp>
        <p:sp>
          <p:nvSpPr>
            <p:cNvPr id="44" name="Google Shape;44;p4"/>
            <p:cNvSpPr/>
            <p:nvPr/>
          </p:nvSpPr>
          <p:spPr>
            <a:xfrm rot="9208606" flipH="1">
              <a:off x="7481789" y="4276913"/>
              <a:ext cx="408796" cy="1016449"/>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ial" panose="020B0604020202020204" pitchFamily="34" charset="0"/>
                <a:cs typeface="Arial" panose="020B0604020202020204" pitchFamily="34" charset="0"/>
              </a:endParaRPr>
            </a:p>
          </p:txBody>
        </p:sp>
        <p:sp>
          <p:nvSpPr>
            <p:cNvPr id="45" name="Google Shape;45;p4"/>
            <p:cNvSpPr/>
            <p:nvPr/>
          </p:nvSpPr>
          <p:spPr>
            <a:xfrm rot="9208678" flipH="1">
              <a:off x="6287617" y="4657701"/>
              <a:ext cx="229660" cy="571018"/>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ial" panose="020B0604020202020204" pitchFamily="34" charset="0"/>
                <a:cs typeface="Arial" panose="020B0604020202020204" pitchFamily="34" charset="0"/>
              </a:endParaRPr>
            </a:p>
          </p:txBody>
        </p:sp>
        <p:sp>
          <p:nvSpPr>
            <p:cNvPr id="46" name="Google Shape;46;p4"/>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4BB5D9"/>
            </a:solidFill>
            <a:ln>
              <a:noFill/>
            </a:ln>
          </p:spPr>
        </p:sp>
      </p:grpSp>
      <p:grpSp>
        <p:nvGrpSpPr>
          <p:cNvPr id="47" name="Google Shape;47;p4"/>
          <p:cNvGrpSpPr/>
          <p:nvPr/>
        </p:nvGrpSpPr>
        <p:grpSpPr>
          <a:xfrm>
            <a:off x="-22" y="-324543"/>
            <a:ext cx="3068579" cy="1910876"/>
            <a:chOff x="-32" y="-215963"/>
            <a:chExt cx="2163561" cy="1347300"/>
          </a:xfrm>
        </p:grpSpPr>
        <p:sp>
          <p:nvSpPr>
            <p:cNvPr id="48" name="Google Shape;48;p4"/>
            <p:cNvSpPr/>
            <p:nvPr/>
          </p:nvSpPr>
          <p:spPr>
            <a:xfrm rot="-1591408" flipH="1">
              <a:off x="1362169" y="-63166"/>
              <a:ext cx="205103" cy="509980"/>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ial" panose="020B0604020202020204" pitchFamily="34" charset="0"/>
                <a:cs typeface="Arial" panose="020B0604020202020204" pitchFamily="34" charset="0"/>
              </a:endParaRPr>
            </a:p>
          </p:txBody>
        </p:sp>
        <p:sp>
          <p:nvSpPr>
            <p:cNvPr id="49" name="Google Shape;49;p4"/>
            <p:cNvSpPr/>
            <p:nvPr/>
          </p:nvSpPr>
          <p:spPr>
            <a:xfrm rot="-1591371" flipH="1">
              <a:off x="239463" y="-151890"/>
              <a:ext cx="434754" cy="1080980"/>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ial" panose="020B0604020202020204" pitchFamily="34" charset="0"/>
                <a:cs typeface="Arial" panose="020B0604020202020204" pitchFamily="34" charset="0"/>
              </a:endParaRPr>
            </a:p>
          </p:txBody>
        </p:sp>
        <p:sp>
          <p:nvSpPr>
            <p:cNvPr id="50" name="Google Shape;50;p4"/>
            <p:cNvSpPr/>
            <p:nvPr/>
          </p:nvSpPr>
          <p:spPr>
            <a:xfrm rot="-1591339" flipH="1">
              <a:off x="892401" y="-169347"/>
              <a:ext cx="504374" cy="1254067"/>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ial" panose="020B0604020202020204" pitchFamily="34" charset="0"/>
                <a:cs typeface="Arial" panose="020B0604020202020204" pitchFamily="34" charset="0"/>
              </a:endParaRPr>
            </a:p>
          </p:txBody>
        </p:sp>
        <p:sp>
          <p:nvSpPr>
            <p:cNvPr id="51" name="Google Shape;51;p4"/>
            <p:cNvSpPr/>
            <p:nvPr/>
          </p:nvSpPr>
          <p:spPr>
            <a:xfrm rot="-1591322" flipH="1">
              <a:off x="1818452" y="-76292"/>
              <a:ext cx="229660" cy="571018"/>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ial" panose="020B0604020202020204" pitchFamily="34" charset="0"/>
                <a:cs typeface="Arial" panose="020B0604020202020204" pitchFamily="34" charset="0"/>
              </a:endParaRPr>
            </a:p>
          </p:txBody>
        </p:sp>
        <p:sp>
          <p:nvSpPr>
            <p:cNvPr id="52" name="Google Shape;52;p4"/>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81D1EC"/>
            </a:solidFill>
            <a:ln>
              <a:noFill/>
            </a:ln>
          </p:spPr>
        </p:sp>
      </p:grpSp>
      <p:sp>
        <p:nvSpPr>
          <p:cNvPr id="53" name="Google Shape;53;p4"/>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lvl1pPr lvl="0" algn="r" rtl="0">
              <a:buNone/>
              <a:defRPr sz="1300">
                <a:solidFill>
                  <a:srgbClr val="4BB5D9"/>
                </a:solidFill>
                <a:latin typeface="Arial" panose="020B0604020202020204" pitchFamily="34" charset="0"/>
                <a:ea typeface="Arial" panose="020B0604020202020204" pitchFamily="34" charset="0"/>
                <a:cs typeface="Arial" panose="020B0604020202020204" pitchFamily="34" charset="0"/>
                <a:sym typeface="Roboto Condensed"/>
              </a:defRPr>
            </a:lvl1pPr>
            <a:lvl2pPr lvl="1" algn="r" rtl="0">
              <a:buNone/>
              <a:defRPr sz="1300">
                <a:solidFill>
                  <a:srgbClr val="4BB5D9"/>
                </a:solidFill>
                <a:latin typeface="Roboto Condensed"/>
                <a:ea typeface="Roboto Condensed"/>
                <a:cs typeface="Roboto Condensed"/>
                <a:sym typeface="Roboto Condensed"/>
              </a:defRPr>
            </a:lvl2pPr>
            <a:lvl3pPr lvl="2" algn="r" rtl="0">
              <a:buNone/>
              <a:defRPr sz="1300">
                <a:solidFill>
                  <a:srgbClr val="4BB5D9"/>
                </a:solidFill>
                <a:latin typeface="Roboto Condensed"/>
                <a:ea typeface="Roboto Condensed"/>
                <a:cs typeface="Roboto Condensed"/>
                <a:sym typeface="Roboto Condensed"/>
              </a:defRPr>
            </a:lvl3pPr>
            <a:lvl4pPr lvl="3" algn="r" rtl="0">
              <a:buNone/>
              <a:defRPr sz="1300">
                <a:solidFill>
                  <a:srgbClr val="4BB5D9"/>
                </a:solidFill>
                <a:latin typeface="Roboto Condensed"/>
                <a:ea typeface="Roboto Condensed"/>
                <a:cs typeface="Roboto Condensed"/>
                <a:sym typeface="Roboto Condensed"/>
              </a:defRPr>
            </a:lvl4pPr>
            <a:lvl5pPr lvl="4" algn="r" rtl="0">
              <a:buNone/>
              <a:defRPr sz="1300">
                <a:solidFill>
                  <a:srgbClr val="4BB5D9"/>
                </a:solidFill>
                <a:latin typeface="Roboto Condensed"/>
                <a:ea typeface="Roboto Condensed"/>
                <a:cs typeface="Roboto Condensed"/>
                <a:sym typeface="Roboto Condensed"/>
              </a:defRPr>
            </a:lvl5pPr>
            <a:lvl6pPr lvl="5" algn="r" rtl="0">
              <a:buNone/>
              <a:defRPr sz="1300">
                <a:solidFill>
                  <a:srgbClr val="4BB5D9"/>
                </a:solidFill>
                <a:latin typeface="Roboto Condensed"/>
                <a:ea typeface="Roboto Condensed"/>
                <a:cs typeface="Roboto Condensed"/>
                <a:sym typeface="Roboto Condensed"/>
              </a:defRPr>
            </a:lvl6pPr>
            <a:lvl7pPr lvl="6" algn="r" rtl="0">
              <a:buNone/>
              <a:defRPr sz="1300">
                <a:solidFill>
                  <a:srgbClr val="4BB5D9"/>
                </a:solidFill>
                <a:latin typeface="Roboto Condensed"/>
                <a:ea typeface="Roboto Condensed"/>
                <a:cs typeface="Roboto Condensed"/>
                <a:sym typeface="Roboto Condensed"/>
              </a:defRPr>
            </a:lvl7pPr>
            <a:lvl8pPr lvl="7" algn="r" rtl="0">
              <a:buNone/>
              <a:defRPr sz="1300">
                <a:solidFill>
                  <a:srgbClr val="4BB5D9"/>
                </a:solidFill>
                <a:latin typeface="Roboto Condensed"/>
                <a:ea typeface="Roboto Condensed"/>
                <a:cs typeface="Roboto Condensed"/>
                <a:sym typeface="Roboto Condensed"/>
              </a:defRPr>
            </a:lvl8pPr>
            <a:lvl9pPr lvl="8" algn="r" rtl="0">
              <a:buNone/>
              <a:defRPr sz="1300">
                <a:solidFill>
                  <a:srgbClr val="4BB5D9"/>
                </a:solidFill>
                <a:latin typeface="Roboto Condensed"/>
                <a:ea typeface="Roboto Condensed"/>
                <a:cs typeface="Roboto Condensed"/>
                <a:sym typeface="Roboto Condensed"/>
              </a:defRPr>
            </a:lvl9pPr>
          </a:lstStyle>
          <a:p>
            <a:fld id="{00000000-1234-1234-1234-123412341234}" type="slidenum">
              <a:rPr lang="en" smtClean="0"/>
              <a:pPr/>
              <a:t>‹#›</a:t>
            </a:fld>
            <a:endParaRPr lang="en" dirty="0"/>
          </a:p>
        </p:txBody>
      </p:sp>
    </p:spTree>
    <p:extLst>
      <p:ext uri="{BB962C8B-B14F-4D97-AF65-F5344CB8AC3E}">
        <p14:creationId xmlns:p14="http://schemas.microsoft.com/office/powerpoint/2010/main" val="496365849"/>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54"/>
        <p:cNvGrpSpPr/>
        <p:nvPr/>
      </p:nvGrpSpPr>
      <p:grpSpPr>
        <a:xfrm>
          <a:off x="0" y="0"/>
          <a:ext cx="0" cy="0"/>
          <a:chOff x="0" y="0"/>
          <a:chExt cx="0" cy="0"/>
        </a:xfrm>
      </p:grpSpPr>
      <p:grpSp>
        <p:nvGrpSpPr>
          <p:cNvPr id="55" name="Google Shape;55;p5"/>
          <p:cNvGrpSpPr/>
          <p:nvPr/>
        </p:nvGrpSpPr>
        <p:grpSpPr>
          <a:xfrm>
            <a:off x="6172200" y="2656118"/>
            <a:ext cx="2971754" cy="2886151"/>
            <a:chOff x="6172200" y="2656118"/>
            <a:chExt cx="2971754" cy="2886151"/>
          </a:xfrm>
        </p:grpSpPr>
        <p:sp>
          <p:nvSpPr>
            <p:cNvPr id="56" name="Google Shape;56;p5"/>
            <p:cNvSpPr/>
            <p:nvPr/>
          </p:nvSpPr>
          <p:spPr>
            <a:xfrm rot="9208626" flipH="1">
              <a:off x="6704904" y="4110434"/>
              <a:ext cx="484232" cy="1204006"/>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ial" panose="020B0604020202020204" pitchFamily="34" charset="0"/>
                <a:cs typeface="Arial" panose="020B0604020202020204" pitchFamily="34" charset="0"/>
              </a:endParaRPr>
            </a:p>
          </p:txBody>
        </p:sp>
        <p:sp>
          <p:nvSpPr>
            <p:cNvPr id="57" name="Google Shape;57;p5"/>
            <p:cNvSpPr/>
            <p:nvPr/>
          </p:nvSpPr>
          <p:spPr>
            <a:xfrm rot="9208633" flipH="1">
              <a:off x="7804300" y="3279013"/>
              <a:ext cx="877624" cy="2182136"/>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ial" panose="020B0604020202020204" pitchFamily="34" charset="0"/>
                <a:cs typeface="Arial" panose="020B0604020202020204" pitchFamily="34" charset="0"/>
              </a:endParaRPr>
            </a:p>
          </p:txBody>
        </p:sp>
        <p:sp>
          <p:nvSpPr>
            <p:cNvPr id="58" name="Google Shape;58;p5"/>
            <p:cNvSpPr/>
            <p:nvPr/>
          </p:nvSpPr>
          <p:spPr>
            <a:xfrm rot="9208606" flipH="1">
              <a:off x="7481789" y="4276913"/>
              <a:ext cx="408796" cy="1016449"/>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ial" panose="020B0604020202020204" pitchFamily="34" charset="0"/>
                <a:cs typeface="Arial" panose="020B0604020202020204" pitchFamily="34" charset="0"/>
              </a:endParaRPr>
            </a:p>
          </p:txBody>
        </p:sp>
        <p:sp>
          <p:nvSpPr>
            <p:cNvPr id="59" name="Google Shape;59;p5"/>
            <p:cNvSpPr/>
            <p:nvPr/>
          </p:nvSpPr>
          <p:spPr>
            <a:xfrm rot="9208678" flipH="1">
              <a:off x="6287617" y="4657701"/>
              <a:ext cx="229660" cy="571018"/>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ial" panose="020B0604020202020204" pitchFamily="34" charset="0"/>
                <a:cs typeface="Arial" panose="020B0604020202020204" pitchFamily="34" charset="0"/>
              </a:endParaRPr>
            </a:p>
          </p:txBody>
        </p:sp>
        <p:sp>
          <p:nvSpPr>
            <p:cNvPr id="60" name="Google Shape;60;p5"/>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3796BF"/>
            </a:solidFill>
            <a:ln>
              <a:noFill/>
            </a:ln>
          </p:spPr>
        </p:sp>
      </p:grpSp>
      <p:grpSp>
        <p:nvGrpSpPr>
          <p:cNvPr id="61" name="Google Shape;61;p5"/>
          <p:cNvGrpSpPr/>
          <p:nvPr/>
        </p:nvGrpSpPr>
        <p:grpSpPr>
          <a:xfrm>
            <a:off x="-32" y="-228027"/>
            <a:ext cx="2163561" cy="1347300"/>
            <a:chOff x="-32" y="-215963"/>
            <a:chExt cx="2163561" cy="1347300"/>
          </a:xfrm>
        </p:grpSpPr>
        <p:sp>
          <p:nvSpPr>
            <p:cNvPr id="62" name="Google Shape;62;p5"/>
            <p:cNvSpPr/>
            <p:nvPr/>
          </p:nvSpPr>
          <p:spPr>
            <a:xfrm rot="-1591408" flipH="1">
              <a:off x="1362169" y="-63166"/>
              <a:ext cx="205103" cy="509980"/>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ial" panose="020B0604020202020204" pitchFamily="34" charset="0"/>
                <a:cs typeface="Arial" panose="020B0604020202020204" pitchFamily="34" charset="0"/>
              </a:endParaRPr>
            </a:p>
          </p:txBody>
        </p:sp>
        <p:sp>
          <p:nvSpPr>
            <p:cNvPr id="63" name="Google Shape;63;p5"/>
            <p:cNvSpPr/>
            <p:nvPr/>
          </p:nvSpPr>
          <p:spPr>
            <a:xfrm rot="-1591371" flipH="1">
              <a:off x="239463" y="-151890"/>
              <a:ext cx="434754" cy="1080980"/>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ial" panose="020B0604020202020204" pitchFamily="34" charset="0"/>
                <a:cs typeface="Arial" panose="020B0604020202020204" pitchFamily="34" charset="0"/>
              </a:endParaRPr>
            </a:p>
          </p:txBody>
        </p:sp>
        <p:sp>
          <p:nvSpPr>
            <p:cNvPr id="64" name="Google Shape;64;p5"/>
            <p:cNvSpPr/>
            <p:nvPr/>
          </p:nvSpPr>
          <p:spPr>
            <a:xfrm rot="-1591339" flipH="1">
              <a:off x="892401" y="-169347"/>
              <a:ext cx="504374" cy="1254067"/>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ial" panose="020B0604020202020204" pitchFamily="34" charset="0"/>
                <a:cs typeface="Arial" panose="020B0604020202020204" pitchFamily="34" charset="0"/>
              </a:endParaRPr>
            </a:p>
          </p:txBody>
        </p:sp>
        <p:sp>
          <p:nvSpPr>
            <p:cNvPr id="65" name="Google Shape;65;p5"/>
            <p:cNvSpPr/>
            <p:nvPr/>
          </p:nvSpPr>
          <p:spPr>
            <a:xfrm rot="-1591322" flipH="1">
              <a:off x="1818452" y="-76292"/>
              <a:ext cx="229660" cy="571018"/>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ial" panose="020B0604020202020204" pitchFamily="34" charset="0"/>
                <a:cs typeface="Arial" panose="020B0604020202020204" pitchFamily="34" charset="0"/>
              </a:endParaRPr>
            </a:p>
          </p:txBody>
        </p:sp>
        <p:sp>
          <p:nvSpPr>
            <p:cNvPr id="66" name="Google Shape;66;p5"/>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4BB5D9"/>
            </a:solidFill>
            <a:ln>
              <a:noFill/>
            </a:ln>
          </p:spPr>
        </p:sp>
      </p:grpSp>
      <p:sp>
        <p:nvSpPr>
          <p:cNvPr id="67" name="Google Shape;67;p5"/>
          <p:cNvSpPr txBox="1">
            <a:spLocks noGrp="1"/>
          </p:cNvSpPr>
          <p:nvPr>
            <p:ph type="title"/>
          </p:nvPr>
        </p:nvSpPr>
        <p:spPr>
          <a:xfrm>
            <a:off x="1031425" y="1149725"/>
            <a:ext cx="5760300" cy="680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atin typeface="Arial" panose="020B0604020202020204" pitchFamily="34" charset="0"/>
                <a:cs typeface="Arial" panose="020B0604020202020204" pitchFamily="34" charset="0"/>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n-US" dirty="0"/>
              <a:t>Click to edit Master title style</a:t>
            </a:r>
            <a:endParaRPr dirty="0"/>
          </a:p>
        </p:txBody>
      </p:sp>
      <p:sp>
        <p:nvSpPr>
          <p:cNvPr id="68" name="Google Shape;68;p5"/>
          <p:cNvSpPr txBox="1">
            <a:spLocks noGrp="1"/>
          </p:cNvSpPr>
          <p:nvPr>
            <p:ph type="body" idx="1"/>
          </p:nvPr>
        </p:nvSpPr>
        <p:spPr>
          <a:xfrm>
            <a:off x="1031425" y="1777125"/>
            <a:ext cx="5760300" cy="25212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atin typeface="Arial" panose="020B0604020202020204" pitchFamily="34" charset="0"/>
                <a:cs typeface="Arial" panose="020B0604020202020204" pitchFamily="34" charset="0"/>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pPr lvl="0"/>
            <a:r>
              <a:rPr lang="en-US" dirty="0"/>
              <a:t>Click to edit Master text styles</a:t>
            </a:r>
          </a:p>
        </p:txBody>
      </p:sp>
      <p:sp>
        <p:nvSpPr>
          <p:cNvPr id="69" name="Google Shape;69;p5"/>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98299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05"/>
        <p:cNvGrpSpPr/>
        <p:nvPr/>
      </p:nvGrpSpPr>
      <p:grpSpPr>
        <a:xfrm>
          <a:off x="0" y="0"/>
          <a:ext cx="0" cy="0"/>
          <a:chOff x="0" y="0"/>
          <a:chExt cx="0" cy="0"/>
        </a:xfrm>
      </p:grpSpPr>
      <p:grpSp>
        <p:nvGrpSpPr>
          <p:cNvPr id="106" name="Google Shape;106;p8"/>
          <p:cNvGrpSpPr/>
          <p:nvPr/>
        </p:nvGrpSpPr>
        <p:grpSpPr>
          <a:xfrm>
            <a:off x="6172200" y="2656118"/>
            <a:ext cx="2971754" cy="2886151"/>
            <a:chOff x="6172200" y="2656118"/>
            <a:chExt cx="2971754" cy="2886151"/>
          </a:xfrm>
        </p:grpSpPr>
        <p:sp>
          <p:nvSpPr>
            <p:cNvPr id="107" name="Google Shape;107;p8"/>
            <p:cNvSpPr/>
            <p:nvPr/>
          </p:nvSpPr>
          <p:spPr>
            <a:xfrm rot="9208626" flipH="1">
              <a:off x="6704904" y="4110434"/>
              <a:ext cx="484232" cy="1204006"/>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ial" panose="020B0604020202020204" pitchFamily="34" charset="0"/>
                <a:cs typeface="Arial" panose="020B0604020202020204" pitchFamily="34" charset="0"/>
              </a:endParaRPr>
            </a:p>
          </p:txBody>
        </p:sp>
        <p:sp>
          <p:nvSpPr>
            <p:cNvPr id="108" name="Google Shape;108;p8"/>
            <p:cNvSpPr/>
            <p:nvPr/>
          </p:nvSpPr>
          <p:spPr>
            <a:xfrm rot="9208633" flipH="1">
              <a:off x="7804300" y="3279013"/>
              <a:ext cx="877624" cy="2182136"/>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ial" panose="020B0604020202020204" pitchFamily="34" charset="0"/>
                <a:cs typeface="Arial" panose="020B0604020202020204" pitchFamily="34" charset="0"/>
              </a:endParaRPr>
            </a:p>
          </p:txBody>
        </p:sp>
        <p:sp>
          <p:nvSpPr>
            <p:cNvPr id="109" name="Google Shape;109;p8"/>
            <p:cNvSpPr/>
            <p:nvPr/>
          </p:nvSpPr>
          <p:spPr>
            <a:xfrm rot="9208606" flipH="1">
              <a:off x="7481789" y="4276913"/>
              <a:ext cx="408796" cy="1016449"/>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ial" panose="020B0604020202020204" pitchFamily="34" charset="0"/>
                <a:cs typeface="Arial" panose="020B0604020202020204" pitchFamily="34" charset="0"/>
              </a:endParaRPr>
            </a:p>
          </p:txBody>
        </p:sp>
        <p:sp>
          <p:nvSpPr>
            <p:cNvPr id="110" name="Google Shape;110;p8"/>
            <p:cNvSpPr/>
            <p:nvPr/>
          </p:nvSpPr>
          <p:spPr>
            <a:xfrm rot="9208678" flipH="1">
              <a:off x="6287617" y="4657701"/>
              <a:ext cx="229660" cy="571018"/>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ial" panose="020B0604020202020204" pitchFamily="34" charset="0"/>
                <a:cs typeface="Arial" panose="020B0604020202020204" pitchFamily="34" charset="0"/>
              </a:endParaRPr>
            </a:p>
          </p:txBody>
        </p:sp>
        <p:sp>
          <p:nvSpPr>
            <p:cNvPr id="111" name="Google Shape;111;p8"/>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3796BF"/>
            </a:solidFill>
            <a:ln>
              <a:noFill/>
            </a:ln>
          </p:spPr>
        </p:sp>
      </p:grpSp>
      <p:grpSp>
        <p:nvGrpSpPr>
          <p:cNvPr id="112" name="Google Shape;112;p8"/>
          <p:cNvGrpSpPr/>
          <p:nvPr/>
        </p:nvGrpSpPr>
        <p:grpSpPr>
          <a:xfrm>
            <a:off x="-32" y="-228027"/>
            <a:ext cx="2163561" cy="1347300"/>
            <a:chOff x="-32" y="-215963"/>
            <a:chExt cx="2163561" cy="1347300"/>
          </a:xfrm>
        </p:grpSpPr>
        <p:sp>
          <p:nvSpPr>
            <p:cNvPr id="113" name="Google Shape;113;p8"/>
            <p:cNvSpPr/>
            <p:nvPr/>
          </p:nvSpPr>
          <p:spPr>
            <a:xfrm rot="-1591408" flipH="1">
              <a:off x="1362169" y="-63166"/>
              <a:ext cx="205103" cy="509980"/>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ial" panose="020B0604020202020204" pitchFamily="34" charset="0"/>
                <a:cs typeface="Arial" panose="020B0604020202020204" pitchFamily="34" charset="0"/>
              </a:endParaRPr>
            </a:p>
          </p:txBody>
        </p:sp>
        <p:sp>
          <p:nvSpPr>
            <p:cNvPr id="114" name="Google Shape;114;p8"/>
            <p:cNvSpPr/>
            <p:nvPr/>
          </p:nvSpPr>
          <p:spPr>
            <a:xfrm rot="-1591371" flipH="1">
              <a:off x="239463" y="-151890"/>
              <a:ext cx="434754" cy="1080980"/>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ial" panose="020B0604020202020204" pitchFamily="34" charset="0"/>
                <a:cs typeface="Arial" panose="020B0604020202020204" pitchFamily="34" charset="0"/>
              </a:endParaRPr>
            </a:p>
          </p:txBody>
        </p:sp>
        <p:sp>
          <p:nvSpPr>
            <p:cNvPr id="115" name="Google Shape;115;p8"/>
            <p:cNvSpPr/>
            <p:nvPr/>
          </p:nvSpPr>
          <p:spPr>
            <a:xfrm rot="-1591339" flipH="1">
              <a:off x="892401" y="-169347"/>
              <a:ext cx="504374" cy="1254067"/>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ial" panose="020B0604020202020204" pitchFamily="34" charset="0"/>
                <a:cs typeface="Arial" panose="020B0604020202020204" pitchFamily="34" charset="0"/>
              </a:endParaRPr>
            </a:p>
          </p:txBody>
        </p:sp>
        <p:sp>
          <p:nvSpPr>
            <p:cNvPr id="116" name="Google Shape;116;p8"/>
            <p:cNvSpPr/>
            <p:nvPr/>
          </p:nvSpPr>
          <p:spPr>
            <a:xfrm rot="-1591322" flipH="1">
              <a:off x="1818452" y="-76292"/>
              <a:ext cx="229660" cy="571018"/>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ial" panose="020B0604020202020204" pitchFamily="34" charset="0"/>
                <a:cs typeface="Arial" panose="020B0604020202020204" pitchFamily="34" charset="0"/>
              </a:endParaRPr>
            </a:p>
          </p:txBody>
        </p:sp>
        <p:sp>
          <p:nvSpPr>
            <p:cNvPr id="117" name="Google Shape;117;p8"/>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4BB5D9"/>
            </a:solidFill>
            <a:ln>
              <a:noFill/>
            </a:ln>
          </p:spPr>
        </p:sp>
      </p:grpSp>
      <p:sp>
        <p:nvSpPr>
          <p:cNvPr id="118" name="Google Shape;118;p8"/>
          <p:cNvSpPr txBox="1">
            <a:spLocks noGrp="1"/>
          </p:cNvSpPr>
          <p:nvPr>
            <p:ph type="title"/>
          </p:nvPr>
        </p:nvSpPr>
        <p:spPr>
          <a:xfrm>
            <a:off x="1031425" y="1149725"/>
            <a:ext cx="5760300" cy="680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atin typeface="Arial" panose="020B0604020202020204" pitchFamily="34" charset="0"/>
                <a:cs typeface="Arial" panose="020B0604020202020204" pitchFamily="34" charset="0"/>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n-US" dirty="0"/>
              <a:t>Click to edit Master title style</a:t>
            </a:r>
            <a:endParaRPr dirty="0"/>
          </a:p>
        </p:txBody>
      </p:sp>
      <p:sp>
        <p:nvSpPr>
          <p:cNvPr id="119" name="Google Shape;119;p8"/>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802671422"/>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20"/>
        <p:cNvGrpSpPr/>
        <p:nvPr/>
      </p:nvGrpSpPr>
      <p:grpSpPr>
        <a:xfrm>
          <a:off x="0" y="0"/>
          <a:ext cx="0" cy="0"/>
          <a:chOff x="0" y="0"/>
          <a:chExt cx="0" cy="0"/>
        </a:xfrm>
      </p:grpSpPr>
      <p:grpSp>
        <p:nvGrpSpPr>
          <p:cNvPr id="121" name="Google Shape;121;p9"/>
          <p:cNvGrpSpPr/>
          <p:nvPr/>
        </p:nvGrpSpPr>
        <p:grpSpPr>
          <a:xfrm>
            <a:off x="-32" y="-228027"/>
            <a:ext cx="2163561" cy="1347300"/>
            <a:chOff x="-32" y="-215963"/>
            <a:chExt cx="2163561" cy="1347300"/>
          </a:xfrm>
        </p:grpSpPr>
        <p:sp>
          <p:nvSpPr>
            <p:cNvPr id="122" name="Google Shape;122;p9"/>
            <p:cNvSpPr/>
            <p:nvPr/>
          </p:nvSpPr>
          <p:spPr>
            <a:xfrm rot="-1591408" flipH="1">
              <a:off x="1362169" y="-63166"/>
              <a:ext cx="205103" cy="509980"/>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ial" panose="020B0604020202020204" pitchFamily="34" charset="0"/>
                <a:cs typeface="Arial" panose="020B0604020202020204" pitchFamily="34" charset="0"/>
              </a:endParaRPr>
            </a:p>
          </p:txBody>
        </p:sp>
        <p:sp>
          <p:nvSpPr>
            <p:cNvPr id="123" name="Google Shape;123;p9"/>
            <p:cNvSpPr/>
            <p:nvPr/>
          </p:nvSpPr>
          <p:spPr>
            <a:xfrm rot="-1591371" flipH="1">
              <a:off x="239463" y="-151890"/>
              <a:ext cx="434754" cy="1080980"/>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ial" panose="020B0604020202020204" pitchFamily="34" charset="0"/>
                <a:cs typeface="Arial" panose="020B0604020202020204" pitchFamily="34" charset="0"/>
              </a:endParaRPr>
            </a:p>
          </p:txBody>
        </p:sp>
        <p:sp>
          <p:nvSpPr>
            <p:cNvPr id="124" name="Google Shape;124;p9"/>
            <p:cNvSpPr/>
            <p:nvPr/>
          </p:nvSpPr>
          <p:spPr>
            <a:xfrm rot="-1591339" flipH="1">
              <a:off x="892401" y="-169347"/>
              <a:ext cx="504374" cy="1254067"/>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ial" panose="020B0604020202020204" pitchFamily="34" charset="0"/>
                <a:cs typeface="Arial" panose="020B0604020202020204" pitchFamily="34" charset="0"/>
              </a:endParaRPr>
            </a:p>
          </p:txBody>
        </p:sp>
        <p:sp>
          <p:nvSpPr>
            <p:cNvPr id="125" name="Google Shape;125;p9"/>
            <p:cNvSpPr/>
            <p:nvPr/>
          </p:nvSpPr>
          <p:spPr>
            <a:xfrm rot="-1591322" flipH="1">
              <a:off x="1818452" y="-76292"/>
              <a:ext cx="229660" cy="571018"/>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ial" panose="020B0604020202020204" pitchFamily="34" charset="0"/>
                <a:cs typeface="Arial" panose="020B0604020202020204" pitchFamily="34" charset="0"/>
              </a:endParaRPr>
            </a:p>
          </p:txBody>
        </p:sp>
        <p:sp>
          <p:nvSpPr>
            <p:cNvPr id="126" name="Google Shape;126;p9"/>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4BB5D9"/>
            </a:solidFill>
            <a:ln>
              <a:noFill/>
            </a:ln>
          </p:spPr>
        </p:sp>
      </p:grpSp>
      <p:sp>
        <p:nvSpPr>
          <p:cNvPr id="127" name="Google Shape;127;p9"/>
          <p:cNvSpPr txBox="1">
            <a:spLocks noGrp="1"/>
          </p:cNvSpPr>
          <p:nvPr>
            <p:ph type="body" idx="1"/>
          </p:nvPr>
        </p:nvSpPr>
        <p:spPr>
          <a:xfrm>
            <a:off x="1097775" y="4025300"/>
            <a:ext cx="6948600" cy="519600"/>
          </a:xfrm>
          <a:prstGeom prst="rect">
            <a:avLst/>
          </a:prstGeom>
        </p:spPr>
        <p:txBody>
          <a:bodyPr spcFirstLastPara="1" wrap="square" lIns="91425" tIns="91425" rIns="91425" bIns="91425" anchor="t" anchorCtr="0">
            <a:noAutofit/>
          </a:bodyPr>
          <a:lstStyle>
            <a:lvl1pPr marL="457200" lvl="0" indent="-228600">
              <a:spcBef>
                <a:spcPts val="360"/>
              </a:spcBef>
              <a:spcAft>
                <a:spcPts val="0"/>
              </a:spcAft>
              <a:buSzPts val="1800"/>
              <a:buNone/>
              <a:defRPr sz="1800">
                <a:latin typeface="Arial" panose="020B0604020202020204" pitchFamily="34" charset="0"/>
                <a:cs typeface="Arial" panose="020B0604020202020204" pitchFamily="34" charset="0"/>
              </a:defRPr>
            </a:lvl1pPr>
          </a:lstStyle>
          <a:p>
            <a:pPr lvl="0"/>
            <a:r>
              <a:rPr lang="en-US" dirty="0"/>
              <a:t>Click to edit Master text styles</a:t>
            </a:r>
          </a:p>
        </p:txBody>
      </p:sp>
      <p:grpSp>
        <p:nvGrpSpPr>
          <p:cNvPr id="128" name="Google Shape;128;p9"/>
          <p:cNvGrpSpPr/>
          <p:nvPr/>
        </p:nvGrpSpPr>
        <p:grpSpPr>
          <a:xfrm>
            <a:off x="6791633" y="3181575"/>
            <a:ext cx="2352143" cy="2284388"/>
            <a:chOff x="6172200" y="2656118"/>
            <a:chExt cx="2971754" cy="2886151"/>
          </a:xfrm>
        </p:grpSpPr>
        <p:sp>
          <p:nvSpPr>
            <p:cNvPr id="129" name="Google Shape;129;p9"/>
            <p:cNvSpPr/>
            <p:nvPr/>
          </p:nvSpPr>
          <p:spPr>
            <a:xfrm rot="9208626" flipH="1">
              <a:off x="6704904" y="4110434"/>
              <a:ext cx="484232" cy="1204006"/>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ial" panose="020B0604020202020204" pitchFamily="34" charset="0"/>
                <a:cs typeface="Arial" panose="020B0604020202020204" pitchFamily="34" charset="0"/>
              </a:endParaRPr>
            </a:p>
          </p:txBody>
        </p:sp>
        <p:sp>
          <p:nvSpPr>
            <p:cNvPr id="130" name="Google Shape;130;p9"/>
            <p:cNvSpPr/>
            <p:nvPr/>
          </p:nvSpPr>
          <p:spPr>
            <a:xfrm rot="9208633" flipH="1">
              <a:off x="7804300" y="3279013"/>
              <a:ext cx="877624" cy="2182136"/>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ial" panose="020B0604020202020204" pitchFamily="34" charset="0"/>
                <a:cs typeface="Arial" panose="020B0604020202020204" pitchFamily="34" charset="0"/>
              </a:endParaRPr>
            </a:p>
          </p:txBody>
        </p:sp>
        <p:sp>
          <p:nvSpPr>
            <p:cNvPr id="131" name="Google Shape;131;p9"/>
            <p:cNvSpPr/>
            <p:nvPr/>
          </p:nvSpPr>
          <p:spPr>
            <a:xfrm rot="9208606" flipH="1">
              <a:off x="7481789" y="4276913"/>
              <a:ext cx="408796" cy="1016449"/>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ial" panose="020B0604020202020204" pitchFamily="34" charset="0"/>
                <a:cs typeface="Arial" panose="020B0604020202020204" pitchFamily="34" charset="0"/>
              </a:endParaRPr>
            </a:p>
          </p:txBody>
        </p:sp>
        <p:sp>
          <p:nvSpPr>
            <p:cNvPr id="132" name="Google Shape;132;p9"/>
            <p:cNvSpPr/>
            <p:nvPr/>
          </p:nvSpPr>
          <p:spPr>
            <a:xfrm rot="9208678" flipH="1">
              <a:off x="6287617" y="4657701"/>
              <a:ext cx="229660" cy="571018"/>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ial" panose="020B0604020202020204" pitchFamily="34" charset="0"/>
                <a:cs typeface="Arial" panose="020B0604020202020204" pitchFamily="34" charset="0"/>
              </a:endParaRPr>
            </a:p>
          </p:txBody>
        </p:sp>
        <p:sp>
          <p:nvSpPr>
            <p:cNvPr id="133" name="Google Shape;133;p9"/>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3796BF"/>
            </a:solidFill>
            <a:ln>
              <a:noFill/>
            </a:ln>
          </p:spPr>
        </p:sp>
      </p:grpSp>
      <p:sp>
        <p:nvSpPr>
          <p:cNvPr id="134" name="Google Shape;134;p9"/>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97803305"/>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ransparent Shapes">
  <p:cSld name="Transparent Shapes">
    <p:bg>
      <p:bgPr>
        <a:solidFill>
          <a:srgbClr val="3796BF"/>
        </a:solidFill>
        <a:effectLst/>
      </p:bgPr>
    </p:bg>
    <p:spTree>
      <p:nvGrpSpPr>
        <p:cNvPr id="1" name="Shape 149"/>
        <p:cNvGrpSpPr/>
        <p:nvPr/>
      </p:nvGrpSpPr>
      <p:grpSpPr>
        <a:xfrm>
          <a:off x="0" y="0"/>
          <a:ext cx="0" cy="0"/>
          <a:chOff x="0" y="0"/>
          <a:chExt cx="0" cy="0"/>
        </a:xfrm>
      </p:grpSpPr>
      <p:grpSp>
        <p:nvGrpSpPr>
          <p:cNvPr id="150" name="Google Shape;150;p11"/>
          <p:cNvGrpSpPr/>
          <p:nvPr/>
        </p:nvGrpSpPr>
        <p:grpSpPr>
          <a:xfrm>
            <a:off x="6172200" y="2656118"/>
            <a:ext cx="2971754" cy="2886151"/>
            <a:chOff x="6172200" y="2656118"/>
            <a:chExt cx="2971754" cy="2886151"/>
          </a:xfrm>
        </p:grpSpPr>
        <p:sp>
          <p:nvSpPr>
            <p:cNvPr id="151" name="Google Shape;151;p11"/>
            <p:cNvSpPr/>
            <p:nvPr/>
          </p:nvSpPr>
          <p:spPr>
            <a:xfrm rot="9208626" flipH="1">
              <a:off x="6704904" y="4110434"/>
              <a:ext cx="484232" cy="1204006"/>
            </a:xfrm>
            <a:prstGeom prst="flowChartManualInput">
              <a:avLst/>
            </a:prstGeom>
            <a:solidFill>
              <a:srgbClr val="FFFFFF">
                <a:alpha val="3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ial" panose="020B0604020202020204" pitchFamily="34" charset="0"/>
                <a:cs typeface="Arial" panose="020B0604020202020204" pitchFamily="34" charset="0"/>
              </a:endParaRPr>
            </a:p>
          </p:txBody>
        </p:sp>
        <p:sp>
          <p:nvSpPr>
            <p:cNvPr id="152" name="Google Shape;152;p11"/>
            <p:cNvSpPr/>
            <p:nvPr/>
          </p:nvSpPr>
          <p:spPr>
            <a:xfrm rot="9208633" flipH="1">
              <a:off x="7804300" y="3279013"/>
              <a:ext cx="877624" cy="2182136"/>
            </a:xfrm>
            <a:prstGeom prst="flowChartManualInput">
              <a:avLst/>
            </a:prstGeom>
            <a:solidFill>
              <a:srgbClr val="FFFFFF">
                <a:alpha val="3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ial" panose="020B0604020202020204" pitchFamily="34" charset="0"/>
                <a:cs typeface="Arial" panose="020B0604020202020204" pitchFamily="34" charset="0"/>
              </a:endParaRPr>
            </a:p>
          </p:txBody>
        </p:sp>
        <p:sp>
          <p:nvSpPr>
            <p:cNvPr id="153" name="Google Shape;153;p11"/>
            <p:cNvSpPr/>
            <p:nvPr/>
          </p:nvSpPr>
          <p:spPr>
            <a:xfrm rot="9208606" flipH="1">
              <a:off x="7481789" y="4276913"/>
              <a:ext cx="408796" cy="1016449"/>
            </a:xfrm>
            <a:prstGeom prst="flowChartManualInput">
              <a:avLst/>
            </a:prstGeom>
            <a:solidFill>
              <a:srgbClr val="FFFFFF">
                <a:alpha val="3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ial" panose="020B0604020202020204" pitchFamily="34" charset="0"/>
                <a:cs typeface="Arial" panose="020B0604020202020204" pitchFamily="34" charset="0"/>
              </a:endParaRPr>
            </a:p>
          </p:txBody>
        </p:sp>
        <p:sp>
          <p:nvSpPr>
            <p:cNvPr id="154" name="Google Shape;154;p11"/>
            <p:cNvSpPr/>
            <p:nvPr/>
          </p:nvSpPr>
          <p:spPr>
            <a:xfrm rot="9208678" flipH="1">
              <a:off x="6287617" y="4657701"/>
              <a:ext cx="229660" cy="571018"/>
            </a:xfrm>
            <a:prstGeom prst="flowChartManualInput">
              <a:avLst/>
            </a:prstGeom>
            <a:solidFill>
              <a:srgbClr val="FFFFFF">
                <a:alpha val="3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ial" panose="020B0604020202020204" pitchFamily="34" charset="0"/>
                <a:cs typeface="Arial" panose="020B0604020202020204" pitchFamily="34" charset="0"/>
              </a:endParaRPr>
            </a:p>
          </p:txBody>
        </p:sp>
        <p:sp>
          <p:nvSpPr>
            <p:cNvPr id="155" name="Google Shape;155;p11"/>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FFFFFF">
                <a:alpha val="33460"/>
              </a:srgbClr>
            </a:solidFill>
            <a:ln>
              <a:noFill/>
            </a:ln>
          </p:spPr>
        </p:sp>
      </p:grpSp>
      <p:grpSp>
        <p:nvGrpSpPr>
          <p:cNvPr id="156" name="Google Shape;156;p11"/>
          <p:cNvGrpSpPr/>
          <p:nvPr/>
        </p:nvGrpSpPr>
        <p:grpSpPr>
          <a:xfrm>
            <a:off x="-32" y="-228027"/>
            <a:ext cx="2163561" cy="1347300"/>
            <a:chOff x="-32" y="-215963"/>
            <a:chExt cx="2163561" cy="1347300"/>
          </a:xfrm>
        </p:grpSpPr>
        <p:sp>
          <p:nvSpPr>
            <p:cNvPr id="157" name="Google Shape;157;p11"/>
            <p:cNvSpPr/>
            <p:nvPr/>
          </p:nvSpPr>
          <p:spPr>
            <a:xfrm rot="-1591408" flipH="1">
              <a:off x="1362169" y="-63166"/>
              <a:ext cx="205103" cy="509980"/>
            </a:xfrm>
            <a:prstGeom prst="flowChartManualInput">
              <a:avLst/>
            </a:prstGeom>
            <a:solidFill>
              <a:srgbClr val="FFFFFF">
                <a:alpha val="3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ial" panose="020B0604020202020204" pitchFamily="34" charset="0"/>
                <a:cs typeface="Arial" panose="020B0604020202020204" pitchFamily="34" charset="0"/>
              </a:endParaRPr>
            </a:p>
          </p:txBody>
        </p:sp>
        <p:sp>
          <p:nvSpPr>
            <p:cNvPr id="158" name="Google Shape;158;p11"/>
            <p:cNvSpPr/>
            <p:nvPr/>
          </p:nvSpPr>
          <p:spPr>
            <a:xfrm rot="-1591371" flipH="1">
              <a:off x="239463" y="-151890"/>
              <a:ext cx="434754" cy="1080980"/>
            </a:xfrm>
            <a:prstGeom prst="flowChartManualInput">
              <a:avLst/>
            </a:prstGeom>
            <a:solidFill>
              <a:srgbClr val="FFFFFF">
                <a:alpha val="3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ial" panose="020B0604020202020204" pitchFamily="34" charset="0"/>
                <a:cs typeface="Arial" panose="020B0604020202020204" pitchFamily="34" charset="0"/>
              </a:endParaRPr>
            </a:p>
          </p:txBody>
        </p:sp>
        <p:sp>
          <p:nvSpPr>
            <p:cNvPr id="159" name="Google Shape;159;p11"/>
            <p:cNvSpPr/>
            <p:nvPr/>
          </p:nvSpPr>
          <p:spPr>
            <a:xfrm rot="-1591339" flipH="1">
              <a:off x="892401" y="-169347"/>
              <a:ext cx="504374" cy="1254067"/>
            </a:xfrm>
            <a:prstGeom prst="flowChartManualInput">
              <a:avLst/>
            </a:prstGeom>
            <a:solidFill>
              <a:srgbClr val="FFFFFF">
                <a:alpha val="3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ial" panose="020B0604020202020204" pitchFamily="34" charset="0"/>
                <a:cs typeface="Arial" panose="020B0604020202020204" pitchFamily="34" charset="0"/>
              </a:endParaRPr>
            </a:p>
          </p:txBody>
        </p:sp>
        <p:sp>
          <p:nvSpPr>
            <p:cNvPr id="160" name="Google Shape;160;p11"/>
            <p:cNvSpPr/>
            <p:nvPr/>
          </p:nvSpPr>
          <p:spPr>
            <a:xfrm rot="-1591322" flipH="1">
              <a:off x="1818452" y="-76292"/>
              <a:ext cx="229660" cy="571018"/>
            </a:xfrm>
            <a:prstGeom prst="flowChartManualInput">
              <a:avLst/>
            </a:prstGeom>
            <a:solidFill>
              <a:srgbClr val="FFFFFF">
                <a:alpha val="3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ial" panose="020B0604020202020204" pitchFamily="34" charset="0"/>
                <a:cs typeface="Arial" panose="020B0604020202020204" pitchFamily="34" charset="0"/>
              </a:endParaRPr>
            </a:p>
          </p:txBody>
        </p:sp>
        <p:sp>
          <p:nvSpPr>
            <p:cNvPr id="161" name="Google Shape;161;p11"/>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FFFFFF">
                <a:alpha val="33460"/>
              </a:srgbClr>
            </a:solidFill>
            <a:ln>
              <a:noFill/>
            </a:ln>
          </p:spPr>
        </p:sp>
      </p:grpSp>
      <p:sp>
        <p:nvSpPr>
          <p:cNvPr id="162" name="Google Shape;162;p11"/>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382002260"/>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Image background">
  <p:cSld name="Image background">
    <p:spTree>
      <p:nvGrpSpPr>
        <p:cNvPr id="1" name="Shape 273"/>
        <p:cNvGrpSpPr/>
        <p:nvPr/>
      </p:nvGrpSpPr>
      <p:grpSpPr>
        <a:xfrm>
          <a:off x="0" y="0"/>
          <a:ext cx="0" cy="0"/>
          <a:chOff x="0" y="0"/>
          <a:chExt cx="0" cy="0"/>
        </a:xfrm>
      </p:grpSpPr>
      <p:sp>
        <p:nvSpPr>
          <p:cNvPr id="300" name="Google Shape;300;p11"/>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508074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rang chiếu Tiêu đề">
    <p:spTree>
      <p:nvGrpSpPr>
        <p:cNvPr id="1" name=""/>
        <p:cNvGrpSpPr/>
        <p:nvPr/>
      </p:nvGrpSpPr>
      <p:grpSpPr>
        <a:xfrm>
          <a:off x="0" y="0"/>
          <a:ext cx="0" cy="0"/>
          <a:chOff x="0" y="0"/>
          <a:chExt cx="0" cy="0"/>
        </a:xfrm>
      </p:grpSpPr>
      <p:sp>
        <p:nvSpPr>
          <p:cNvPr id="7" name="Hình chữ nhật 6"/>
          <p:cNvSpPr/>
          <p:nvPr userDrawn="1"/>
        </p:nvSpPr>
        <p:spPr bwMode="blackWhite">
          <a:xfrm>
            <a:off x="191213" y="197088"/>
            <a:ext cx="8761576" cy="4749325"/>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sz="1350" noProof="0" dirty="0"/>
          </a:p>
        </p:txBody>
      </p:sp>
      <p:sp>
        <p:nvSpPr>
          <p:cNvPr id="2" name="Tiêu đề 1"/>
          <p:cNvSpPr>
            <a:spLocks noGrp="1"/>
          </p:cNvSpPr>
          <p:nvPr>
            <p:ph type="title"/>
          </p:nvPr>
        </p:nvSpPr>
        <p:spPr/>
        <p:txBody>
          <a:bodyPr rtlCol="0"/>
          <a:lstStyle/>
          <a:p>
            <a:pPr rtl="0"/>
            <a:r>
              <a:rPr lang="vi-VN" noProof="0"/>
              <a:t>Bấm để sửa kiểu tiêu đề Bản cái</a:t>
            </a:r>
            <a:endParaRPr lang="vi-VN" noProof="0" dirty="0"/>
          </a:p>
        </p:txBody>
      </p:sp>
    </p:spTree>
    <p:extLst>
      <p:ext uri="{BB962C8B-B14F-4D97-AF65-F5344CB8AC3E}">
        <p14:creationId xmlns:p14="http://schemas.microsoft.com/office/powerpoint/2010/main" val="3709352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êu đề và Nội dung">
    <p:spTree>
      <p:nvGrpSpPr>
        <p:cNvPr id="1" name=""/>
        <p:cNvGrpSpPr/>
        <p:nvPr/>
      </p:nvGrpSpPr>
      <p:grpSpPr>
        <a:xfrm>
          <a:off x="0" y="0"/>
          <a:ext cx="0" cy="0"/>
          <a:chOff x="0" y="0"/>
          <a:chExt cx="0" cy="0"/>
        </a:xfrm>
      </p:grpSpPr>
      <p:sp>
        <p:nvSpPr>
          <p:cNvPr id="9" name="Hình chữ nhật 8"/>
          <p:cNvSpPr/>
          <p:nvPr userDrawn="1"/>
        </p:nvSpPr>
        <p:spPr>
          <a:xfrm>
            <a:off x="192024" y="198882"/>
            <a:ext cx="8762287" cy="4749325"/>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vi-VN" sz="1350" noProof="0" dirty="0"/>
          </a:p>
        </p:txBody>
      </p:sp>
      <p:cxnSp>
        <p:nvCxnSpPr>
          <p:cNvPr id="12" name="Đường nối Thẳng 11"/>
          <p:cNvCxnSpPr/>
          <p:nvPr userDrawn="1"/>
        </p:nvCxnSpPr>
        <p:spPr>
          <a:xfrm>
            <a:off x="453326" y="897294"/>
            <a:ext cx="8237349"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êu đề 3"/>
          <p:cNvSpPr>
            <a:spLocks noGrp="1"/>
          </p:cNvSpPr>
          <p:nvPr>
            <p:ph type="title"/>
          </p:nvPr>
        </p:nvSpPr>
        <p:spPr>
          <a:xfrm>
            <a:off x="390905" y="336042"/>
            <a:ext cx="8299800" cy="480060"/>
          </a:xfrm>
        </p:spPr>
        <p:txBody>
          <a:bodyPr rtlCol="0" anchor="b" anchorCtr="0">
            <a:normAutofit/>
          </a:bodyPr>
          <a:lstStyle>
            <a:lvl1pPr>
              <a:defRPr sz="2100">
                <a:solidFill>
                  <a:schemeClr val="bg2">
                    <a:lumMod val="25000"/>
                  </a:schemeClr>
                </a:solidFill>
              </a:defRPr>
            </a:lvl1pPr>
          </a:lstStyle>
          <a:p>
            <a:pPr rtl="0"/>
            <a:r>
              <a:rPr lang="vi-VN" noProof="0"/>
              <a:t>Bấm để sửa kiểu tiêu đề Bản cái</a:t>
            </a:r>
            <a:endParaRPr lang="vi-VN" noProof="0" dirty="0"/>
          </a:p>
        </p:txBody>
      </p:sp>
      <p:sp>
        <p:nvSpPr>
          <p:cNvPr id="3" name="Chỗ dành sẵn cho Nội dung 2"/>
          <p:cNvSpPr>
            <a:spLocks noGrp="1"/>
          </p:cNvSpPr>
          <p:nvPr>
            <p:ph sz="quarter" idx="10"/>
          </p:nvPr>
        </p:nvSpPr>
        <p:spPr>
          <a:xfrm>
            <a:off x="404622" y="1076706"/>
            <a:ext cx="3312414" cy="2983230"/>
          </a:xfrm>
        </p:spPr>
        <p:txBody>
          <a:bodyPr vert="horz" lIns="91440" tIns="45720" rIns="91440" bIns="45720" rtlCol="0">
            <a:normAutofit/>
          </a:bodyPr>
          <a:lstStyle>
            <a:lvl1pPr>
              <a:defRPr lang="en-US" sz="900" smtClean="0">
                <a:solidFill>
                  <a:schemeClr val="tx1">
                    <a:lumMod val="75000"/>
                    <a:lumOff val="25000"/>
                  </a:schemeClr>
                </a:solidFill>
              </a:defRPr>
            </a:lvl1pPr>
            <a:lvl2pPr>
              <a:defRPr lang="en-US" sz="900" smtClean="0">
                <a:solidFill>
                  <a:schemeClr val="tx1">
                    <a:lumMod val="75000"/>
                    <a:lumOff val="25000"/>
                  </a:schemeClr>
                </a:solidFill>
              </a:defRPr>
            </a:lvl2pPr>
            <a:lvl3pPr>
              <a:defRPr lang="en-US" sz="900" smtClean="0">
                <a:solidFill>
                  <a:schemeClr val="tx1">
                    <a:lumMod val="75000"/>
                    <a:lumOff val="25000"/>
                  </a:schemeClr>
                </a:solidFill>
              </a:defRPr>
            </a:lvl3pPr>
            <a:lvl4pPr>
              <a:defRPr lang="en-US" sz="900" smtClean="0">
                <a:solidFill>
                  <a:schemeClr val="tx1">
                    <a:lumMod val="75000"/>
                    <a:lumOff val="25000"/>
                  </a:schemeClr>
                </a:solidFill>
              </a:defRPr>
            </a:lvl4pPr>
            <a:lvl5pPr>
              <a:defRPr lang="en-US" sz="900">
                <a:solidFill>
                  <a:schemeClr val="tx1">
                    <a:lumMod val="75000"/>
                    <a:lumOff val="25000"/>
                  </a:schemeClr>
                </a:solidFill>
              </a:defRPr>
            </a:lvl5pPr>
          </a:lstStyle>
          <a:p>
            <a:pPr marL="0" lvl="0" indent="0" rtl="0">
              <a:lnSpc>
                <a:spcPct val="150000"/>
              </a:lnSpc>
              <a:spcBef>
                <a:spcPts val="750"/>
              </a:spcBef>
              <a:spcAft>
                <a:spcPts val="900"/>
              </a:spcAft>
              <a:buNone/>
            </a:pPr>
            <a:r>
              <a:rPr lang="vi-VN" noProof="0"/>
              <a:t>Bấm để chỉnh sửa kiểu văn bản của Bản cái</a:t>
            </a:r>
          </a:p>
          <a:p>
            <a:pPr marL="0" lvl="1" indent="0" rtl="0">
              <a:lnSpc>
                <a:spcPct val="150000"/>
              </a:lnSpc>
              <a:spcBef>
                <a:spcPts val="750"/>
              </a:spcBef>
              <a:spcAft>
                <a:spcPts val="900"/>
              </a:spcAft>
              <a:buNone/>
            </a:pPr>
            <a:r>
              <a:rPr lang="vi-VN" noProof="0"/>
              <a:t>Mức hai</a:t>
            </a:r>
          </a:p>
          <a:p>
            <a:pPr marL="0" lvl="2" indent="0" rtl="0">
              <a:lnSpc>
                <a:spcPct val="150000"/>
              </a:lnSpc>
              <a:spcBef>
                <a:spcPts val="750"/>
              </a:spcBef>
              <a:spcAft>
                <a:spcPts val="900"/>
              </a:spcAft>
              <a:buNone/>
            </a:pPr>
            <a:r>
              <a:rPr lang="vi-VN" noProof="0"/>
              <a:t>Mức ba</a:t>
            </a:r>
          </a:p>
          <a:p>
            <a:pPr marL="0" lvl="3" indent="0" rtl="0">
              <a:lnSpc>
                <a:spcPct val="150000"/>
              </a:lnSpc>
              <a:spcBef>
                <a:spcPts val="750"/>
              </a:spcBef>
              <a:spcAft>
                <a:spcPts val="900"/>
              </a:spcAft>
              <a:buNone/>
            </a:pPr>
            <a:r>
              <a:rPr lang="vi-VN" noProof="0"/>
              <a:t>Mức bốn</a:t>
            </a:r>
          </a:p>
          <a:p>
            <a:pPr marL="0" lvl="4" indent="0" rtl="0">
              <a:lnSpc>
                <a:spcPct val="150000"/>
              </a:lnSpc>
              <a:spcBef>
                <a:spcPts val="750"/>
              </a:spcBef>
              <a:spcAft>
                <a:spcPts val="900"/>
              </a:spcAft>
              <a:buNone/>
            </a:pPr>
            <a:r>
              <a:rPr lang="vi-VN" noProof="0"/>
              <a:t>Mức năm</a:t>
            </a:r>
            <a:endParaRPr lang="vi-VN" noProof="0" dirty="0"/>
          </a:p>
        </p:txBody>
      </p:sp>
      <p:sp>
        <p:nvSpPr>
          <p:cNvPr id="6" name="Chỗ dành sẵn cho Ngày tháng 3"/>
          <p:cNvSpPr>
            <a:spLocks noGrp="1"/>
          </p:cNvSpPr>
          <p:nvPr>
            <p:ph type="dt" sz="half" idx="2"/>
          </p:nvPr>
        </p:nvSpPr>
        <p:spPr>
          <a:xfrm>
            <a:off x="404622" y="4652964"/>
            <a:ext cx="2457450" cy="273844"/>
          </a:xfrm>
          <a:prstGeom prst="rect">
            <a:avLst/>
          </a:prstGeom>
        </p:spPr>
        <p:txBody>
          <a:bodyPr vert="horz" lIns="91440" tIns="45720" rIns="91440" bIns="45720" rtlCol="0" anchor="ctr"/>
          <a:lstStyle>
            <a:lvl1pPr algn="l">
              <a:defRPr sz="900" baseline="0">
                <a:solidFill>
                  <a:schemeClr val="tx1">
                    <a:lumMod val="65000"/>
                    <a:lumOff val="35000"/>
                  </a:schemeClr>
                </a:solidFill>
              </a:defRPr>
            </a:lvl1pPr>
          </a:lstStyle>
          <a:p>
            <a:fld id="{F4675C83-0C9B-4262-83A8-0F5AB87128DA}" type="datetime1">
              <a:rPr lang="vi-VN" smtClean="0"/>
              <a:pPr/>
              <a:t>18/12/2019</a:t>
            </a:fld>
            <a:endParaRPr lang="vi-VN" dirty="0"/>
          </a:p>
        </p:txBody>
      </p:sp>
      <p:sp>
        <p:nvSpPr>
          <p:cNvPr id="7" name="Chỗ dành sẵn cho Chân trang 4"/>
          <p:cNvSpPr>
            <a:spLocks noGrp="1"/>
          </p:cNvSpPr>
          <p:nvPr>
            <p:ph type="ftr" sz="quarter" idx="3"/>
          </p:nvPr>
        </p:nvSpPr>
        <p:spPr>
          <a:xfrm>
            <a:off x="3486150" y="4652964"/>
            <a:ext cx="2171700" cy="273844"/>
          </a:xfrm>
          <a:prstGeom prst="rect">
            <a:avLst/>
          </a:prstGeom>
        </p:spPr>
        <p:txBody>
          <a:bodyPr vert="horz" lIns="91440" tIns="45720" rIns="91440" bIns="45720" rtlCol="0" anchor="ctr"/>
          <a:lstStyle>
            <a:lvl1pPr algn="ctr">
              <a:defRPr sz="900" baseline="0">
                <a:solidFill>
                  <a:schemeClr val="tx1">
                    <a:lumMod val="65000"/>
                    <a:lumOff val="35000"/>
                  </a:schemeClr>
                </a:solidFill>
              </a:defRPr>
            </a:lvl1pPr>
          </a:lstStyle>
          <a:p>
            <a:pPr rtl="0"/>
            <a:endParaRPr lang="vi-VN" noProof="0" dirty="0"/>
          </a:p>
        </p:txBody>
      </p:sp>
      <p:sp>
        <p:nvSpPr>
          <p:cNvPr id="8" name="Chỗ dành sẵn cho Số hiệu Bản chiếu 5"/>
          <p:cNvSpPr>
            <a:spLocks noGrp="1"/>
          </p:cNvSpPr>
          <p:nvPr>
            <p:ph type="sldNum" sz="quarter" idx="4"/>
          </p:nvPr>
        </p:nvSpPr>
        <p:spPr>
          <a:xfrm>
            <a:off x="6278945" y="4652964"/>
            <a:ext cx="2457450" cy="273844"/>
          </a:xfrm>
          <a:prstGeom prst="rect">
            <a:avLst/>
          </a:prstGeom>
        </p:spPr>
        <p:txBody>
          <a:bodyPr vert="horz" lIns="91440" tIns="45720" rIns="91440" bIns="45720" rtlCol="0" anchor="ctr"/>
          <a:lstStyle>
            <a:lvl1pPr algn="r">
              <a:defRPr sz="900" baseline="0">
                <a:solidFill>
                  <a:schemeClr val="tx1">
                    <a:lumMod val="65000"/>
                    <a:lumOff val="35000"/>
                  </a:schemeClr>
                </a:solidFill>
              </a:defRPr>
            </a:lvl1pPr>
          </a:lstStyle>
          <a:p>
            <a:pPr rtl="0"/>
            <a:fld id="{9860EDB8-5305-433F-BE41-D7A86D811DB3}" type="slidenum">
              <a:rPr lang="vi-VN" noProof="0" smtClean="0"/>
              <a:pPr/>
              <a:t>‹#›</a:t>
            </a:fld>
            <a:endParaRPr lang="vi-VN" noProof="0" dirty="0"/>
          </a:p>
        </p:txBody>
      </p:sp>
    </p:spTree>
    <p:extLst>
      <p:ext uri="{BB962C8B-B14F-4D97-AF65-F5344CB8AC3E}">
        <p14:creationId xmlns:p14="http://schemas.microsoft.com/office/powerpoint/2010/main" val="796216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31425" y="1149725"/>
            <a:ext cx="5760300" cy="680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1pPr>
            <a:lvl2pPr lvl="1">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2pPr>
            <a:lvl3pPr lvl="2">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3pPr>
            <a:lvl4pPr lvl="3">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4pPr>
            <a:lvl5pPr lvl="4">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5pPr>
            <a:lvl6pPr lvl="5">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6pPr>
            <a:lvl7pPr lvl="6">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7pPr>
            <a:lvl8pPr lvl="7">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8pPr>
            <a:lvl9pPr lvl="8">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1031425" y="1777125"/>
            <a:ext cx="5760300" cy="25212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rgbClr val="4BB5D9"/>
              </a:buClr>
              <a:buSzPts val="2000"/>
              <a:buFont typeface="Roboto Condensed"/>
              <a:buChar char="»"/>
              <a:defRPr sz="2000">
                <a:solidFill>
                  <a:srgbClr val="607896"/>
                </a:solidFill>
                <a:latin typeface="Roboto Condensed"/>
                <a:ea typeface="Roboto Condensed"/>
                <a:cs typeface="Roboto Condensed"/>
                <a:sym typeface="Roboto Condensed"/>
              </a:defRPr>
            </a:lvl1pPr>
            <a:lvl2pPr marL="914400" lvl="1" indent="-355600">
              <a:spcBef>
                <a:spcPts val="0"/>
              </a:spcBef>
              <a:spcAft>
                <a:spcPts val="0"/>
              </a:spcAft>
              <a:buClr>
                <a:srgbClr val="4BB5D9"/>
              </a:buClr>
              <a:buSzPts val="2000"/>
              <a:buFont typeface="Roboto Condensed"/>
              <a:buChar char="⋄"/>
              <a:defRPr sz="2000">
                <a:solidFill>
                  <a:srgbClr val="607896"/>
                </a:solidFill>
                <a:latin typeface="Roboto Condensed"/>
                <a:ea typeface="Roboto Condensed"/>
                <a:cs typeface="Roboto Condensed"/>
                <a:sym typeface="Roboto Condensed"/>
              </a:defRPr>
            </a:lvl2pPr>
            <a:lvl3pPr marL="1371600" lvl="2"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3pPr>
            <a:lvl4pPr marL="1828800" lvl="3"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4pPr>
            <a:lvl5pPr marL="2286000" lvl="4"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5pPr>
            <a:lvl6pPr marL="2743200" lvl="5"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6pPr>
            <a:lvl7pPr marL="3200400" lvl="6"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7pPr>
            <a:lvl8pPr marL="3657600" lvl="7"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8pPr>
            <a:lvl9pPr marL="4114800" lvl="8"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9pPr>
          </a:lstStyle>
          <a:p>
            <a:endParaRPr/>
          </a:p>
        </p:txBody>
      </p:sp>
      <p:sp>
        <p:nvSpPr>
          <p:cNvPr id="8" name="Google Shape;8;p1"/>
          <p:cNvSpPr txBox="1">
            <a:spLocks noGrp="1"/>
          </p:cNvSpPr>
          <p:nvPr>
            <p:ph type="sldNum" idx="12"/>
          </p:nvPr>
        </p:nvSpPr>
        <p:spPr>
          <a:xfrm>
            <a:off x="8556784" y="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rgbClr val="4BB5D9"/>
                </a:solidFill>
                <a:latin typeface="Arial" panose="020B0604020202020204" pitchFamily="34" charset="0"/>
                <a:ea typeface="Arial" panose="020B0604020202020204" pitchFamily="34" charset="0"/>
                <a:cs typeface="Arial" panose="020B0604020202020204" pitchFamily="34" charset="0"/>
                <a:sym typeface="Roboto Condensed"/>
              </a:defRPr>
            </a:lvl1pPr>
            <a:lvl2pPr lvl="1" algn="r">
              <a:buNone/>
              <a:defRPr sz="1300">
                <a:solidFill>
                  <a:srgbClr val="4BB5D9"/>
                </a:solidFill>
                <a:latin typeface="Roboto Condensed"/>
                <a:ea typeface="Roboto Condensed"/>
                <a:cs typeface="Roboto Condensed"/>
                <a:sym typeface="Roboto Condensed"/>
              </a:defRPr>
            </a:lvl2pPr>
            <a:lvl3pPr lvl="2" algn="r">
              <a:buNone/>
              <a:defRPr sz="1300">
                <a:solidFill>
                  <a:srgbClr val="4BB5D9"/>
                </a:solidFill>
                <a:latin typeface="Roboto Condensed"/>
                <a:ea typeface="Roboto Condensed"/>
                <a:cs typeface="Roboto Condensed"/>
                <a:sym typeface="Roboto Condensed"/>
              </a:defRPr>
            </a:lvl3pPr>
            <a:lvl4pPr lvl="3" algn="r">
              <a:buNone/>
              <a:defRPr sz="1300">
                <a:solidFill>
                  <a:srgbClr val="4BB5D9"/>
                </a:solidFill>
                <a:latin typeface="Roboto Condensed"/>
                <a:ea typeface="Roboto Condensed"/>
                <a:cs typeface="Roboto Condensed"/>
                <a:sym typeface="Roboto Condensed"/>
              </a:defRPr>
            </a:lvl4pPr>
            <a:lvl5pPr lvl="4" algn="r">
              <a:buNone/>
              <a:defRPr sz="1300">
                <a:solidFill>
                  <a:srgbClr val="4BB5D9"/>
                </a:solidFill>
                <a:latin typeface="Roboto Condensed"/>
                <a:ea typeface="Roboto Condensed"/>
                <a:cs typeface="Roboto Condensed"/>
                <a:sym typeface="Roboto Condensed"/>
              </a:defRPr>
            </a:lvl5pPr>
            <a:lvl6pPr lvl="5" algn="r">
              <a:buNone/>
              <a:defRPr sz="1300">
                <a:solidFill>
                  <a:srgbClr val="4BB5D9"/>
                </a:solidFill>
                <a:latin typeface="Roboto Condensed"/>
                <a:ea typeface="Roboto Condensed"/>
                <a:cs typeface="Roboto Condensed"/>
                <a:sym typeface="Roboto Condensed"/>
              </a:defRPr>
            </a:lvl6pPr>
            <a:lvl7pPr lvl="6" algn="r">
              <a:buNone/>
              <a:defRPr sz="1300">
                <a:solidFill>
                  <a:srgbClr val="4BB5D9"/>
                </a:solidFill>
                <a:latin typeface="Roboto Condensed"/>
                <a:ea typeface="Roboto Condensed"/>
                <a:cs typeface="Roboto Condensed"/>
                <a:sym typeface="Roboto Condensed"/>
              </a:defRPr>
            </a:lvl7pPr>
            <a:lvl8pPr lvl="7" algn="r">
              <a:buNone/>
              <a:defRPr sz="1300">
                <a:solidFill>
                  <a:srgbClr val="4BB5D9"/>
                </a:solidFill>
                <a:latin typeface="Roboto Condensed"/>
                <a:ea typeface="Roboto Condensed"/>
                <a:cs typeface="Roboto Condensed"/>
                <a:sym typeface="Roboto Condensed"/>
              </a:defRPr>
            </a:lvl8pPr>
            <a:lvl9pPr lvl="8" algn="r">
              <a:buNone/>
              <a:defRPr sz="1300">
                <a:solidFill>
                  <a:srgbClr val="4BB5D9"/>
                </a:solidFill>
                <a:latin typeface="Roboto Condensed"/>
                <a:ea typeface="Roboto Condensed"/>
                <a:cs typeface="Roboto Condensed"/>
                <a:sym typeface="Roboto Condensed"/>
              </a:defRPr>
            </a:lvl9pPr>
          </a:lstStyle>
          <a:p>
            <a:fld id="{00000000-1234-1234-1234-123412341234}" type="slidenum">
              <a:rPr lang="en" smtClean="0"/>
              <a:pPr/>
              <a:t>‹#›</a:t>
            </a:fld>
            <a:endParaRPr lang="en" dirty="0"/>
          </a:p>
        </p:txBody>
      </p:sp>
    </p:spTree>
    <p:extLst>
      <p:ext uri="{BB962C8B-B14F-4D97-AF65-F5344CB8AC3E}">
        <p14:creationId xmlns:p14="http://schemas.microsoft.com/office/powerpoint/2010/main" val="3317175808"/>
      </p:ext>
    </p:extLst>
  </p:cSld>
  <p:clrMap bg1="lt1" tx1="dk1" bg2="dk2" tx2="lt2" accent1="accent1" accent2="accent2" accent3="accent3" accent4="accent4" accent5="accent5" accent6="accent6" hlink="hlink" folHlink="folHlink"/>
  <p:sldLayoutIdLst>
    <p:sldLayoutId id="2147483664" r:id="rId1"/>
    <p:sldLayoutId id="2147483666" r:id="rId2"/>
    <p:sldLayoutId id="2147483667" r:id="rId3"/>
    <p:sldLayoutId id="2147483670" r:id="rId4"/>
    <p:sldLayoutId id="2147483671" r:id="rId5"/>
    <p:sldLayoutId id="2147483673" r:id="rId6"/>
    <p:sldLayoutId id="2147483674" r:id="rId7"/>
    <p:sldLayoutId id="2147483675" r:id="rId8"/>
    <p:sldLayoutId id="2147483676" r:id="rId9"/>
    <p:sldLayoutId id="2147483677" r:id="rId10"/>
  </p:sldLayoutIdLst>
  <p:transition>
    <p:fade thruBlk="1"/>
  </p:transition>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Segoe UI" panose="020B0502040204020203" pitchFamily="34" charset="0"/>
          <a:ea typeface="Segoe UI" panose="020B0502040204020203" pitchFamily="34" charset="0"/>
          <a:cs typeface="Segoe UI" panose="020B0502040204020203" pitchFamily="34" charset="0"/>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Segoe UI" panose="020B0502040204020203" pitchFamily="34" charset="0"/>
          <a:ea typeface="Segoe UI" panose="020B0502040204020203" pitchFamily="34" charset="0"/>
          <a:cs typeface="Segoe UI" panose="020B0502040204020203" pitchFamily="34" charset="0"/>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vmlDrawing" Target="../drawings/vmlDrawing1.vml"/><Relationship Id="rId5" Type="http://schemas.openxmlformats.org/officeDocument/2006/relationships/image" Target="../media/image13.e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comments" Target="../comments/comment1.xml"/><Relationship Id="rId5" Type="http://schemas.openxmlformats.org/officeDocument/2006/relationships/image" Target="../media/image14.emf"/><Relationship Id="rId4" Type="http://schemas.openxmlformats.org/officeDocument/2006/relationships/oleObject" Target="../embeddings/oleObject2.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miro.medium.com/max/1401/1*Q_IDqjKORWzoXmxvb0xEaw.png" TargetMode="External"/><Relationship Id="rId1" Type="http://schemas.openxmlformats.org/officeDocument/2006/relationships/slideLayout" Target="../slideLayouts/slideLayout7.xml"/><Relationship Id="rId4" Type="http://schemas.openxmlformats.org/officeDocument/2006/relationships/hyperlink" Target="https://medium.com/@briananderson2209/best-automation-testing-tools-for-2018-top-10-reviews-8a4a19f664d2"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4F51E33-F3B5-4918-9A19-C2A869477B24}"/>
              </a:ext>
            </a:extLst>
          </p:cNvPr>
          <p:cNvPicPr>
            <a:picLocks noChangeAspect="1"/>
          </p:cNvPicPr>
          <p:nvPr/>
        </p:nvPicPr>
        <p:blipFill>
          <a:blip r:embed="rId2"/>
          <a:stretch>
            <a:fillRect/>
          </a:stretch>
        </p:blipFill>
        <p:spPr>
          <a:xfrm>
            <a:off x="0" y="0"/>
            <a:ext cx="9144000" cy="4059936"/>
          </a:xfrm>
          <a:prstGeom prst="rect">
            <a:avLst/>
          </a:prstGeom>
        </p:spPr>
      </p:pic>
      <p:sp>
        <p:nvSpPr>
          <p:cNvPr id="7" name="TextBox 6">
            <a:extLst>
              <a:ext uri="{FF2B5EF4-FFF2-40B4-BE49-F238E27FC236}">
                <a16:creationId xmlns:a16="http://schemas.microsoft.com/office/drawing/2014/main" id="{DA69D272-91B0-46F2-B3E7-84F043E2E6FC}"/>
              </a:ext>
            </a:extLst>
          </p:cNvPr>
          <p:cNvSpPr txBox="1"/>
          <p:nvPr/>
        </p:nvSpPr>
        <p:spPr>
          <a:xfrm>
            <a:off x="875071" y="4059936"/>
            <a:ext cx="3696929" cy="954107"/>
          </a:xfrm>
          <a:prstGeom prst="rect">
            <a:avLst/>
          </a:prstGeom>
          <a:noFill/>
        </p:spPr>
        <p:txBody>
          <a:bodyPr wrap="square" rtlCol="0">
            <a:spAutoFit/>
          </a:bodyPr>
          <a:lstStyle/>
          <a:p>
            <a:r>
              <a:rPr lang="en-US" b="1" dirty="0">
                <a:solidFill>
                  <a:schemeClr val="tx1"/>
                </a:solidFill>
                <a:latin typeface="Arial" panose="020B0604020202020204" pitchFamily="34" charset="0"/>
                <a:cs typeface="Arial" panose="020B0604020202020204" pitchFamily="34" charset="0"/>
              </a:rPr>
              <a:t>Nhóm 1</a:t>
            </a:r>
          </a:p>
          <a:p>
            <a:r>
              <a:rPr lang="en-US" dirty="0">
                <a:solidFill>
                  <a:schemeClr val="tx1"/>
                </a:solidFill>
                <a:latin typeface="Arial" panose="020B0604020202020204" pitchFamily="34" charset="0"/>
                <a:cs typeface="Arial" panose="020B0604020202020204" pitchFamily="34" charset="0"/>
              </a:rPr>
              <a:t>Phan Văn L</a:t>
            </a:r>
            <a:r>
              <a:rPr lang="vi-VN" dirty="0">
                <a:solidFill>
                  <a:schemeClr val="tx1"/>
                </a:solidFill>
                <a:latin typeface="Arial" panose="020B0604020202020204" pitchFamily="34" charset="0"/>
                <a:cs typeface="Arial" panose="020B0604020202020204" pitchFamily="34" charset="0"/>
              </a:rPr>
              <a:t>ư</a:t>
            </a:r>
            <a:r>
              <a:rPr lang="en-US" dirty="0">
                <a:solidFill>
                  <a:schemeClr val="tx1"/>
                </a:solidFill>
                <a:latin typeface="Arial" panose="020B0604020202020204" pitchFamily="34" charset="0"/>
                <a:cs typeface="Arial" panose="020B0604020202020204" pitchFamily="34" charset="0"/>
              </a:rPr>
              <a:t>ợm – 15520461</a:t>
            </a:r>
          </a:p>
          <a:p>
            <a:r>
              <a:rPr lang="en-US" dirty="0">
                <a:solidFill>
                  <a:schemeClr val="tx1"/>
                </a:solidFill>
                <a:latin typeface="Arial" panose="020B0604020202020204" pitchFamily="34" charset="0"/>
                <a:cs typeface="Arial" panose="020B0604020202020204" pitchFamily="34" charset="0"/>
              </a:rPr>
              <a:t>Đoàn Văn Châu – 15520059</a:t>
            </a:r>
          </a:p>
          <a:p>
            <a:r>
              <a:rPr lang="en-US" dirty="0">
                <a:solidFill>
                  <a:schemeClr val="tx1"/>
                </a:solidFill>
                <a:latin typeface="Arial" panose="020B0604020202020204" pitchFamily="34" charset="0"/>
                <a:cs typeface="Arial" panose="020B0604020202020204" pitchFamily="34" charset="0"/>
              </a:rPr>
              <a:t>Nguyễn Duy Hùng – 15520278</a:t>
            </a:r>
          </a:p>
        </p:txBody>
      </p:sp>
    </p:spTree>
    <p:extLst>
      <p:ext uri="{BB962C8B-B14F-4D97-AF65-F5344CB8AC3E}">
        <p14:creationId xmlns:p14="http://schemas.microsoft.com/office/powerpoint/2010/main" val="321364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4F626-6929-44E4-A3DE-3764D285E46C}"/>
              </a:ext>
            </a:extLst>
          </p:cNvPr>
          <p:cNvSpPr>
            <a:spLocks noGrp="1"/>
          </p:cNvSpPr>
          <p:nvPr>
            <p:ph type="title"/>
          </p:nvPr>
        </p:nvSpPr>
        <p:spPr/>
        <p:txBody>
          <a:bodyPr/>
          <a:lstStyle/>
          <a:p>
            <a:r>
              <a:rPr lang="en-US" dirty="0"/>
              <a:t>Mục tiêu của kiểm thử</a:t>
            </a:r>
          </a:p>
        </p:txBody>
      </p:sp>
      <p:sp>
        <p:nvSpPr>
          <p:cNvPr id="3" name="Text Placeholder 2">
            <a:extLst>
              <a:ext uri="{FF2B5EF4-FFF2-40B4-BE49-F238E27FC236}">
                <a16:creationId xmlns:a16="http://schemas.microsoft.com/office/drawing/2014/main" id="{3157F9C2-2D98-4BDB-B4EF-900A1AE0AFB6}"/>
              </a:ext>
            </a:extLst>
          </p:cNvPr>
          <p:cNvSpPr>
            <a:spLocks noGrp="1"/>
          </p:cNvSpPr>
          <p:nvPr>
            <p:ph type="body" idx="1"/>
          </p:nvPr>
        </p:nvSpPr>
        <p:spPr/>
        <p:txBody>
          <a:bodyPr/>
          <a:lstStyle/>
          <a:p>
            <a:r>
              <a:rPr lang="en-US" sz="1800" dirty="0"/>
              <a:t>Tìm ra càng nhiều lỗi càng tốt trong điều kiện về thời gian đã định và nguồn lực sẵn có.</a:t>
            </a:r>
          </a:p>
          <a:p>
            <a:r>
              <a:rPr lang="en-US" sz="1800" dirty="0"/>
              <a:t>Chứng minh rằng sản phẩm phần mềm phù hợp với các đặc tả của nó.</a:t>
            </a:r>
          </a:p>
          <a:p>
            <a:r>
              <a:rPr lang="en-US" sz="1800" dirty="0"/>
              <a:t>Xác thực chất l</a:t>
            </a:r>
            <a:r>
              <a:rPr lang="vi-VN" sz="1800" dirty="0"/>
              <a:t>ư</a:t>
            </a:r>
            <a:r>
              <a:rPr lang="en-US" sz="1800" dirty="0"/>
              <a:t>ợng kiểm thử phần mềm.</a:t>
            </a:r>
          </a:p>
          <a:p>
            <a:r>
              <a:rPr lang="vi-VN" sz="1800" spc="-5" dirty="0"/>
              <a:t>Thiết </a:t>
            </a:r>
            <a:r>
              <a:rPr lang="vi-VN" sz="1800" dirty="0"/>
              <a:t>kế </a:t>
            </a:r>
            <a:r>
              <a:rPr lang="vi-VN" sz="1800" spc="-10" dirty="0"/>
              <a:t>tài </a:t>
            </a:r>
            <a:r>
              <a:rPr lang="vi-VN" sz="1800" spc="-5" dirty="0"/>
              <a:t>liệu </a:t>
            </a:r>
            <a:r>
              <a:rPr lang="vi-VN" sz="1800" dirty="0"/>
              <a:t>kiểm thử một cách có </a:t>
            </a:r>
            <a:r>
              <a:rPr lang="vi-VN" sz="1800" spc="-5" dirty="0"/>
              <a:t>hệ  </a:t>
            </a:r>
            <a:r>
              <a:rPr lang="vi-VN" sz="1800" dirty="0"/>
              <a:t>thống và </a:t>
            </a:r>
            <a:r>
              <a:rPr lang="vi-VN" sz="1800" spc="-5" dirty="0"/>
              <a:t>thực hiện nó </a:t>
            </a:r>
            <a:r>
              <a:rPr lang="vi-VN" sz="1800" dirty="0"/>
              <a:t>sao cho có </a:t>
            </a:r>
            <a:r>
              <a:rPr lang="vi-VN" sz="1800" spc="-5" dirty="0"/>
              <a:t>hiệu</a:t>
            </a:r>
            <a:r>
              <a:rPr lang="vi-VN" sz="1800" spc="-145" dirty="0"/>
              <a:t> </a:t>
            </a:r>
            <a:r>
              <a:rPr lang="vi-VN" sz="1800" spc="-5" dirty="0"/>
              <a:t>quả,  </a:t>
            </a:r>
            <a:r>
              <a:rPr lang="vi-VN" sz="1800" dirty="0"/>
              <a:t>tiết kiệm </a:t>
            </a:r>
            <a:r>
              <a:rPr lang="vi-VN" sz="1800" spc="-5" dirty="0"/>
              <a:t>được </a:t>
            </a:r>
            <a:r>
              <a:rPr lang="vi-VN" sz="1800" dirty="0"/>
              <a:t>thời </a:t>
            </a:r>
            <a:r>
              <a:rPr lang="vi-VN" sz="1800" spc="-5" dirty="0"/>
              <a:t>gian </a:t>
            </a:r>
            <a:r>
              <a:rPr lang="vi-VN" sz="1800" dirty="0"/>
              <a:t>công</a:t>
            </a:r>
            <a:r>
              <a:rPr lang="vi-VN" sz="1800" spc="-65" dirty="0"/>
              <a:t> </a:t>
            </a:r>
            <a:r>
              <a:rPr lang="vi-VN" sz="1800" dirty="0"/>
              <a:t>sức.</a:t>
            </a:r>
            <a:endParaRPr lang="en-US" sz="1800" dirty="0"/>
          </a:p>
        </p:txBody>
      </p:sp>
      <p:sp>
        <p:nvSpPr>
          <p:cNvPr id="4" name="Slide Number Placeholder 3">
            <a:extLst>
              <a:ext uri="{FF2B5EF4-FFF2-40B4-BE49-F238E27FC236}">
                <a16:creationId xmlns:a16="http://schemas.microsoft.com/office/drawing/2014/main" id="{38EF4D43-5E80-475D-8C31-CB7F0FBF6EA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1250099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0A630-DE0E-419A-8578-6C3964224030}"/>
              </a:ext>
            </a:extLst>
          </p:cNvPr>
          <p:cNvSpPr>
            <a:spLocks noGrp="1"/>
          </p:cNvSpPr>
          <p:nvPr>
            <p:ph type="title"/>
          </p:nvPr>
        </p:nvSpPr>
        <p:spPr>
          <a:xfrm>
            <a:off x="1390783" y="756435"/>
            <a:ext cx="6362433" cy="680700"/>
          </a:xfrm>
        </p:spPr>
        <p:txBody>
          <a:bodyPr/>
          <a:lstStyle/>
          <a:p>
            <a:r>
              <a:rPr lang="en-US" sz="2400"/>
              <a:t>An input-output model of program testing</a:t>
            </a:r>
          </a:p>
        </p:txBody>
      </p:sp>
      <p:sp>
        <p:nvSpPr>
          <p:cNvPr id="4" name="Slide Number Placeholder 3">
            <a:extLst>
              <a:ext uri="{FF2B5EF4-FFF2-40B4-BE49-F238E27FC236}">
                <a16:creationId xmlns:a16="http://schemas.microsoft.com/office/drawing/2014/main" id="{966D5978-AF64-4265-8596-883F10F2BB0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pic>
        <p:nvPicPr>
          <p:cNvPr id="5" name="Picture 4">
            <a:extLst>
              <a:ext uri="{FF2B5EF4-FFF2-40B4-BE49-F238E27FC236}">
                <a16:creationId xmlns:a16="http://schemas.microsoft.com/office/drawing/2014/main" id="{171F2EA4-7E87-4881-A675-3CFD29A225BD}"/>
              </a:ext>
            </a:extLst>
          </p:cNvPr>
          <p:cNvPicPr>
            <a:picLocks noChangeAspect="1"/>
          </p:cNvPicPr>
          <p:nvPr/>
        </p:nvPicPr>
        <p:blipFill>
          <a:blip r:embed="rId2"/>
          <a:stretch>
            <a:fillRect/>
          </a:stretch>
        </p:blipFill>
        <p:spPr>
          <a:xfrm>
            <a:off x="2300748" y="1633779"/>
            <a:ext cx="4049737" cy="2883355"/>
          </a:xfrm>
          <a:prstGeom prst="rect">
            <a:avLst/>
          </a:prstGeom>
        </p:spPr>
      </p:pic>
      <p:sp>
        <p:nvSpPr>
          <p:cNvPr id="6" name="TextBox 5">
            <a:extLst>
              <a:ext uri="{FF2B5EF4-FFF2-40B4-BE49-F238E27FC236}">
                <a16:creationId xmlns:a16="http://schemas.microsoft.com/office/drawing/2014/main" id="{F06C2F36-4C48-43A5-B563-BF1346A84E34}"/>
              </a:ext>
            </a:extLst>
          </p:cNvPr>
          <p:cNvSpPr txBox="1"/>
          <p:nvPr/>
        </p:nvSpPr>
        <p:spPr>
          <a:xfrm>
            <a:off x="245806" y="4712637"/>
            <a:ext cx="4049737" cy="261610"/>
          </a:xfrm>
          <a:prstGeom prst="rect">
            <a:avLst/>
          </a:prstGeom>
          <a:noFill/>
        </p:spPr>
        <p:txBody>
          <a:bodyPr wrap="square" rtlCol="0">
            <a:spAutoFit/>
          </a:bodyPr>
          <a:lstStyle/>
          <a:p>
            <a:r>
              <a:rPr lang="en-US" sz="1100" i="1" dirty="0">
                <a:latin typeface="Arial" panose="020B0604020202020204" pitchFamily="34" charset="0"/>
                <a:cs typeface="Arial" panose="020B0604020202020204" pitchFamily="34" charset="0"/>
              </a:rPr>
              <a:t>Hình 8.1 in software engineering tenth edition ian sommerville</a:t>
            </a:r>
          </a:p>
        </p:txBody>
      </p:sp>
    </p:spTree>
    <p:extLst>
      <p:ext uri="{BB962C8B-B14F-4D97-AF65-F5344CB8AC3E}">
        <p14:creationId xmlns:p14="http://schemas.microsoft.com/office/powerpoint/2010/main" val="3521305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586467E-111A-42CD-AD2C-A9EB70826C7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
        <p:nvSpPr>
          <p:cNvPr id="3" name="object 3">
            <a:extLst>
              <a:ext uri="{FF2B5EF4-FFF2-40B4-BE49-F238E27FC236}">
                <a16:creationId xmlns:a16="http://schemas.microsoft.com/office/drawing/2014/main" id="{29F01B82-C9C0-43CB-A58B-F51DDD5D3299}"/>
              </a:ext>
            </a:extLst>
          </p:cNvPr>
          <p:cNvSpPr/>
          <p:nvPr/>
        </p:nvSpPr>
        <p:spPr>
          <a:xfrm>
            <a:off x="1762124" y="1355725"/>
            <a:ext cx="5619750" cy="3381375"/>
          </a:xfrm>
          <a:prstGeom prst="rect">
            <a:avLst/>
          </a:prstGeom>
          <a:blipFill>
            <a:blip r:embed="rId2" cstate="print"/>
            <a:stretch>
              <a:fillRect/>
            </a:stretch>
          </a:blipFill>
        </p:spPr>
        <p:txBody>
          <a:bodyPr wrap="square" lIns="0" tIns="0" rIns="0" bIns="0" rtlCol="0"/>
          <a:lstStyle/>
          <a:p>
            <a:endParaRPr dirty="0">
              <a:latin typeface="Arial" panose="020B0604020202020204" pitchFamily="34" charset="0"/>
              <a:cs typeface="Arial" panose="020B0604020202020204" pitchFamily="34" charset="0"/>
            </a:endParaRPr>
          </a:p>
        </p:txBody>
      </p:sp>
      <p:sp>
        <p:nvSpPr>
          <p:cNvPr id="4" name="Title 1">
            <a:extLst>
              <a:ext uri="{FF2B5EF4-FFF2-40B4-BE49-F238E27FC236}">
                <a16:creationId xmlns:a16="http://schemas.microsoft.com/office/drawing/2014/main" id="{AE373B9C-0563-408F-8FE6-13B2C2C5F639}"/>
              </a:ext>
            </a:extLst>
          </p:cNvPr>
          <p:cNvSpPr txBox="1">
            <a:spLocks/>
          </p:cNvSpPr>
          <p:nvPr/>
        </p:nvSpPr>
        <p:spPr>
          <a:xfrm>
            <a:off x="1762125" y="318194"/>
            <a:ext cx="6355859" cy="593338"/>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800" dirty="0">
                <a:solidFill>
                  <a:schemeClr val="accent1">
                    <a:lumMod val="75000"/>
                  </a:schemeClr>
                </a:solidFill>
              </a:rPr>
              <a:t>Tầm quan trọng</a:t>
            </a:r>
          </a:p>
        </p:txBody>
      </p:sp>
    </p:spTree>
    <p:extLst>
      <p:ext uri="{BB962C8B-B14F-4D97-AF65-F5344CB8AC3E}">
        <p14:creationId xmlns:p14="http://schemas.microsoft.com/office/powerpoint/2010/main" val="4106876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586467E-111A-42CD-AD2C-A9EB70826C7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
        <p:nvSpPr>
          <p:cNvPr id="4" name="Title 1">
            <a:extLst>
              <a:ext uri="{FF2B5EF4-FFF2-40B4-BE49-F238E27FC236}">
                <a16:creationId xmlns:a16="http://schemas.microsoft.com/office/drawing/2014/main" id="{AE373B9C-0563-408F-8FE6-13B2C2C5F639}"/>
              </a:ext>
            </a:extLst>
          </p:cNvPr>
          <p:cNvSpPr txBox="1">
            <a:spLocks/>
          </p:cNvSpPr>
          <p:nvPr/>
        </p:nvSpPr>
        <p:spPr>
          <a:xfrm>
            <a:off x="1762125" y="318194"/>
            <a:ext cx="6355859" cy="593338"/>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800" dirty="0">
                <a:solidFill>
                  <a:schemeClr val="accent1">
                    <a:lumMod val="75000"/>
                  </a:schemeClr>
                </a:solidFill>
              </a:rPr>
              <a:t>Tầm quan trọng</a:t>
            </a:r>
          </a:p>
        </p:txBody>
      </p:sp>
      <p:sp>
        <p:nvSpPr>
          <p:cNvPr id="5" name="object 3">
            <a:extLst>
              <a:ext uri="{FF2B5EF4-FFF2-40B4-BE49-F238E27FC236}">
                <a16:creationId xmlns:a16="http://schemas.microsoft.com/office/drawing/2014/main" id="{8C1F8E5A-51EC-4442-A1A0-9272357C4142}"/>
              </a:ext>
            </a:extLst>
          </p:cNvPr>
          <p:cNvSpPr/>
          <p:nvPr/>
        </p:nvSpPr>
        <p:spPr>
          <a:xfrm>
            <a:off x="1409700" y="966787"/>
            <a:ext cx="6324600" cy="3209925"/>
          </a:xfrm>
          <a:prstGeom prst="rect">
            <a:avLst/>
          </a:prstGeom>
          <a:blipFill>
            <a:blip r:embed="rId2" cstate="print"/>
            <a:stretch>
              <a:fillRect/>
            </a:stretch>
          </a:blipFill>
        </p:spPr>
        <p:txBody>
          <a:bodyPr wrap="square" lIns="0" tIns="0" rIns="0" bIns="0" rtlCol="0"/>
          <a:lstStyle/>
          <a:p>
            <a:endParaRP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13097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70794-E0A7-4730-8471-1FBF83FDCA49}"/>
              </a:ext>
            </a:extLst>
          </p:cNvPr>
          <p:cNvSpPr>
            <a:spLocks noGrp="1"/>
          </p:cNvSpPr>
          <p:nvPr>
            <p:ph type="title"/>
          </p:nvPr>
        </p:nvSpPr>
        <p:spPr/>
        <p:txBody>
          <a:bodyPr/>
          <a:lstStyle/>
          <a:p>
            <a:r>
              <a:rPr lang="en-US" dirty="0"/>
              <a:t>Xác minh (Vertification)</a:t>
            </a:r>
          </a:p>
        </p:txBody>
      </p:sp>
      <p:sp>
        <p:nvSpPr>
          <p:cNvPr id="3" name="Text Placeholder 2">
            <a:extLst>
              <a:ext uri="{FF2B5EF4-FFF2-40B4-BE49-F238E27FC236}">
                <a16:creationId xmlns:a16="http://schemas.microsoft.com/office/drawing/2014/main" id="{699849C0-AF13-4844-BECE-A88D0E118E78}"/>
              </a:ext>
            </a:extLst>
          </p:cNvPr>
          <p:cNvSpPr>
            <a:spLocks noGrp="1"/>
          </p:cNvSpPr>
          <p:nvPr>
            <p:ph type="body" idx="1"/>
          </p:nvPr>
        </p:nvSpPr>
        <p:spPr>
          <a:xfrm>
            <a:off x="1031425" y="1830425"/>
            <a:ext cx="5760300" cy="2521200"/>
          </a:xfrm>
        </p:spPr>
        <p:txBody>
          <a:bodyPr/>
          <a:lstStyle/>
          <a:p>
            <a:r>
              <a:rPr lang="en-US" spc="-5" dirty="0"/>
              <a:t>Xác minh </a:t>
            </a:r>
            <a:r>
              <a:rPr lang="vi-VN" spc="-5" dirty="0"/>
              <a:t>là quy </a:t>
            </a:r>
            <a:r>
              <a:rPr lang="vi-VN" spc="20" dirty="0"/>
              <a:t>trình </a:t>
            </a:r>
            <a:r>
              <a:rPr lang="vi-VN" spc="-10" dirty="0"/>
              <a:t>xác </a:t>
            </a:r>
            <a:r>
              <a:rPr lang="vi-VN" spc="-5" dirty="0"/>
              <a:t>định </a:t>
            </a:r>
            <a:r>
              <a:rPr lang="vi-VN" spc="-10" dirty="0"/>
              <a:t>xem </a:t>
            </a:r>
            <a:r>
              <a:rPr lang="vi-VN" dirty="0"/>
              <a:t>sản </a:t>
            </a:r>
            <a:r>
              <a:rPr lang="vi-VN" spc="-5" dirty="0"/>
              <a:t>phẩm </a:t>
            </a:r>
            <a:r>
              <a:rPr lang="vi-VN" dirty="0"/>
              <a:t>của một công </a:t>
            </a:r>
            <a:r>
              <a:rPr lang="vi-VN" spc="-5" dirty="0"/>
              <a:t>đoạn trong quy </a:t>
            </a:r>
            <a:r>
              <a:rPr lang="vi-VN" spc="20" dirty="0"/>
              <a:t>trình </a:t>
            </a:r>
            <a:r>
              <a:rPr lang="vi-VN" spc="-5" dirty="0"/>
              <a:t>phát triển phần </a:t>
            </a:r>
            <a:r>
              <a:rPr lang="vi-VN" dirty="0"/>
              <a:t>mềm </a:t>
            </a:r>
            <a:r>
              <a:rPr lang="vi-VN" spc="-5" dirty="0"/>
              <a:t>có thỏa mãn </a:t>
            </a:r>
            <a:r>
              <a:rPr lang="vi-VN" dirty="0"/>
              <a:t>cá</a:t>
            </a:r>
            <a:r>
              <a:rPr lang="en-US" dirty="0"/>
              <a:t>c</a:t>
            </a:r>
            <a:r>
              <a:rPr lang="vi-VN" dirty="0"/>
              <a:t> yêu cầu </a:t>
            </a:r>
            <a:r>
              <a:rPr lang="vi-VN" spc="-5" dirty="0"/>
              <a:t>đặt </a:t>
            </a:r>
            <a:r>
              <a:rPr lang="vi-VN" dirty="0"/>
              <a:t>ra </a:t>
            </a:r>
            <a:r>
              <a:rPr lang="vi-VN" spc="-5" dirty="0"/>
              <a:t>trong </a:t>
            </a:r>
            <a:r>
              <a:rPr lang="vi-VN" dirty="0"/>
              <a:t>công </a:t>
            </a:r>
            <a:r>
              <a:rPr lang="vi-VN" spc="-5" dirty="0"/>
              <a:t>đoạn trướ</a:t>
            </a:r>
            <a:r>
              <a:rPr lang="en-US" spc="-5" dirty="0"/>
              <a:t>c</a:t>
            </a:r>
            <a:r>
              <a:rPr lang="vi-VN" spc="-5" dirty="0"/>
              <a:t> hay không?</a:t>
            </a:r>
            <a:r>
              <a:rPr lang="en-US" spc="-5" dirty="0"/>
              <a:t> </a:t>
            </a:r>
            <a:r>
              <a:rPr lang="vi-VN" spc="-5" dirty="0"/>
              <a:t>(Ta </a:t>
            </a:r>
            <a:r>
              <a:rPr lang="vi-VN" dirty="0"/>
              <a:t>có </a:t>
            </a:r>
            <a:r>
              <a:rPr lang="vi-VN" spc="-5" dirty="0"/>
              <a:t>đang </a:t>
            </a:r>
            <a:r>
              <a:rPr lang="vi-VN" spc="-10" dirty="0"/>
              <a:t>xây </a:t>
            </a:r>
            <a:r>
              <a:rPr lang="vi-VN" spc="-5" dirty="0"/>
              <a:t>dựng đúng </a:t>
            </a:r>
            <a:r>
              <a:rPr lang="vi-VN" dirty="0"/>
              <a:t>sản </a:t>
            </a:r>
            <a:r>
              <a:rPr lang="vi-VN" spc="-5" dirty="0"/>
              <a:t>phẩm </a:t>
            </a:r>
            <a:r>
              <a:rPr lang="vi-VN" dirty="0"/>
              <a:t>mà </a:t>
            </a:r>
            <a:r>
              <a:rPr lang="vi-VN" spc="-5" dirty="0"/>
              <a:t>được </a:t>
            </a:r>
            <a:r>
              <a:rPr lang="en-US" spc="-5" dirty="0"/>
              <a:t>đặc</a:t>
            </a:r>
            <a:r>
              <a:rPr lang="vi-VN" spc="-5" dirty="0"/>
              <a:t> </a:t>
            </a:r>
            <a:r>
              <a:rPr lang="vi-VN" dirty="0"/>
              <a:t>tả</a:t>
            </a:r>
            <a:r>
              <a:rPr lang="vi-VN" spc="-5" dirty="0"/>
              <a:t> không?)</a:t>
            </a:r>
            <a:endParaRPr lang="en-US" dirty="0"/>
          </a:p>
        </p:txBody>
      </p:sp>
      <p:sp>
        <p:nvSpPr>
          <p:cNvPr id="4" name="Slide Number Placeholder 3">
            <a:extLst>
              <a:ext uri="{FF2B5EF4-FFF2-40B4-BE49-F238E27FC236}">
                <a16:creationId xmlns:a16="http://schemas.microsoft.com/office/drawing/2014/main" id="{6C237AE3-0D32-4EB1-ABCD-FF77D955584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Tree>
    <p:extLst>
      <p:ext uri="{BB962C8B-B14F-4D97-AF65-F5344CB8AC3E}">
        <p14:creationId xmlns:p14="http://schemas.microsoft.com/office/powerpoint/2010/main" val="11055488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70794-E0A7-4730-8471-1FBF83FDCA49}"/>
              </a:ext>
            </a:extLst>
          </p:cNvPr>
          <p:cNvSpPr>
            <a:spLocks noGrp="1"/>
          </p:cNvSpPr>
          <p:nvPr>
            <p:ph type="title"/>
          </p:nvPr>
        </p:nvSpPr>
        <p:spPr/>
        <p:txBody>
          <a:bodyPr/>
          <a:lstStyle/>
          <a:p>
            <a:r>
              <a:rPr lang="en-US" dirty="0"/>
              <a:t>Thẩm định (</a:t>
            </a:r>
            <a:r>
              <a:rPr lang="en-US" spc="-5" dirty="0"/>
              <a:t>Validation</a:t>
            </a:r>
            <a:r>
              <a:rPr lang="en-US" dirty="0"/>
              <a:t>)</a:t>
            </a:r>
          </a:p>
        </p:txBody>
      </p:sp>
      <p:sp>
        <p:nvSpPr>
          <p:cNvPr id="3" name="Text Placeholder 2">
            <a:extLst>
              <a:ext uri="{FF2B5EF4-FFF2-40B4-BE49-F238E27FC236}">
                <a16:creationId xmlns:a16="http://schemas.microsoft.com/office/drawing/2014/main" id="{699849C0-AF13-4844-BECE-A88D0E118E78}"/>
              </a:ext>
            </a:extLst>
          </p:cNvPr>
          <p:cNvSpPr>
            <a:spLocks noGrp="1"/>
          </p:cNvSpPr>
          <p:nvPr>
            <p:ph type="body" idx="1"/>
          </p:nvPr>
        </p:nvSpPr>
        <p:spPr>
          <a:xfrm>
            <a:off x="1031425" y="1777125"/>
            <a:ext cx="5760300" cy="2912862"/>
          </a:xfrm>
        </p:spPr>
        <p:txBody>
          <a:bodyPr/>
          <a:lstStyle/>
          <a:p>
            <a:pPr marL="355600" marR="5080" indent="-342900">
              <a:spcBef>
                <a:spcPts val="680"/>
              </a:spcBef>
              <a:buFont typeface="Courier New" panose="02070309020205020404" pitchFamily="49" charset="0"/>
              <a:buChar char="o"/>
              <a:tabLst>
                <a:tab pos="756920" algn="l"/>
              </a:tabLst>
            </a:pPr>
            <a:r>
              <a:rPr lang="vi-VN" spc="-5" dirty="0"/>
              <a:t>Là tiến </a:t>
            </a:r>
            <a:r>
              <a:rPr lang="vi-VN" spc="25" dirty="0"/>
              <a:t>trình </a:t>
            </a:r>
            <a:r>
              <a:rPr lang="vi-VN" spc="-5" dirty="0"/>
              <a:t>nhằm </a:t>
            </a:r>
            <a:r>
              <a:rPr lang="vi-VN" dirty="0"/>
              <a:t>chỉ ra </a:t>
            </a:r>
            <a:r>
              <a:rPr lang="vi-VN" spc="-5" dirty="0"/>
              <a:t>toàn </a:t>
            </a:r>
            <a:r>
              <a:rPr lang="vi-VN" dirty="0"/>
              <a:t>bộ hệ</a:t>
            </a:r>
            <a:r>
              <a:rPr lang="en-US" dirty="0"/>
              <a:t> </a:t>
            </a:r>
            <a:r>
              <a:rPr lang="vi-VN" spc="-5" dirty="0"/>
              <a:t>thống đã phát triển xong phù hợp với tài liệu mô tả yêu cầu.</a:t>
            </a:r>
            <a:endParaRPr lang="en-US" spc="-5" dirty="0"/>
          </a:p>
          <a:p>
            <a:pPr marL="355600" marR="5080" indent="-342900">
              <a:spcBef>
                <a:spcPts val="680"/>
              </a:spcBef>
              <a:buFont typeface="Courier New" panose="02070309020205020404" pitchFamily="49" charset="0"/>
              <a:buChar char="o"/>
              <a:tabLst>
                <a:tab pos="756920" algn="l"/>
              </a:tabLst>
            </a:pPr>
            <a:r>
              <a:rPr lang="en-US" spc="-5" dirty="0"/>
              <a:t>Là </a:t>
            </a:r>
            <a:r>
              <a:rPr lang="vi-VN" spc="-5" dirty="0"/>
              <a:t>quá </a:t>
            </a:r>
            <a:r>
              <a:rPr lang="vi-VN" spc="25" dirty="0"/>
              <a:t>trình </a:t>
            </a:r>
            <a:r>
              <a:rPr lang="vi-VN" spc="-5" dirty="0"/>
              <a:t>kiểm chứng </a:t>
            </a:r>
            <a:r>
              <a:rPr lang="vi-VN" dirty="0"/>
              <a:t>chúng </a:t>
            </a:r>
            <a:r>
              <a:rPr lang="vi-VN" spc="-5" dirty="0"/>
              <a:t>ta xây dựng phầ</a:t>
            </a:r>
            <a:r>
              <a:rPr lang="en-US" spc="-5" dirty="0"/>
              <a:t>n</a:t>
            </a:r>
            <a:r>
              <a:rPr lang="vi-VN" spc="-5" dirty="0"/>
              <a:t> mềm có đúng theo </a:t>
            </a:r>
            <a:r>
              <a:rPr lang="vi-VN" dirty="0"/>
              <a:t>yêu </a:t>
            </a:r>
            <a:r>
              <a:rPr lang="vi-VN" spc="-5" dirty="0"/>
              <a:t>cầu khách hàng</a:t>
            </a:r>
            <a:r>
              <a:rPr lang="vi-VN" spc="10" dirty="0"/>
              <a:t> </a:t>
            </a:r>
            <a:r>
              <a:rPr lang="vi-VN" dirty="0"/>
              <a:t>không?</a:t>
            </a:r>
          </a:p>
          <a:p>
            <a:pPr marL="355600" marR="236220" indent="-342900">
              <a:spcBef>
                <a:spcPts val="680"/>
              </a:spcBef>
              <a:buFont typeface="Courier New" panose="02070309020205020404" pitchFamily="49" charset="0"/>
              <a:buChar char="o"/>
              <a:tabLst>
                <a:tab pos="756920" algn="l"/>
              </a:tabLst>
            </a:pPr>
            <a:r>
              <a:rPr lang="vi-VN" spc="-5" dirty="0"/>
              <a:t>Thẩm định </a:t>
            </a:r>
            <a:r>
              <a:rPr lang="vi-VN" dirty="0"/>
              <a:t>chỉ </a:t>
            </a:r>
            <a:r>
              <a:rPr lang="vi-VN" spc="-5" dirty="0"/>
              <a:t>quan tâm đến sản phẩm cuối cùng không còn</a:t>
            </a:r>
            <a:r>
              <a:rPr lang="vi-VN" spc="40" dirty="0"/>
              <a:t> </a:t>
            </a:r>
            <a:r>
              <a:rPr lang="vi-VN" spc="-5" dirty="0"/>
              <a:t>lỗi</a:t>
            </a:r>
            <a:r>
              <a:rPr lang="en-US" spc="-5" dirty="0"/>
              <a:t>.</a:t>
            </a:r>
            <a:endParaRPr lang="en-US" dirty="0"/>
          </a:p>
        </p:txBody>
      </p:sp>
      <p:sp>
        <p:nvSpPr>
          <p:cNvPr id="4" name="Slide Number Placeholder 3">
            <a:extLst>
              <a:ext uri="{FF2B5EF4-FFF2-40B4-BE49-F238E27FC236}">
                <a16:creationId xmlns:a16="http://schemas.microsoft.com/office/drawing/2014/main" id="{6C237AE3-0D32-4EB1-ABCD-FF77D955584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Tree>
    <p:extLst>
      <p:ext uri="{BB962C8B-B14F-4D97-AF65-F5344CB8AC3E}">
        <p14:creationId xmlns:p14="http://schemas.microsoft.com/office/powerpoint/2010/main" val="30848181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F9161-3F57-436D-830F-18BE49C3BC49}"/>
              </a:ext>
            </a:extLst>
          </p:cNvPr>
          <p:cNvSpPr>
            <a:spLocks noGrp="1"/>
          </p:cNvSpPr>
          <p:nvPr>
            <p:ph type="title"/>
          </p:nvPr>
        </p:nvSpPr>
        <p:spPr>
          <a:xfrm>
            <a:off x="1031424" y="1149725"/>
            <a:ext cx="6441091" cy="680700"/>
          </a:xfrm>
        </p:spPr>
        <p:txBody>
          <a:bodyPr/>
          <a:lstStyle/>
          <a:p>
            <a:r>
              <a:rPr lang="en-US" sz="2400"/>
              <a:t>Vertification vs Validation</a:t>
            </a:r>
          </a:p>
        </p:txBody>
      </p:sp>
      <p:sp>
        <p:nvSpPr>
          <p:cNvPr id="3" name="Text Placeholder 2">
            <a:extLst>
              <a:ext uri="{FF2B5EF4-FFF2-40B4-BE49-F238E27FC236}">
                <a16:creationId xmlns:a16="http://schemas.microsoft.com/office/drawing/2014/main" id="{0D5CE14C-A423-4664-83AA-7FB22C98D8A7}"/>
              </a:ext>
            </a:extLst>
          </p:cNvPr>
          <p:cNvSpPr>
            <a:spLocks noGrp="1"/>
          </p:cNvSpPr>
          <p:nvPr>
            <p:ph type="body" idx="1"/>
          </p:nvPr>
        </p:nvSpPr>
        <p:spPr>
          <a:xfrm>
            <a:off x="1031425" y="1777125"/>
            <a:ext cx="6441090" cy="2521200"/>
          </a:xfrm>
        </p:spPr>
        <p:txBody>
          <a:bodyPr/>
          <a:lstStyle/>
          <a:p>
            <a:r>
              <a:rPr lang="en-US" sz="1800"/>
              <a:t>Vertification:</a:t>
            </a:r>
          </a:p>
          <a:p>
            <a:pPr lvl="1"/>
            <a:r>
              <a:rPr lang="en-US" sz="1800"/>
              <a:t>“Are we building the product right”.</a:t>
            </a:r>
          </a:p>
          <a:p>
            <a:r>
              <a:rPr lang="en-US" sz="1800"/>
              <a:t>Phần mềm phải phù hợp với đặc điểm kỹ thuật của nó.</a:t>
            </a:r>
          </a:p>
          <a:p>
            <a:r>
              <a:rPr lang="en-US" sz="1800"/>
              <a:t>Validation:</a:t>
            </a:r>
          </a:p>
          <a:p>
            <a:pPr lvl="1"/>
            <a:r>
              <a:rPr lang="en-US" sz="1800"/>
              <a:t>“Are we building the right product”.</a:t>
            </a:r>
          </a:p>
          <a:p>
            <a:r>
              <a:rPr lang="vi-VN" sz="1800"/>
              <a:t>Phần mềm nên làm những gì người dùng thực sự yêu cầu.</a:t>
            </a:r>
            <a:endParaRPr lang="en-US" sz="1800"/>
          </a:p>
        </p:txBody>
      </p:sp>
      <p:sp>
        <p:nvSpPr>
          <p:cNvPr id="4" name="Slide Number Placeholder 3">
            <a:extLst>
              <a:ext uri="{FF2B5EF4-FFF2-40B4-BE49-F238E27FC236}">
                <a16:creationId xmlns:a16="http://schemas.microsoft.com/office/drawing/2014/main" id="{7FDD9C78-C0AB-4367-B17F-60BA41CBD8D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Tree>
    <p:extLst>
      <p:ext uri="{BB962C8B-B14F-4D97-AF65-F5344CB8AC3E}">
        <p14:creationId xmlns:p14="http://schemas.microsoft.com/office/powerpoint/2010/main" val="15742693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C326299-1DE0-4FD0-AF15-5FF037352E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pic>
        <p:nvPicPr>
          <p:cNvPr id="6" name="Picture 5" descr="A close up of text on a white background&#10;&#10;Description automatically generated">
            <a:extLst>
              <a:ext uri="{FF2B5EF4-FFF2-40B4-BE49-F238E27FC236}">
                <a16:creationId xmlns:a16="http://schemas.microsoft.com/office/drawing/2014/main" id="{DEA8391C-3DF1-487D-AB58-65AF8BE9C871}"/>
              </a:ext>
            </a:extLst>
          </p:cNvPr>
          <p:cNvPicPr>
            <a:picLocks noChangeAspect="1"/>
          </p:cNvPicPr>
          <p:nvPr/>
        </p:nvPicPr>
        <p:blipFill>
          <a:blip r:embed="rId2"/>
          <a:stretch>
            <a:fillRect/>
          </a:stretch>
        </p:blipFill>
        <p:spPr>
          <a:xfrm>
            <a:off x="1581150" y="733425"/>
            <a:ext cx="5981700" cy="3676650"/>
          </a:xfrm>
          <a:prstGeom prst="rect">
            <a:avLst/>
          </a:prstGeom>
        </p:spPr>
      </p:pic>
    </p:spTree>
    <p:extLst>
      <p:ext uri="{BB962C8B-B14F-4D97-AF65-F5344CB8AC3E}">
        <p14:creationId xmlns:p14="http://schemas.microsoft.com/office/powerpoint/2010/main" val="42276888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B504E19-FD66-450C-9F46-C3C698725F9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pic>
        <p:nvPicPr>
          <p:cNvPr id="3" name="Picture 2">
            <a:extLst>
              <a:ext uri="{FF2B5EF4-FFF2-40B4-BE49-F238E27FC236}">
                <a16:creationId xmlns:a16="http://schemas.microsoft.com/office/drawing/2014/main" id="{66F3E821-EE7F-41DD-8C8F-4DB36982D307}"/>
              </a:ext>
            </a:extLst>
          </p:cNvPr>
          <p:cNvPicPr>
            <a:picLocks noChangeAspect="1"/>
          </p:cNvPicPr>
          <p:nvPr/>
        </p:nvPicPr>
        <p:blipFill>
          <a:blip r:embed="rId2"/>
          <a:stretch>
            <a:fillRect/>
          </a:stretch>
        </p:blipFill>
        <p:spPr>
          <a:xfrm>
            <a:off x="1252535" y="1747837"/>
            <a:ext cx="6638925" cy="1647825"/>
          </a:xfrm>
          <a:prstGeom prst="rect">
            <a:avLst/>
          </a:prstGeom>
        </p:spPr>
      </p:pic>
      <p:sp>
        <p:nvSpPr>
          <p:cNvPr id="4" name="Title 1">
            <a:extLst>
              <a:ext uri="{FF2B5EF4-FFF2-40B4-BE49-F238E27FC236}">
                <a16:creationId xmlns:a16="http://schemas.microsoft.com/office/drawing/2014/main" id="{B57CAC5C-A47F-4079-84DB-9F3E6FB1115B}"/>
              </a:ext>
            </a:extLst>
          </p:cNvPr>
          <p:cNvSpPr txBox="1">
            <a:spLocks/>
          </p:cNvSpPr>
          <p:nvPr/>
        </p:nvSpPr>
        <p:spPr>
          <a:xfrm>
            <a:off x="1093300" y="811663"/>
            <a:ext cx="6957397" cy="593338"/>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800" dirty="0">
                <a:solidFill>
                  <a:schemeClr val="accent1">
                    <a:lumMod val="75000"/>
                  </a:schemeClr>
                </a:solidFill>
              </a:rPr>
              <a:t>Mô hình của quy trình kiểm thử phần mềm</a:t>
            </a:r>
          </a:p>
        </p:txBody>
      </p:sp>
      <p:sp>
        <p:nvSpPr>
          <p:cNvPr id="5" name="TextBox 4">
            <a:extLst>
              <a:ext uri="{FF2B5EF4-FFF2-40B4-BE49-F238E27FC236}">
                <a16:creationId xmlns:a16="http://schemas.microsoft.com/office/drawing/2014/main" id="{9BAC6A03-5571-4EDE-AC09-FD929A4F881C}"/>
              </a:ext>
            </a:extLst>
          </p:cNvPr>
          <p:cNvSpPr txBox="1"/>
          <p:nvPr/>
        </p:nvSpPr>
        <p:spPr>
          <a:xfrm>
            <a:off x="346364" y="4585855"/>
            <a:ext cx="5500254" cy="261610"/>
          </a:xfrm>
          <a:prstGeom prst="rect">
            <a:avLst/>
          </a:prstGeom>
          <a:noFill/>
        </p:spPr>
        <p:txBody>
          <a:bodyPr wrap="square" rtlCol="0">
            <a:spAutoFit/>
          </a:bodyPr>
          <a:lstStyle/>
          <a:p>
            <a:r>
              <a:rPr lang="en-US" sz="1100" i="1" dirty="0">
                <a:latin typeface="Arial" panose="020B0604020202020204" pitchFamily="34" charset="0"/>
                <a:cs typeface="Arial" panose="020B0604020202020204" pitchFamily="34" charset="0"/>
              </a:rPr>
              <a:t>Hình 8.3 software engineering tenth edition ian sommerville</a:t>
            </a:r>
          </a:p>
        </p:txBody>
      </p:sp>
    </p:spTree>
    <p:extLst>
      <p:ext uri="{BB962C8B-B14F-4D97-AF65-F5344CB8AC3E}">
        <p14:creationId xmlns:p14="http://schemas.microsoft.com/office/powerpoint/2010/main" val="12427419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15"/>
          <p:cNvSpPr txBox="1">
            <a:spLocks noGrp="1"/>
          </p:cNvSpPr>
          <p:nvPr>
            <p:ph type="ctr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600" dirty="0"/>
              <a:t>Development testing</a:t>
            </a:r>
            <a:endParaRPr sz="3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F27A3-CF1D-4838-B4DD-5D2FA59CE6D5}"/>
              </a:ext>
            </a:extLst>
          </p:cNvPr>
          <p:cNvSpPr>
            <a:spLocks noGrp="1"/>
          </p:cNvSpPr>
          <p:nvPr>
            <p:ph type="title"/>
          </p:nvPr>
        </p:nvSpPr>
        <p:spPr/>
        <p:txBody>
          <a:bodyPr/>
          <a:lstStyle/>
          <a:p>
            <a:r>
              <a:rPr lang="en-US" dirty="0"/>
              <a:t>NỘI DUNG</a:t>
            </a:r>
          </a:p>
        </p:txBody>
      </p:sp>
      <p:sp>
        <p:nvSpPr>
          <p:cNvPr id="3" name="Text Placeholder 2">
            <a:extLst>
              <a:ext uri="{FF2B5EF4-FFF2-40B4-BE49-F238E27FC236}">
                <a16:creationId xmlns:a16="http://schemas.microsoft.com/office/drawing/2014/main" id="{001FF8AB-89F4-4F27-AA79-F15AEC730493}"/>
              </a:ext>
            </a:extLst>
          </p:cNvPr>
          <p:cNvSpPr>
            <a:spLocks noGrp="1"/>
          </p:cNvSpPr>
          <p:nvPr>
            <p:ph type="body" idx="1"/>
          </p:nvPr>
        </p:nvSpPr>
        <p:spPr/>
        <p:txBody>
          <a:bodyPr/>
          <a:lstStyle/>
          <a:p>
            <a:r>
              <a:rPr lang="en-US" dirty="0"/>
              <a:t>Tổng quan về kiểm thử</a:t>
            </a:r>
          </a:p>
          <a:p>
            <a:r>
              <a:rPr lang="en-US" dirty="0"/>
              <a:t>Development testing</a:t>
            </a:r>
          </a:p>
          <a:p>
            <a:r>
              <a:rPr lang="en-US" dirty="0"/>
              <a:t>Test-driven testing</a:t>
            </a:r>
          </a:p>
          <a:p>
            <a:r>
              <a:rPr lang="en-US" dirty="0"/>
              <a:t>Release testing</a:t>
            </a:r>
          </a:p>
          <a:p>
            <a:r>
              <a:rPr lang="en-US" dirty="0"/>
              <a:t>User testing</a:t>
            </a:r>
          </a:p>
        </p:txBody>
      </p:sp>
      <p:sp>
        <p:nvSpPr>
          <p:cNvPr id="4" name="Slide Number Placeholder 3">
            <a:extLst>
              <a:ext uri="{FF2B5EF4-FFF2-40B4-BE49-F238E27FC236}">
                <a16:creationId xmlns:a16="http://schemas.microsoft.com/office/drawing/2014/main" id="{AE79569C-872F-4D03-B9A1-5F16AE670B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Tree>
    <p:extLst>
      <p:ext uri="{BB962C8B-B14F-4D97-AF65-F5344CB8AC3E}">
        <p14:creationId xmlns:p14="http://schemas.microsoft.com/office/powerpoint/2010/main" val="1650123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873F728-2437-4954-A93A-3EB71496B8B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pic>
        <p:nvPicPr>
          <p:cNvPr id="10" name="Picture 9">
            <a:extLst>
              <a:ext uri="{FF2B5EF4-FFF2-40B4-BE49-F238E27FC236}">
                <a16:creationId xmlns:a16="http://schemas.microsoft.com/office/drawing/2014/main" id="{0F7F29A9-D8EE-4F4D-B5C9-241E434E7CD9}"/>
              </a:ext>
            </a:extLst>
          </p:cNvPr>
          <p:cNvPicPr>
            <a:picLocks noChangeAspect="1"/>
          </p:cNvPicPr>
          <p:nvPr/>
        </p:nvPicPr>
        <p:blipFill>
          <a:blip r:embed="rId2"/>
          <a:stretch>
            <a:fillRect/>
          </a:stretch>
        </p:blipFill>
        <p:spPr>
          <a:xfrm>
            <a:off x="0" y="-10675"/>
            <a:ext cx="9073660" cy="5103933"/>
          </a:xfrm>
          <a:prstGeom prst="rect">
            <a:avLst/>
          </a:prstGeom>
        </p:spPr>
      </p:pic>
      <p:sp>
        <p:nvSpPr>
          <p:cNvPr id="13" name="Rectangle: Rounded Corners 12">
            <a:extLst>
              <a:ext uri="{FF2B5EF4-FFF2-40B4-BE49-F238E27FC236}">
                <a16:creationId xmlns:a16="http://schemas.microsoft.com/office/drawing/2014/main" id="{A1C2528D-A374-438A-A94C-E9E1CC5DD432}"/>
              </a:ext>
            </a:extLst>
          </p:cNvPr>
          <p:cNvSpPr/>
          <p:nvPr/>
        </p:nvSpPr>
        <p:spPr>
          <a:xfrm>
            <a:off x="0" y="2410976"/>
            <a:ext cx="2291025" cy="1306286"/>
          </a:xfrm>
          <a:prstGeom prst="roundRect">
            <a:avLst/>
          </a:prstGeom>
          <a:solidFill>
            <a:schemeClr val="bg1">
              <a:lumMod val="85000"/>
            </a:schemeClr>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D47443B3-3048-4CB8-927B-4C0B7F578327}"/>
              </a:ext>
            </a:extLst>
          </p:cNvPr>
          <p:cNvCxnSpPr/>
          <p:nvPr/>
        </p:nvCxnSpPr>
        <p:spPr>
          <a:xfrm flipV="1">
            <a:off x="1959429" y="241160"/>
            <a:ext cx="1155560" cy="21704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A2A76BBD-A4C5-4EFF-9AD0-2ACBF4DC1EB3}"/>
              </a:ext>
            </a:extLst>
          </p:cNvPr>
          <p:cNvSpPr/>
          <p:nvPr/>
        </p:nvSpPr>
        <p:spPr>
          <a:xfrm>
            <a:off x="2114339" y="3837214"/>
            <a:ext cx="2291025" cy="1306286"/>
          </a:xfrm>
          <a:prstGeom prst="roundRect">
            <a:avLst/>
          </a:prstGeom>
          <a:solidFill>
            <a:schemeClr val="bg1">
              <a:lumMod val="85000"/>
            </a:schemeClr>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5893570F-A2BE-4E42-8EF1-042AA9E8BFAA}"/>
              </a:ext>
            </a:extLst>
          </p:cNvPr>
          <p:cNvSpPr/>
          <p:nvPr/>
        </p:nvSpPr>
        <p:spPr>
          <a:xfrm>
            <a:off x="4405364" y="2491258"/>
            <a:ext cx="2291025" cy="1306286"/>
          </a:xfrm>
          <a:prstGeom prst="roundRect">
            <a:avLst/>
          </a:prstGeom>
          <a:solidFill>
            <a:schemeClr val="bg1">
              <a:lumMod val="85000"/>
            </a:schemeClr>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F39B4DAF-6B0C-4AC3-AC06-0D2DD0A22E75}"/>
              </a:ext>
            </a:extLst>
          </p:cNvPr>
          <p:cNvSpPr/>
          <p:nvPr/>
        </p:nvSpPr>
        <p:spPr>
          <a:xfrm>
            <a:off x="6696389" y="3749962"/>
            <a:ext cx="2291025" cy="1306286"/>
          </a:xfrm>
          <a:prstGeom prst="roundRect">
            <a:avLst/>
          </a:prstGeom>
          <a:solidFill>
            <a:schemeClr val="bg1">
              <a:lumMod val="85000"/>
            </a:schemeClr>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796962E2-1210-4331-901B-E610E1CD2918}"/>
              </a:ext>
            </a:extLst>
          </p:cNvPr>
          <p:cNvCxnSpPr>
            <a:cxnSpLocks/>
            <a:stCxn id="19" idx="0"/>
          </p:cNvCxnSpPr>
          <p:nvPr/>
        </p:nvCxnSpPr>
        <p:spPr>
          <a:xfrm flipV="1">
            <a:off x="3259852" y="241160"/>
            <a:ext cx="1490506" cy="35960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11B89D3-10DB-4CE5-949F-F8AE8388B4E1}"/>
              </a:ext>
            </a:extLst>
          </p:cNvPr>
          <p:cNvCxnSpPr>
            <a:cxnSpLocks/>
          </p:cNvCxnSpPr>
          <p:nvPr/>
        </p:nvCxnSpPr>
        <p:spPr>
          <a:xfrm flipV="1">
            <a:off x="5345723" y="241160"/>
            <a:ext cx="1069731" cy="22211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5911BD6-AB3F-4A0B-ACEA-35BE53217CAD}"/>
              </a:ext>
            </a:extLst>
          </p:cNvPr>
          <p:cNvCxnSpPr>
            <a:cxnSpLocks/>
          </p:cNvCxnSpPr>
          <p:nvPr/>
        </p:nvCxnSpPr>
        <p:spPr>
          <a:xfrm flipV="1">
            <a:off x="8119068" y="196801"/>
            <a:ext cx="508698" cy="35426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4A10FF5E-CF34-4C1D-ADF6-A2494B16D770}"/>
              </a:ext>
            </a:extLst>
          </p:cNvPr>
          <p:cNvSpPr txBox="1"/>
          <p:nvPr/>
        </p:nvSpPr>
        <p:spPr>
          <a:xfrm>
            <a:off x="70340" y="2491258"/>
            <a:ext cx="2220685" cy="1600438"/>
          </a:xfrm>
          <a:prstGeom prst="rect">
            <a:avLst/>
          </a:prstGeom>
          <a:noFill/>
        </p:spPr>
        <p:txBody>
          <a:bodyPr wrap="square" rtlCol="0">
            <a:spAutoFit/>
          </a:bodyPr>
          <a:lstStyle/>
          <a:p>
            <a:pPr marL="285750" indent="-285750">
              <a:buFontTx/>
              <a:buChar char="-"/>
            </a:pPr>
            <a:r>
              <a:rPr lang="en-US"/>
              <a:t>Unit testing và Test drvien development</a:t>
            </a:r>
          </a:p>
          <a:p>
            <a:pPr marL="285750" indent="-285750">
              <a:buFontTx/>
              <a:buChar char="-"/>
            </a:pPr>
            <a:r>
              <a:rPr lang="en-US"/>
              <a:t>Who: Dev test</a:t>
            </a:r>
          </a:p>
          <a:p>
            <a:pPr marL="285750" indent="-285750">
              <a:buFontTx/>
              <a:buChar char="-"/>
            </a:pPr>
            <a:r>
              <a:rPr lang="en-US"/>
              <a:t>When: after code – before code</a:t>
            </a:r>
          </a:p>
          <a:p>
            <a:endParaRPr lang="en-US"/>
          </a:p>
          <a:p>
            <a:pPr marL="285750" indent="-285750">
              <a:buFontTx/>
              <a:buChar char="-"/>
            </a:pPr>
            <a:endParaRPr lang="en-US"/>
          </a:p>
        </p:txBody>
      </p:sp>
      <p:sp>
        <p:nvSpPr>
          <p:cNvPr id="2" name="TextBox 1">
            <a:extLst>
              <a:ext uri="{FF2B5EF4-FFF2-40B4-BE49-F238E27FC236}">
                <a16:creationId xmlns:a16="http://schemas.microsoft.com/office/drawing/2014/main" id="{009F30BC-C7B1-485B-8F23-9F348A8FFECE}"/>
              </a:ext>
            </a:extLst>
          </p:cNvPr>
          <p:cNvSpPr txBox="1"/>
          <p:nvPr/>
        </p:nvSpPr>
        <p:spPr>
          <a:xfrm>
            <a:off x="2274046" y="3847674"/>
            <a:ext cx="1982644" cy="1169551"/>
          </a:xfrm>
          <a:prstGeom prst="rect">
            <a:avLst/>
          </a:prstGeom>
          <a:noFill/>
        </p:spPr>
        <p:txBody>
          <a:bodyPr wrap="square" rtlCol="0">
            <a:spAutoFit/>
          </a:bodyPr>
          <a:lstStyle/>
          <a:p>
            <a:pPr marL="285750" indent="-285750">
              <a:buFontTx/>
              <a:buChar char="-"/>
            </a:pPr>
            <a:r>
              <a:rPr lang="en-US"/>
              <a:t>Who: Tester</a:t>
            </a:r>
          </a:p>
          <a:p>
            <a:pPr marL="285750" indent="-285750">
              <a:buFontTx/>
              <a:buChar char="-"/>
            </a:pPr>
            <a:r>
              <a:rPr lang="en-US"/>
              <a:t>Manual Test</a:t>
            </a:r>
          </a:p>
          <a:p>
            <a:r>
              <a:rPr lang="en-US"/>
              <a:t>    </a:t>
            </a:r>
            <a:r>
              <a:rPr lang="en-US" i="1"/>
              <a:t>+ Giao diện</a:t>
            </a:r>
          </a:p>
          <a:p>
            <a:r>
              <a:rPr lang="en-US" i="1"/>
              <a:t>    + Chức năng</a:t>
            </a:r>
          </a:p>
          <a:p>
            <a:pPr marL="285750" indent="-285750">
              <a:buFontTx/>
              <a:buChar char="-"/>
            </a:pPr>
            <a:r>
              <a:rPr lang="en-US"/>
              <a:t>Automatic Test</a:t>
            </a:r>
          </a:p>
        </p:txBody>
      </p:sp>
      <p:sp>
        <p:nvSpPr>
          <p:cNvPr id="3" name="TextBox 2">
            <a:extLst>
              <a:ext uri="{FF2B5EF4-FFF2-40B4-BE49-F238E27FC236}">
                <a16:creationId xmlns:a16="http://schemas.microsoft.com/office/drawing/2014/main" id="{E9F136F1-E0DA-4F4E-A97C-5A9CE8162F4E}"/>
              </a:ext>
            </a:extLst>
          </p:cNvPr>
          <p:cNvSpPr txBox="1"/>
          <p:nvPr/>
        </p:nvSpPr>
        <p:spPr>
          <a:xfrm>
            <a:off x="4572000" y="2582216"/>
            <a:ext cx="2124389" cy="1169551"/>
          </a:xfrm>
          <a:prstGeom prst="rect">
            <a:avLst/>
          </a:prstGeom>
          <a:noFill/>
        </p:spPr>
        <p:txBody>
          <a:bodyPr wrap="square" rtlCol="0">
            <a:spAutoFit/>
          </a:bodyPr>
          <a:lstStyle/>
          <a:p>
            <a:pPr marL="285750" indent="-285750">
              <a:buFontTx/>
              <a:buChar char="-"/>
            </a:pPr>
            <a:r>
              <a:rPr lang="en-US"/>
              <a:t>Test hệ thống</a:t>
            </a:r>
          </a:p>
          <a:p>
            <a:pPr marL="285750" indent="-285750">
              <a:buFontTx/>
              <a:buChar char="-"/>
            </a:pPr>
            <a:r>
              <a:rPr lang="en-US"/>
              <a:t>Test hiệu suất (</a:t>
            </a:r>
            <a:r>
              <a:rPr lang="en-US" i="1"/>
              <a:t>performance testing</a:t>
            </a:r>
            <a:r>
              <a:rPr lang="en-US"/>
              <a:t>)</a:t>
            </a:r>
          </a:p>
          <a:p>
            <a:pPr marL="285750" indent="-285750">
              <a:buFontTx/>
              <a:buChar char="-"/>
            </a:pPr>
            <a:r>
              <a:rPr lang="en-US"/>
              <a:t>Release testing</a:t>
            </a:r>
          </a:p>
        </p:txBody>
      </p:sp>
      <p:sp>
        <p:nvSpPr>
          <p:cNvPr id="5" name="TextBox 4">
            <a:extLst>
              <a:ext uri="{FF2B5EF4-FFF2-40B4-BE49-F238E27FC236}">
                <a16:creationId xmlns:a16="http://schemas.microsoft.com/office/drawing/2014/main" id="{55135872-0FDA-4F87-976C-5F854A14D8BB}"/>
              </a:ext>
            </a:extLst>
          </p:cNvPr>
          <p:cNvSpPr txBox="1"/>
          <p:nvPr/>
        </p:nvSpPr>
        <p:spPr>
          <a:xfrm>
            <a:off x="7265361" y="4084818"/>
            <a:ext cx="1301984" cy="738664"/>
          </a:xfrm>
          <a:prstGeom prst="rect">
            <a:avLst/>
          </a:prstGeom>
          <a:noFill/>
        </p:spPr>
        <p:txBody>
          <a:bodyPr wrap="square" rtlCol="0">
            <a:spAutoFit/>
          </a:bodyPr>
          <a:lstStyle/>
          <a:p>
            <a:r>
              <a:rPr lang="en-US"/>
              <a:t>User Testing</a:t>
            </a:r>
          </a:p>
          <a:p>
            <a:r>
              <a:rPr lang="en-US" i="1"/>
              <a:t>(giao diện và tinh năng)</a:t>
            </a:r>
          </a:p>
        </p:txBody>
      </p:sp>
      <p:cxnSp>
        <p:nvCxnSpPr>
          <p:cNvPr id="9" name="Straight Arrow Connector 8">
            <a:extLst>
              <a:ext uri="{FF2B5EF4-FFF2-40B4-BE49-F238E27FC236}">
                <a16:creationId xmlns:a16="http://schemas.microsoft.com/office/drawing/2014/main" id="{FD78B25B-D1C7-4F14-8A56-FB6EF2DB06B5}"/>
              </a:ext>
            </a:extLst>
          </p:cNvPr>
          <p:cNvCxnSpPr/>
          <p:nvPr/>
        </p:nvCxnSpPr>
        <p:spPr>
          <a:xfrm>
            <a:off x="2291025" y="2869324"/>
            <a:ext cx="211433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0968FE8D-8FA7-4D08-8320-C3F3C9D03B15}"/>
              </a:ext>
            </a:extLst>
          </p:cNvPr>
          <p:cNvCxnSpPr>
            <a:cxnSpLocks/>
            <a:endCxn id="20" idx="1"/>
          </p:cNvCxnSpPr>
          <p:nvPr/>
        </p:nvCxnSpPr>
        <p:spPr>
          <a:xfrm flipV="1">
            <a:off x="3593796" y="3144401"/>
            <a:ext cx="811568" cy="6821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59261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873F728-2437-4954-A93A-3EB71496B8B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pic>
        <p:nvPicPr>
          <p:cNvPr id="10" name="Picture 9">
            <a:extLst>
              <a:ext uri="{FF2B5EF4-FFF2-40B4-BE49-F238E27FC236}">
                <a16:creationId xmlns:a16="http://schemas.microsoft.com/office/drawing/2014/main" id="{CA4C7707-4A02-45D1-8505-24F5284FD39B}"/>
              </a:ext>
            </a:extLst>
          </p:cNvPr>
          <p:cNvPicPr>
            <a:picLocks noChangeAspect="1"/>
          </p:cNvPicPr>
          <p:nvPr/>
        </p:nvPicPr>
        <p:blipFill>
          <a:blip r:embed="rId2"/>
          <a:stretch>
            <a:fillRect/>
          </a:stretch>
        </p:blipFill>
        <p:spPr>
          <a:xfrm>
            <a:off x="0" y="0"/>
            <a:ext cx="9105484" cy="5143500"/>
          </a:xfrm>
          <a:prstGeom prst="rect">
            <a:avLst/>
          </a:prstGeom>
        </p:spPr>
      </p:pic>
    </p:spTree>
    <p:extLst>
      <p:ext uri="{BB962C8B-B14F-4D97-AF65-F5344CB8AC3E}">
        <p14:creationId xmlns:p14="http://schemas.microsoft.com/office/powerpoint/2010/main" val="830680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DBFA7-E446-4238-97B9-85B032AB6E95}"/>
              </a:ext>
            </a:extLst>
          </p:cNvPr>
          <p:cNvSpPr>
            <a:spLocks noGrp="1"/>
          </p:cNvSpPr>
          <p:nvPr>
            <p:ph type="title"/>
          </p:nvPr>
        </p:nvSpPr>
        <p:spPr>
          <a:xfrm>
            <a:off x="1031424" y="1149725"/>
            <a:ext cx="6519749" cy="680700"/>
          </a:xfrm>
        </p:spPr>
        <p:txBody>
          <a:bodyPr/>
          <a:lstStyle/>
          <a:p>
            <a:r>
              <a:rPr lang="en-US" sz="2400"/>
              <a:t>Test ở TMA</a:t>
            </a:r>
          </a:p>
        </p:txBody>
      </p:sp>
      <p:sp>
        <p:nvSpPr>
          <p:cNvPr id="4" name="Slide Number Placeholder 3">
            <a:extLst>
              <a:ext uri="{FF2B5EF4-FFF2-40B4-BE49-F238E27FC236}">
                <a16:creationId xmlns:a16="http://schemas.microsoft.com/office/drawing/2014/main" id="{EEF2E9E2-BE4B-49F5-92F5-F48CA8E2BD1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sp>
        <p:nvSpPr>
          <p:cNvPr id="6" name="Text Placeholder 5">
            <a:extLst>
              <a:ext uri="{FF2B5EF4-FFF2-40B4-BE49-F238E27FC236}">
                <a16:creationId xmlns:a16="http://schemas.microsoft.com/office/drawing/2014/main" id="{4C97CD61-3607-45F9-A0D4-AD833D5AF595}"/>
              </a:ext>
            </a:extLst>
          </p:cNvPr>
          <p:cNvSpPr>
            <a:spLocks noGrp="1"/>
          </p:cNvSpPr>
          <p:nvPr>
            <p:ph type="body" idx="1"/>
          </p:nvPr>
        </p:nvSpPr>
        <p:spPr/>
        <p:txBody>
          <a:bodyPr/>
          <a:lstStyle/>
          <a:p>
            <a:pPr>
              <a:buFontTx/>
              <a:buChar char="-"/>
            </a:pPr>
            <a:r>
              <a:rPr lang="en-US"/>
              <a:t>English</a:t>
            </a:r>
          </a:p>
          <a:p>
            <a:pPr>
              <a:buFontTx/>
              <a:buChar char="-"/>
            </a:pPr>
            <a:r>
              <a:rPr lang="en-US"/>
              <a:t>Đọc requirement</a:t>
            </a:r>
          </a:p>
          <a:p>
            <a:pPr>
              <a:buFontTx/>
              <a:buChar char="-"/>
            </a:pPr>
            <a:r>
              <a:rPr lang="en-US"/>
              <a:t>Viết Test case thỏa điều kiện không thiếu theo kiểu Feature Breakdown Table.</a:t>
            </a:r>
          </a:p>
        </p:txBody>
      </p:sp>
    </p:spTree>
    <p:extLst>
      <p:ext uri="{BB962C8B-B14F-4D97-AF65-F5344CB8AC3E}">
        <p14:creationId xmlns:p14="http://schemas.microsoft.com/office/powerpoint/2010/main" val="23434868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DBFA7-E446-4238-97B9-85B032AB6E95}"/>
              </a:ext>
            </a:extLst>
          </p:cNvPr>
          <p:cNvSpPr>
            <a:spLocks noGrp="1"/>
          </p:cNvSpPr>
          <p:nvPr>
            <p:ph type="title"/>
          </p:nvPr>
        </p:nvSpPr>
        <p:spPr>
          <a:xfrm>
            <a:off x="1031424" y="1149725"/>
            <a:ext cx="6519749" cy="680700"/>
          </a:xfrm>
        </p:spPr>
        <p:txBody>
          <a:bodyPr/>
          <a:lstStyle/>
          <a:p>
            <a:r>
              <a:rPr lang="en-US" sz="2400"/>
              <a:t>Test ở TMA</a:t>
            </a:r>
          </a:p>
        </p:txBody>
      </p:sp>
      <p:sp>
        <p:nvSpPr>
          <p:cNvPr id="4" name="Slide Number Placeholder 3">
            <a:extLst>
              <a:ext uri="{FF2B5EF4-FFF2-40B4-BE49-F238E27FC236}">
                <a16:creationId xmlns:a16="http://schemas.microsoft.com/office/drawing/2014/main" id="{EEF2E9E2-BE4B-49F5-92F5-F48CA8E2BD1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pic>
        <p:nvPicPr>
          <p:cNvPr id="5" name="Picture 4">
            <a:extLst>
              <a:ext uri="{FF2B5EF4-FFF2-40B4-BE49-F238E27FC236}">
                <a16:creationId xmlns:a16="http://schemas.microsoft.com/office/drawing/2014/main" id="{F0FE6A32-79E2-4AF6-9976-E3127DFBE75A}"/>
              </a:ext>
            </a:extLst>
          </p:cNvPr>
          <p:cNvPicPr>
            <a:picLocks noChangeAspect="1"/>
          </p:cNvPicPr>
          <p:nvPr/>
        </p:nvPicPr>
        <p:blipFill>
          <a:blip r:embed="rId2"/>
          <a:stretch>
            <a:fillRect/>
          </a:stretch>
        </p:blipFill>
        <p:spPr>
          <a:xfrm>
            <a:off x="84083" y="1830425"/>
            <a:ext cx="7840717" cy="3092683"/>
          </a:xfrm>
          <a:prstGeom prst="rect">
            <a:avLst/>
          </a:prstGeom>
        </p:spPr>
      </p:pic>
    </p:spTree>
    <p:extLst>
      <p:ext uri="{BB962C8B-B14F-4D97-AF65-F5344CB8AC3E}">
        <p14:creationId xmlns:p14="http://schemas.microsoft.com/office/powerpoint/2010/main" val="39313317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DBFA7-E446-4238-97B9-85B032AB6E95}"/>
              </a:ext>
            </a:extLst>
          </p:cNvPr>
          <p:cNvSpPr>
            <a:spLocks noGrp="1"/>
          </p:cNvSpPr>
          <p:nvPr>
            <p:ph type="title"/>
          </p:nvPr>
        </p:nvSpPr>
        <p:spPr>
          <a:xfrm>
            <a:off x="1031424" y="1149725"/>
            <a:ext cx="6519749" cy="680700"/>
          </a:xfrm>
        </p:spPr>
        <p:txBody>
          <a:bodyPr/>
          <a:lstStyle/>
          <a:p>
            <a:r>
              <a:rPr lang="en-US" sz="2400"/>
              <a:t>Test ở TMA</a:t>
            </a:r>
          </a:p>
        </p:txBody>
      </p:sp>
      <p:sp>
        <p:nvSpPr>
          <p:cNvPr id="4" name="Slide Number Placeholder 3">
            <a:extLst>
              <a:ext uri="{FF2B5EF4-FFF2-40B4-BE49-F238E27FC236}">
                <a16:creationId xmlns:a16="http://schemas.microsoft.com/office/drawing/2014/main" id="{EEF2E9E2-BE4B-49F5-92F5-F48CA8E2BD1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sp>
        <p:nvSpPr>
          <p:cNvPr id="6" name="Text Placeholder 5">
            <a:extLst>
              <a:ext uri="{FF2B5EF4-FFF2-40B4-BE49-F238E27FC236}">
                <a16:creationId xmlns:a16="http://schemas.microsoft.com/office/drawing/2014/main" id="{4C97CD61-3607-45F9-A0D4-AD833D5AF595}"/>
              </a:ext>
            </a:extLst>
          </p:cNvPr>
          <p:cNvSpPr>
            <a:spLocks noGrp="1"/>
          </p:cNvSpPr>
          <p:nvPr>
            <p:ph type="body" idx="1"/>
          </p:nvPr>
        </p:nvSpPr>
        <p:spPr/>
        <p:txBody>
          <a:bodyPr/>
          <a:lstStyle/>
          <a:p>
            <a:pPr>
              <a:buFontTx/>
              <a:buChar char="-"/>
            </a:pPr>
            <a:r>
              <a:rPr lang="en-US"/>
              <a:t>Viết test case bằng excel, test rail tool, redmine</a:t>
            </a:r>
          </a:p>
          <a:p>
            <a:pPr>
              <a:buFontTx/>
              <a:buChar char="-"/>
            </a:pPr>
            <a:r>
              <a:rPr lang="en-US"/>
              <a:t>Redmine là phần mềm chuyên quản lý test case, test plan, test result.</a:t>
            </a:r>
          </a:p>
          <a:p>
            <a:pPr marL="101600" indent="0">
              <a:buNone/>
            </a:pPr>
            <a:endParaRPr lang="en-US"/>
          </a:p>
        </p:txBody>
      </p:sp>
    </p:spTree>
    <p:extLst>
      <p:ext uri="{BB962C8B-B14F-4D97-AF65-F5344CB8AC3E}">
        <p14:creationId xmlns:p14="http://schemas.microsoft.com/office/powerpoint/2010/main" val="10567549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2197F-D362-4A87-9FAE-A789BD0D971C}"/>
              </a:ext>
            </a:extLst>
          </p:cNvPr>
          <p:cNvSpPr>
            <a:spLocks noGrp="1"/>
          </p:cNvSpPr>
          <p:nvPr>
            <p:ph type="title"/>
          </p:nvPr>
        </p:nvSpPr>
        <p:spPr/>
        <p:txBody>
          <a:bodyPr/>
          <a:lstStyle/>
          <a:p>
            <a:r>
              <a:rPr lang="en-US" sz="2400" dirty="0"/>
              <a:t>Development testing là gì?</a:t>
            </a:r>
          </a:p>
        </p:txBody>
      </p:sp>
      <p:sp>
        <p:nvSpPr>
          <p:cNvPr id="3" name="Text Placeholder 2">
            <a:extLst>
              <a:ext uri="{FF2B5EF4-FFF2-40B4-BE49-F238E27FC236}">
                <a16:creationId xmlns:a16="http://schemas.microsoft.com/office/drawing/2014/main" id="{FE3198B9-2F88-42A4-9007-9323771FD08F}"/>
              </a:ext>
            </a:extLst>
          </p:cNvPr>
          <p:cNvSpPr>
            <a:spLocks noGrp="1"/>
          </p:cNvSpPr>
          <p:nvPr>
            <p:ph type="body" idx="1"/>
          </p:nvPr>
        </p:nvSpPr>
        <p:spPr>
          <a:xfrm>
            <a:off x="1031425" y="1830425"/>
            <a:ext cx="5760300" cy="2521200"/>
          </a:xfrm>
        </p:spPr>
        <p:txBody>
          <a:bodyPr/>
          <a:lstStyle/>
          <a:p>
            <a:r>
              <a:rPr lang="en-US" sz="1600" dirty="0"/>
              <a:t>Development testing bao gồm tất cả các hoạt động kiểm thử đ</a:t>
            </a:r>
            <a:r>
              <a:rPr lang="vi-VN" sz="1600" dirty="0"/>
              <a:t>ư</a:t>
            </a:r>
            <a:r>
              <a:rPr lang="en-US" sz="1600" dirty="0"/>
              <a:t>ợc thực hiện bởi nhóm phát triển hệ thống.</a:t>
            </a:r>
          </a:p>
          <a:p>
            <a:pPr lvl="1"/>
            <a:r>
              <a:rPr lang="en-US" sz="1600" dirty="0">
                <a:latin typeface="Arial" panose="020B0604020202020204" pitchFamily="34" charset="0"/>
                <a:cs typeface="Arial" panose="020B0604020202020204" pitchFamily="34" charset="0"/>
              </a:rPr>
              <a:t>Kiểm thử đ</a:t>
            </a:r>
            <a:r>
              <a:rPr lang="vi-VN" sz="1600" dirty="0">
                <a:latin typeface="Arial" panose="020B0604020202020204" pitchFamily="34" charset="0"/>
                <a:cs typeface="Arial" panose="020B0604020202020204" pitchFamily="34" charset="0"/>
              </a:rPr>
              <a:t>ơ</a:t>
            </a:r>
            <a:r>
              <a:rPr lang="en-US" sz="1600" dirty="0">
                <a:latin typeface="Arial" panose="020B0604020202020204" pitchFamily="34" charset="0"/>
                <a:cs typeface="Arial" panose="020B0604020202020204" pitchFamily="34" charset="0"/>
              </a:rPr>
              <a:t>n vị (Unit testing), </a:t>
            </a:r>
            <a:r>
              <a:rPr lang="vi-VN" sz="1600" dirty="0">
                <a:latin typeface="Arial" panose="020B0604020202020204" pitchFamily="34" charset="0"/>
                <a:cs typeface="Arial" panose="020B0604020202020204" pitchFamily="34" charset="0"/>
              </a:rPr>
              <a:t>trong đó các đơn vị chương trình cá nhân hoặc các lớp đối tượng được kiểm tra.</a:t>
            </a:r>
            <a:endParaRPr lang="en-US" sz="16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Kiểm thử thành phần (Component testing), </a:t>
            </a:r>
            <a:r>
              <a:rPr lang="vi-VN" sz="1600" dirty="0">
                <a:latin typeface="Arial" panose="020B0604020202020204" pitchFamily="34" charset="0"/>
                <a:cs typeface="Arial" panose="020B0604020202020204" pitchFamily="34" charset="0"/>
              </a:rPr>
              <a:t>trong đó một số đơn vị riêng lẻ được tích hợp để tạo ra các thành phần tổng hợp.</a:t>
            </a:r>
            <a:endParaRPr lang="en-US" sz="16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Kiểm thử hệ thống (System testing), </a:t>
            </a:r>
            <a:r>
              <a:rPr lang="vi-VN" sz="1600" dirty="0">
                <a:latin typeface="Arial" panose="020B0604020202020204" pitchFamily="34" charset="0"/>
                <a:cs typeface="Arial" panose="020B0604020202020204" pitchFamily="34" charset="0"/>
              </a:rPr>
              <a:t>trong đó một số hoặc tất cả các thành phần trong một hệ thống được tích hợp và toàn bộ hệ thống được kiểm tra</a:t>
            </a:r>
            <a:r>
              <a:rPr lang="en-US" sz="1600" dirty="0">
                <a:latin typeface="Arial" panose="020B0604020202020204" pitchFamily="34" charset="0"/>
                <a:cs typeface="Arial" panose="020B0604020202020204" pitchFamily="34" charset="0"/>
              </a:rPr>
              <a:t>.</a:t>
            </a:r>
          </a:p>
        </p:txBody>
      </p:sp>
      <p:sp>
        <p:nvSpPr>
          <p:cNvPr id="4" name="Slide Number Placeholder 3">
            <a:extLst>
              <a:ext uri="{FF2B5EF4-FFF2-40B4-BE49-F238E27FC236}">
                <a16:creationId xmlns:a16="http://schemas.microsoft.com/office/drawing/2014/main" id="{A873F728-2437-4954-A93A-3EB71496B8B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spTree>
    <p:extLst>
      <p:ext uri="{BB962C8B-B14F-4D97-AF65-F5344CB8AC3E}">
        <p14:creationId xmlns:p14="http://schemas.microsoft.com/office/powerpoint/2010/main" val="2148327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A840F-3B7F-43E3-A79C-F6B6A0398F3E}"/>
              </a:ext>
            </a:extLst>
          </p:cNvPr>
          <p:cNvSpPr>
            <a:spLocks noGrp="1"/>
          </p:cNvSpPr>
          <p:nvPr>
            <p:ph type="title"/>
          </p:nvPr>
        </p:nvSpPr>
        <p:spPr/>
        <p:txBody>
          <a:bodyPr/>
          <a:lstStyle/>
          <a:p>
            <a:r>
              <a:rPr lang="en-US" sz="2400"/>
              <a:t>Kiểm thử đ</a:t>
            </a:r>
            <a:r>
              <a:rPr lang="vi-VN" sz="2400"/>
              <a:t>ơ</a:t>
            </a:r>
            <a:r>
              <a:rPr lang="en-US" sz="2400"/>
              <a:t>n vị (Unit Testing)</a:t>
            </a:r>
          </a:p>
        </p:txBody>
      </p:sp>
      <p:sp>
        <p:nvSpPr>
          <p:cNvPr id="3" name="Text Placeholder 2">
            <a:extLst>
              <a:ext uri="{FF2B5EF4-FFF2-40B4-BE49-F238E27FC236}">
                <a16:creationId xmlns:a16="http://schemas.microsoft.com/office/drawing/2014/main" id="{7F88D506-5817-4519-A6B1-C85CDC8D08A9}"/>
              </a:ext>
            </a:extLst>
          </p:cNvPr>
          <p:cNvSpPr>
            <a:spLocks noGrp="1"/>
          </p:cNvSpPr>
          <p:nvPr>
            <p:ph type="body" idx="1"/>
          </p:nvPr>
        </p:nvSpPr>
        <p:spPr/>
        <p:txBody>
          <a:bodyPr/>
          <a:lstStyle/>
          <a:p>
            <a:r>
              <a:rPr lang="vi-VN" sz="1600" dirty="0"/>
              <a:t>Kiểm thử đơn vị là quá trình kiểm tra các thành phần riêng lẻ trong sự cô lập.</a:t>
            </a:r>
            <a:endParaRPr lang="en-US" sz="1600" dirty="0"/>
          </a:p>
          <a:p>
            <a:r>
              <a:rPr lang="en-US" sz="1600" dirty="0"/>
              <a:t>Các đ</a:t>
            </a:r>
            <a:r>
              <a:rPr lang="vi-VN" sz="1600" dirty="0"/>
              <a:t>ơ</a:t>
            </a:r>
            <a:r>
              <a:rPr lang="en-US" sz="1600" dirty="0"/>
              <a:t>n vị đó có thể là:</a:t>
            </a:r>
          </a:p>
          <a:p>
            <a:pPr lvl="1"/>
            <a:r>
              <a:rPr lang="vi-VN" sz="1600" dirty="0">
                <a:latin typeface="Arial" panose="020B0604020202020204" pitchFamily="34" charset="0"/>
                <a:cs typeface="Arial" panose="020B0604020202020204" pitchFamily="34" charset="0"/>
              </a:rPr>
              <a:t>Các chức năng hoặc phương thức riêng lẻ trong một đối tượng.</a:t>
            </a:r>
            <a:endParaRPr lang="en-US" sz="1600" dirty="0">
              <a:latin typeface="Arial" panose="020B0604020202020204" pitchFamily="34" charset="0"/>
              <a:cs typeface="Arial" panose="020B0604020202020204" pitchFamily="34" charset="0"/>
            </a:endParaRPr>
          </a:p>
          <a:p>
            <a:pPr lvl="1"/>
            <a:r>
              <a:rPr lang="vi-VN" sz="1600" dirty="0">
                <a:latin typeface="Arial" panose="020B0604020202020204" pitchFamily="34" charset="0"/>
                <a:cs typeface="Arial" panose="020B0604020202020204" pitchFamily="34" charset="0"/>
              </a:rPr>
              <a:t>Các lớp đối tượng với một số thuộc tính và phương thức.</a:t>
            </a:r>
            <a:endParaRPr lang="en-US" sz="1600" dirty="0">
              <a:latin typeface="Arial" panose="020B0604020202020204" pitchFamily="34" charset="0"/>
              <a:cs typeface="Arial" panose="020B0604020202020204" pitchFamily="34" charset="0"/>
            </a:endParaRPr>
          </a:p>
          <a:p>
            <a:pPr lvl="1"/>
            <a:r>
              <a:rPr lang="vi-VN" sz="1600" dirty="0">
                <a:latin typeface="Arial" panose="020B0604020202020204" pitchFamily="34" charset="0"/>
                <a:cs typeface="Arial" panose="020B0604020202020204" pitchFamily="34" charset="0"/>
              </a:rPr>
              <a:t>Các thành phần tổng hợp với các giao diện được xác định được sử dụng để truy cập chức năng của chúng.</a:t>
            </a:r>
            <a:endParaRPr lang="en-US" sz="1600"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10A3F1AE-604D-4646-AB27-B0F77B219A8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spTree>
    <p:extLst>
      <p:ext uri="{BB962C8B-B14F-4D97-AF65-F5344CB8AC3E}">
        <p14:creationId xmlns:p14="http://schemas.microsoft.com/office/powerpoint/2010/main" val="38266011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71450-FB01-4E93-8CFF-2ED05A88F083}"/>
              </a:ext>
            </a:extLst>
          </p:cNvPr>
          <p:cNvSpPr>
            <a:spLocks noGrp="1"/>
          </p:cNvSpPr>
          <p:nvPr>
            <p:ph type="title"/>
          </p:nvPr>
        </p:nvSpPr>
        <p:spPr/>
        <p:txBody>
          <a:bodyPr/>
          <a:lstStyle/>
          <a:p>
            <a:r>
              <a:rPr lang="en-US" sz="2400" dirty="0"/>
              <a:t>Kiểm thử tự động (Automated testing)</a:t>
            </a:r>
          </a:p>
        </p:txBody>
      </p:sp>
      <p:sp>
        <p:nvSpPr>
          <p:cNvPr id="3" name="Text Placeholder 2">
            <a:extLst>
              <a:ext uri="{FF2B5EF4-FFF2-40B4-BE49-F238E27FC236}">
                <a16:creationId xmlns:a16="http://schemas.microsoft.com/office/drawing/2014/main" id="{E954E9D1-5077-487F-83F4-8234CC28A3B0}"/>
              </a:ext>
            </a:extLst>
          </p:cNvPr>
          <p:cNvSpPr>
            <a:spLocks noGrp="1"/>
          </p:cNvSpPr>
          <p:nvPr>
            <p:ph type="body" idx="1"/>
          </p:nvPr>
        </p:nvSpPr>
        <p:spPr/>
        <p:txBody>
          <a:bodyPr/>
          <a:lstStyle/>
          <a:p>
            <a:r>
              <a:rPr lang="vi-VN" dirty="0"/>
              <a:t>Thực hiện một cách tự động các bước trong</a:t>
            </a:r>
            <a:r>
              <a:rPr lang="en-US" dirty="0"/>
              <a:t> </a:t>
            </a:r>
            <a:r>
              <a:rPr lang="vi-VN" dirty="0"/>
              <a:t>kịch bản kiểm thử bằng cách dùng một công</a:t>
            </a:r>
            <a:r>
              <a:rPr lang="en-US" dirty="0"/>
              <a:t> </a:t>
            </a:r>
            <a:r>
              <a:rPr lang="vi-VN" dirty="0"/>
              <a:t>cụ trợ giúp</a:t>
            </a:r>
            <a:r>
              <a:rPr lang="en-US" dirty="0"/>
              <a:t>.</a:t>
            </a:r>
          </a:p>
          <a:p>
            <a:r>
              <a:rPr lang="vi-VN" dirty="0"/>
              <a:t>Kiểm thử tự động nhằm tiết kiệm thời gian</a:t>
            </a:r>
            <a:r>
              <a:rPr lang="en-US" dirty="0"/>
              <a:t> </a:t>
            </a:r>
            <a:r>
              <a:rPr lang="vi-VN" dirty="0"/>
              <a:t>kiểm thử</a:t>
            </a:r>
            <a:r>
              <a:rPr lang="en-US" dirty="0"/>
              <a:t>.</a:t>
            </a:r>
            <a:r>
              <a:rPr lang="vi-VN" dirty="0"/>
              <a:t/>
            </a:r>
            <a:br>
              <a:rPr lang="vi-VN" dirty="0"/>
            </a:br>
            <a:endParaRPr lang="en-US" dirty="0"/>
          </a:p>
        </p:txBody>
      </p:sp>
      <p:sp>
        <p:nvSpPr>
          <p:cNvPr id="4" name="Slide Number Placeholder 3">
            <a:extLst>
              <a:ext uri="{FF2B5EF4-FFF2-40B4-BE49-F238E27FC236}">
                <a16:creationId xmlns:a16="http://schemas.microsoft.com/office/drawing/2014/main" id="{9A133B58-4208-46AD-9C7B-395FC850330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p:spTree>
    <p:extLst>
      <p:ext uri="{BB962C8B-B14F-4D97-AF65-F5344CB8AC3E}">
        <p14:creationId xmlns:p14="http://schemas.microsoft.com/office/powerpoint/2010/main" val="27314620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ECD9-1007-4E84-BEC6-69B9B804EC90}"/>
              </a:ext>
            </a:extLst>
          </p:cNvPr>
          <p:cNvSpPr>
            <a:spLocks noGrp="1"/>
          </p:cNvSpPr>
          <p:nvPr>
            <p:ph type="title"/>
          </p:nvPr>
        </p:nvSpPr>
        <p:spPr/>
        <p:txBody>
          <a:bodyPr/>
          <a:lstStyle/>
          <a:p>
            <a:r>
              <a:rPr lang="en-US" sz="2400" dirty="0"/>
              <a:t>Unit Testing Framework</a:t>
            </a:r>
          </a:p>
        </p:txBody>
      </p:sp>
      <p:sp>
        <p:nvSpPr>
          <p:cNvPr id="3" name="Text Placeholder 2">
            <a:extLst>
              <a:ext uri="{FF2B5EF4-FFF2-40B4-BE49-F238E27FC236}">
                <a16:creationId xmlns:a16="http://schemas.microsoft.com/office/drawing/2014/main" id="{B979D7EC-072A-406E-82C2-44C267F2DDB4}"/>
              </a:ext>
            </a:extLst>
          </p:cNvPr>
          <p:cNvSpPr>
            <a:spLocks noGrp="1"/>
          </p:cNvSpPr>
          <p:nvPr>
            <p:ph type="body" idx="1"/>
          </p:nvPr>
        </p:nvSpPr>
        <p:spPr/>
        <p:txBody>
          <a:bodyPr/>
          <a:lstStyle/>
          <a:p>
            <a:r>
              <a:rPr lang="en-US" dirty="0"/>
              <a:t>JUnit, framework dùng trong ngôn ngữ java.</a:t>
            </a:r>
          </a:p>
          <a:p>
            <a:r>
              <a:rPr lang="en-US" dirty="0"/>
              <a:t>Nunit, framework dùng trong ngôn ngữ .NET.</a:t>
            </a:r>
          </a:p>
          <a:p>
            <a:r>
              <a:rPr lang="en-US" dirty="0"/>
              <a:t>Embunit, dùng trong C/C++.</a:t>
            </a:r>
          </a:p>
          <a:p>
            <a:r>
              <a:rPr lang="en-US" dirty="0"/>
              <a:t>HtmlUnit, dùng trong Javascript.</a:t>
            </a:r>
          </a:p>
          <a:p>
            <a:r>
              <a:rPr lang="en-US" dirty="0"/>
              <a:t>PHPUnit, dùng trong PHP.</a:t>
            </a:r>
          </a:p>
        </p:txBody>
      </p:sp>
      <p:sp>
        <p:nvSpPr>
          <p:cNvPr id="4" name="Slide Number Placeholder 3">
            <a:extLst>
              <a:ext uri="{FF2B5EF4-FFF2-40B4-BE49-F238E27FC236}">
                <a16:creationId xmlns:a16="http://schemas.microsoft.com/office/drawing/2014/main" id="{2825BFDB-0D24-4D37-AE50-4DD09545CCE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28</a:t>
            </a:fld>
            <a:endParaRPr lang="en"/>
          </a:p>
        </p:txBody>
      </p:sp>
    </p:spTree>
    <p:extLst>
      <p:ext uri="{BB962C8B-B14F-4D97-AF65-F5344CB8AC3E}">
        <p14:creationId xmlns:p14="http://schemas.microsoft.com/office/powerpoint/2010/main" val="26293300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825BFDB-0D24-4D37-AE50-4DD09545CCE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29</a:t>
            </a:fld>
            <a:endParaRPr lang="en"/>
          </a:p>
        </p:txBody>
      </p:sp>
      <p:graphicFrame>
        <p:nvGraphicFramePr>
          <p:cNvPr id="9" name="Object 8"/>
          <p:cNvGraphicFramePr>
            <a:graphicFrameLocks noChangeAspect="1"/>
          </p:cNvGraphicFramePr>
          <p:nvPr>
            <p:extLst/>
          </p:nvPr>
        </p:nvGraphicFramePr>
        <p:xfrm>
          <a:off x="2088681" y="620713"/>
          <a:ext cx="5160962" cy="4192587"/>
        </p:xfrm>
        <a:graphic>
          <a:graphicData uri="http://schemas.openxmlformats.org/presentationml/2006/ole">
            <mc:AlternateContent xmlns:mc="http://schemas.openxmlformats.org/markup-compatibility/2006">
              <mc:Choice xmlns:v="urn:schemas-microsoft-com:vml" Requires="v">
                <p:oleObj spid="_x0000_s1057" name="Document" r:id="rId4" imgW="5156163" imgH="4189197" progId="Word.Document.12">
                  <p:embed/>
                </p:oleObj>
              </mc:Choice>
              <mc:Fallback>
                <p:oleObj name="Document" r:id="rId4" imgW="5156163" imgH="4189197" progId="Word.Document.12">
                  <p:embed/>
                  <p:pic>
                    <p:nvPicPr>
                      <p:cNvPr id="9" name="Object 8"/>
                      <p:cNvPicPr/>
                      <p:nvPr/>
                    </p:nvPicPr>
                    <p:blipFill>
                      <a:blip r:embed="rId5"/>
                      <a:stretch>
                        <a:fillRect/>
                      </a:stretch>
                    </p:blipFill>
                    <p:spPr>
                      <a:xfrm>
                        <a:off x="2088681" y="620713"/>
                        <a:ext cx="5160962" cy="4192587"/>
                      </a:xfrm>
                      <a:prstGeom prst="rect">
                        <a:avLst/>
                      </a:prstGeom>
                    </p:spPr>
                  </p:pic>
                </p:oleObj>
              </mc:Fallback>
            </mc:AlternateContent>
          </a:graphicData>
        </a:graphic>
      </p:graphicFrame>
    </p:spTree>
    <p:extLst>
      <p:ext uri="{BB962C8B-B14F-4D97-AF65-F5344CB8AC3E}">
        <p14:creationId xmlns:p14="http://schemas.microsoft.com/office/powerpoint/2010/main" val="2055914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1FD9A-57B0-4622-8E5A-3D15B79C4139}"/>
              </a:ext>
            </a:extLst>
          </p:cNvPr>
          <p:cNvSpPr>
            <a:spLocks noGrp="1"/>
          </p:cNvSpPr>
          <p:nvPr>
            <p:ph type="title"/>
          </p:nvPr>
        </p:nvSpPr>
        <p:spPr/>
        <p:txBody>
          <a:bodyPr/>
          <a:lstStyle/>
          <a:p>
            <a:r>
              <a:rPr lang="en-US" dirty="0"/>
              <a:t>Kiểm thử là gì?</a:t>
            </a:r>
          </a:p>
        </p:txBody>
      </p:sp>
      <p:sp>
        <p:nvSpPr>
          <p:cNvPr id="3" name="Text Placeholder 2">
            <a:extLst>
              <a:ext uri="{FF2B5EF4-FFF2-40B4-BE49-F238E27FC236}">
                <a16:creationId xmlns:a16="http://schemas.microsoft.com/office/drawing/2014/main" id="{D749F712-DA94-45D2-9B48-880851CA82C9}"/>
              </a:ext>
            </a:extLst>
          </p:cNvPr>
          <p:cNvSpPr>
            <a:spLocks noGrp="1"/>
          </p:cNvSpPr>
          <p:nvPr>
            <p:ph type="body" idx="1"/>
          </p:nvPr>
        </p:nvSpPr>
        <p:spPr>
          <a:xfrm>
            <a:off x="1031424" y="1777125"/>
            <a:ext cx="7525359" cy="2521200"/>
          </a:xfrm>
        </p:spPr>
        <p:txBody>
          <a:bodyPr/>
          <a:lstStyle/>
          <a:p>
            <a:r>
              <a:rPr lang="en-US" sz="1400" spc="-5" dirty="0"/>
              <a:t>Theo Glenford</a:t>
            </a:r>
            <a:r>
              <a:rPr lang="en-US" sz="1400" dirty="0"/>
              <a:t> </a:t>
            </a:r>
            <a:r>
              <a:rPr lang="en-US" sz="1400" spc="-5" dirty="0"/>
              <a:t>Myers: </a:t>
            </a:r>
            <a:r>
              <a:rPr lang="vi-VN" sz="1400" spc="-5" dirty="0"/>
              <a:t>Kiểm thử là quá </a:t>
            </a:r>
            <a:r>
              <a:rPr lang="vi-VN" sz="1400" spc="25" dirty="0"/>
              <a:t>trình </a:t>
            </a:r>
            <a:r>
              <a:rPr lang="vi-VN" sz="1400" spc="-5" dirty="0"/>
              <a:t>vận hành chương </a:t>
            </a:r>
            <a:r>
              <a:rPr lang="vi-VN" sz="1400" spc="25" dirty="0"/>
              <a:t>trình </a:t>
            </a:r>
            <a:r>
              <a:rPr lang="vi-VN" sz="1400" spc="-5" dirty="0"/>
              <a:t>để  </a:t>
            </a:r>
            <a:r>
              <a:rPr lang="vi-VN" sz="1400" spc="35" dirty="0"/>
              <a:t>tìm </a:t>
            </a:r>
            <a:r>
              <a:rPr lang="vi-VN" sz="1400" spc="-5" dirty="0"/>
              <a:t>ra</a:t>
            </a:r>
            <a:r>
              <a:rPr lang="vi-VN" sz="1400" spc="-45" dirty="0"/>
              <a:t> </a:t>
            </a:r>
            <a:r>
              <a:rPr lang="vi-VN" sz="1400" spc="-10" dirty="0"/>
              <a:t>lỗi</a:t>
            </a:r>
            <a:r>
              <a:rPr lang="en-US" sz="1400" spc="-10" dirty="0"/>
              <a:t>.</a:t>
            </a:r>
          </a:p>
          <a:p>
            <a:r>
              <a:rPr lang="en-US" sz="1400" dirty="0"/>
              <a:t>Theo IEEE: </a:t>
            </a:r>
          </a:p>
          <a:p>
            <a:pPr lvl="1"/>
            <a:r>
              <a:rPr lang="vi-VN" sz="1400" dirty="0">
                <a:latin typeface="Arial" panose="020B0604020202020204" pitchFamily="34" charset="0"/>
                <a:cs typeface="Arial" panose="020B0604020202020204" pitchFamily="34" charset="0"/>
              </a:rPr>
              <a:t>Là </a:t>
            </a:r>
            <a:r>
              <a:rPr lang="vi-VN" sz="1400" spc="-5" dirty="0">
                <a:latin typeface="Arial" panose="020B0604020202020204" pitchFamily="34" charset="0"/>
                <a:cs typeface="Arial" panose="020B0604020202020204" pitchFamily="34" charset="0"/>
              </a:rPr>
              <a:t>quá </a:t>
            </a:r>
            <a:r>
              <a:rPr lang="vi-VN" sz="1400" spc="25" dirty="0">
                <a:latin typeface="Arial" panose="020B0604020202020204" pitchFamily="34" charset="0"/>
                <a:cs typeface="Arial" panose="020B0604020202020204" pitchFamily="34" charset="0"/>
              </a:rPr>
              <a:t>trình </a:t>
            </a:r>
            <a:r>
              <a:rPr lang="vi-VN" sz="1400" spc="-5" dirty="0">
                <a:latin typeface="Arial" panose="020B0604020202020204" pitchFamily="34" charset="0"/>
                <a:cs typeface="Arial" panose="020B0604020202020204" pitchFamily="34" charset="0"/>
              </a:rPr>
              <a:t>vận hành hệ thống hoặc thành phần dưới những điều kiện xác định, quan sát hoặc ghi nhận kết quả và </a:t>
            </a:r>
            <a:r>
              <a:rPr lang="vi-VN" sz="1400" spc="-10" dirty="0">
                <a:latin typeface="Arial" panose="020B0604020202020204" pitchFamily="34" charset="0"/>
                <a:cs typeface="Arial" panose="020B0604020202020204" pitchFamily="34" charset="0"/>
              </a:rPr>
              <a:t>đưa </a:t>
            </a:r>
            <a:r>
              <a:rPr lang="vi-VN" sz="1400" spc="-5" dirty="0">
                <a:latin typeface="Arial" panose="020B0604020202020204" pitchFamily="34" charset="0"/>
                <a:cs typeface="Arial" panose="020B0604020202020204" pitchFamily="34" charset="0"/>
              </a:rPr>
              <a:t>ra đánh giá về </a:t>
            </a:r>
            <a:r>
              <a:rPr lang="vi-VN" sz="1400" spc="-10" dirty="0">
                <a:latin typeface="Arial" panose="020B0604020202020204" pitchFamily="34" charset="0"/>
                <a:cs typeface="Arial" panose="020B0604020202020204" pitchFamily="34" charset="0"/>
              </a:rPr>
              <a:t>hệ </a:t>
            </a:r>
            <a:r>
              <a:rPr lang="vi-VN" sz="1400" spc="-5" dirty="0">
                <a:latin typeface="Arial" panose="020B0604020202020204" pitchFamily="34" charset="0"/>
                <a:cs typeface="Arial" panose="020B0604020202020204" pitchFamily="34" charset="0"/>
              </a:rPr>
              <a:t>thống hoặc thành phần</a:t>
            </a:r>
            <a:r>
              <a:rPr lang="vi-VN" sz="1400" spc="10" dirty="0">
                <a:latin typeface="Arial" panose="020B0604020202020204" pitchFamily="34" charset="0"/>
                <a:cs typeface="Arial" panose="020B0604020202020204" pitchFamily="34" charset="0"/>
              </a:rPr>
              <a:t> </a:t>
            </a:r>
            <a:r>
              <a:rPr lang="vi-VN" sz="1400" spc="-5" dirty="0">
                <a:latin typeface="Arial" panose="020B0604020202020204" pitchFamily="34" charset="0"/>
                <a:cs typeface="Arial" panose="020B0604020202020204" pitchFamily="34" charset="0"/>
              </a:rPr>
              <a:t>đó.</a:t>
            </a:r>
            <a:endParaRPr lang="en-US" sz="1400" spc="-5" dirty="0">
              <a:latin typeface="Arial" panose="020B0604020202020204" pitchFamily="34" charset="0"/>
              <a:cs typeface="Arial" panose="020B0604020202020204" pitchFamily="34" charset="0"/>
            </a:endParaRPr>
          </a:p>
          <a:p>
            <a:pPr lvl="1"/>
            <a:r>
              <a:rPr lang="vi-VN" sz="1400" dirty="0">
                <a:latin typeface="Arial" panose="020B0604020202020204" pitchFamily="34" charset="0"/>
                <a:cs typeface="Arial" panose="020B0604020202020204" pitchFamily="34" charset="0"/>
              </a:rPr>
              <a:t>Là </a:t>
            </a:r>
            <a:r>
              <a:rPr lang="vi-VN" sz="1400" spc="-5" dirty="0">
                <a:latin typeface="Arial" panose="020B0604020202020204" pitchFamily="34" charset="0"/>
                <a:cs typeface="Arial" panose="020B0604020202020204" pitchFamily="34" charset="0"/>
              </a:rPr>
              <a:t>quá </a:t>
            </a:r>
            <a:r>
              <a:rPr lang="vi-VN" sz="1400" spc="25" dirty="0">
                <a:latin typeface="Arial" panose="020B0604020202020204" pitchFamily="34" charset="0"/>
                <a:cs typeface="Arial" panose="020B0604020202020204" pitchFamily="34" charset="0"/>
              </a:rPr>
              <a:t>trình </a:t>
            </a:r>
            <a:r>
              <a:rPr lang="vi-VN" sz="1400" spc="-5" dirty="0">
                <a:latin typeface="Arial" panose="020B0604020202020204" pitchFamily="34" charset="0"/>
                <a:cs typeface="Arial" panose="020B0604020202020204" pitchFamily="34" charset="0"/>
              </a:rPr>
              <a:t>phân </a:t>
            </a:r>
            <a:r>
              <a:rPr lang="vi-VN" sz="1400" dirty="0">
                <a:latin typeface="Arial" panose="020B0604020202020204" pitchFamily="34" charset="0"/>
                <a:cs typeface="Arial" panose="020B0604020202020204" pitchFamily="34" charset="0"/>
              </a:rPr>
              <a:t>tích </a:t>
            </a:r>
            <a:r>
              <a:rPr lang="vi-VN" sz="1400" spc="-5" dirty="0">
                <a:latin typeface="Arial" panose="020B0604020202020204" pitchFamily="34" charset="0"/>
                <a:cs typeface="Arial" panose="020B0604020202020204" pitchFamily="34" charset="0"/>
              </a:rPr>
              <a:t>phần mềm để </a:t>
            </a:r>
            <a:r>
              <a:rPr lang="vi-VN" sz="1400" spc="35" dirty="0">
                <a:latin typeface="Arial" panose="020B0604020202020204" pitchFamily="34" charset="0"/>
                <a:cs typeface="Arial" panose="020B0604020202020204" pitchFamily="34" charset="0"/>
              </a:rPr>
              <a:t>tìm </a:t>
            </a:r>
            <a:r>
              <a:rPr lang="vi-VN" sz="1400" spc="-5" dirty="0">
                <a:latin typeface="Arial" panose="020B0604020202020204" pitchFamily="34" charset="0"/>
                <a:cs typeface="Arial" panose="020B0604020202020204" pitchFamily="34" charset="0"/>
              </a:rPr>
              <a:t>ra sự khác biệt giữa điều kiện thực tế và điều kiện yêu cầu </a:t>
            </a:r>
            <a:r>
              <a:rPr lang="vi-VN" sz="1400" dirty="0">
                <a:latin typeface="Arial" panose="020B0604020202020204" pitchFamily="34" charset="0"/>
                <a:cs typeface="Arial" panose="020B0604020202020204" pitchFamily="34" charset="0"/>
              </a:rPr>
              <a:t>và </a:t>
            </a:r>
            <a:r>
              <a:rPr lang="vi-VN" sz="1400" spc="-10" dirty="0">
                <a:latin typeface="Arial" panose="020B0604020202020204" pitchFamily="34" charset="0"/>
                <a:cs typeface="Arial" panose="020B0604020202020204" pitchFamily="34" charset="0"/>
              </a:rPr>
              <a:t>dựa </a:t>
            </a:r>
            <a:r>
              <a:rPr lang="vi-VN" sz="1400" spc="-5" dirty="0">
                <a:latin typeface="Arial" panose="020B0604020202020204" pitchFamily="34" charset="0"/>
                <a:cs typeface="Arial" panose="020B0604020202020204" pitchFamily="34" charset="0"/>
              </a:rPr>
              <a:t>vào điểm khác biệt đó để đánh</a:t>
            </a:r>
            <a:r>
              <a:rPr lang="vi-VN" sz="1400" spc="120" dirty="0">
                <a:latin typeface="Arial" panose="020B0604020202020204" pitchFamily="34" charset="0"/>
                <a:cs typeface="Arial" panose="020B0604020202020204" pitchFamily="34" charset="0"/>
              </a:rPr>
              <a:t> </a:t>
            </a:r>
            <a:r>
              <a:rPr lang="vi-VN" sz="1400" spc="-5" dirty="0">
                <a:latin typeface="Arial" panose="020B0604020202020204" pitchFamily="34" charset="0"/>
                <a:cs typeface="Arial" panose="020B0604020202020204" pitchFamily="34" charset="0"/>
              </a:rPr>
              <a:t>giá</a:t>
            </a:r>
            <a:r>
              <a:rPr lang="en-US" sz="1400" spc="-5" dirty="0">
                <a:latin typeface="Arial" panose="020B0604020202020204" pitchFamily="34" charset="0"/>
                <a:cs typeface="Arial" panose="020B0604020202020204" pitchFamily="34" charset="0"/>
              </a:rPr>
              <a:t> tính năng phần mềm.</a:t>
            </a:r>
          </a:p>
          <a:p>
            <a:r>
              <a:rPr lang="en-US" sz="1400" dirty="0"/>
              <a:t>Theo Sommerville: Kiểm thử </a:t>
            </a:r>
            <a:r>
              <a:rPr lang="vi-VN" sz="1400" dirty="0"/>
              <a:t>nhằm mục đích chỉ ra rằng một chương trình thực hiện những gì nó dự định làm và phát hiện ra các khiếm khuyết của chương trình trước khi đưa vào sử dụng.</a:t>
            </a:r>
            <a:endParaRPr lang="en-US" sz="1400" dirty="0"/>
          </a:p>
        </p:txBody>
      </p:sp>
      <p:sp>
        <p:nvSpPr>
          <p:cNvPr id="4" name="Slide Number Placeholder 3">
            <a:extLst>
              <a:ext uri="{FF2B5EF4-FFF2-40B4-BE49-F238E27FC236}">
                <a16:creationId xmlns:a16="http://schemas.microsoft.com/office/drawing/2014/main" id="{70425196-5733-4C70-910E-E9E6118007F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extLst>
      <p:ext uri="{BB962C8B-B14F-4D97-AF65-F5344CB8AC3E}">
        <p14:creationId xmlns:p14="http://schemas.microsoft.com/office/powerpoint/2010/main" val="3075056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825BFDB-0D24-4D37-AE50-4DD09545CCE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30</a:t>
            </a:fld>
            <a:endParaRPr lang="en"/>
          </a:p>
        </p:txBody>
      </p:sp>
      <p:graphicFrame>
        <p:nvGraphicFramePr>
          <p:cNvPr id="5" name="Object 4"/>
          <p:cNvGraphicFramePr>
            <a:graphicFrameLocks noChangeAspect="1"/>
          </p:cNvGraphicFramePr>
          <p:nvPr>
            <p:extLst/>
          </p:nvPr>
        </p:nvGraphicFramePr>
        <p:xfrm>
          <a:off x="598488" y="1230547"/>
          <a:ext cx="8124825" cy="3468687"/>
        </p:xfrm>
        <a:graphic>
          <a:graphicData uri="http://schemas.openxmlformats.org/presentationml/2006/ole">
            <mc:AlternateContent xmlns:mc="http://schemas.openxmlformats.org/markup-compatibility/2006">
              <mc:Choice xmlns:v="urn:schemas-microsoft-com:vml" Requires="v">
                <p:oleObj spid="_x0000_s2081" name="Document" r:id="rId4" imgW="6590420" imgH="2818515" progId="Word.Document.8">
                  <p:embed/>
                </p:oleObj>
              </mc:Choice>
              <mc:Fallback>
                <p:oleObj name="Document" r:id="rId4" imgW="6590420" imgH="2818515" progId="Word.Document.8">
                  <p:embed/>
                  <p:pic>
                    <p:nvPicPr>
                      <p:cNvPr id="5" name="Object 4"/>
                      <p:cNvPicPr/>
                      <p:nvPr/>
                    </p:nvPicPr>
                    <p:blipFill>
                      <a:blip r:embed="rId5"/>
                      <a:stretch>
                        <a:fillRect/>
                      </a:stretch>
                    </p:blipFill>
                    <p:spPr>
                      <a:xfrm>
                        <a:off x="598488" y="1230547"/>
                        <a:ext cx="8124825" cy="3468687"/>
                      </a:xfrm>
                      <a:prstGeom prst="rect">
                        <a:avLst/>
                      </a:prstGeom>
                    </p:spPr>
                  </p:pic>
                </p:oleObj>
              </mc:Fallback>
            </mc:AlternateContent>
          </a:graphicData>
        </a:graphic>
      </p:graphicFrame>
      <p:sp>
        <p:nvSpPr>
          <p:cNvPr id="13" name="Rounded Rectangle 12"/>
          <p:cNvSpPr/>
          <p:nvPr/>
        </p:nvSpPr>
        <p:spPr>
          <a:xfrm>
            <a:off x="4013735" y="524059"/>
            <a:ext cx="3647974" cy="1218113"/>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just"/>
            <a:r>
              <a:rPr lang="en-US" dirty="0" smtClean="0"/>
              <a:t>Test case: đ</a:t>
            </a:r>
            <a:r>
              <a:rPr lang="vi-VN" dirty="0" smtClean="0"/>
              <a:t>ánh </a:t>
            </a:r>
            <a:r>
              <a:rPr lang="vi-VN" dirty="0"/>
              <a:t>dấu một phương thức là một bộ kiểm thử tham số và cung cấp các đối số cho từng trường hợp kiểm thử.</a:t>
            </a:r>
            <a:endParaRPr lang="en-US" dirty="0"/>
          </a:p>
        </p:txBody>
      </p:sp>
      <p:cxnSp>
        <p:nvCxnSpPr>
          <p:cNvPr id="39" name="Elbow Connector 38"/>
          <p:cNvCxnSpPr>
            <a:endCxn id="13" idx="1"/>
          </p:cNvCxnSpPr>
          <p:nvPr/>
        </p:nvCxnSpPr>
        <p:spPr>
          <a:xfrm flipV="1">
            <a:off x="2579571" y="1133116"/>
            <a:ext cx="1434164" cy="224046"/>
          </a:xfrm>
          <a:prstGeom prst="bentConnector3">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1" name="Straight Connector 40"/>
          <p:cNvCxnSpPr/>
          <p:nvPr/>
        </p:nvCxnSpPr>
        <p:spPr>
          <a:xfrm flipV="1">
            <a:off x="1915427" y="2222983"/>
            <a:ext cx="5149516" cy="28876"/>
          </a:xfrm>
          <a:prstGeom prst="line">
            <a:avLst/>
          </a:prstGeom>
        </p:spPr>
        <p:style>
          <a:lnRef idx="1">
            <a:schemeClr val="accent6"/>
          </a:lnRef>
          <a:fillRef idx="0">
            <a:schemeClr val="accent6"/>
          </a:fillRef>
          <a:effectRef idx="0">
            <a:schemeClr val="accent6"/>
          </a:effectRef>
          <a:fontRef idx="minor">
            <a:schemeClr val="tx1"/>
          </a:fontRef>
        </p:style>
      </p:cxnSp>
      <p:sp>
        <p:nvSpPr>
          <p:cNvPr id="42" name="Rounded Rectangle 41"/>
          <p:cNvSpPr/>
          <p:nvPr/>
        </p:nvSpPr>
        <p:spPr>
          <a:xfrm>
            <a:off x="5159141" y="2351229"/>
            <a:ext cx="2916455" cy="76735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Kiểm tra tổng có bằng 3 hay không</a:t>
            </a:r>
            <a:endParaRPr lang="en-US" dirty="0"/>
          </a:p>
        </p:txBody>
      </p:sp>
      <p:cxnSp>
        <p:nvCxnSpPr>
          <p:cNvPr id="46" name="Elbow Connector 45"/>
          <p:cNvCxnSpPr/>
          <p:nvPr/>
        </p:nvCxnSpPr>
        <p:spPr>
          <a:xfrm>
            <a:off x="3840480" y="2251859"/>
            <a:ext cx="1318661" cy="483048"/>
          </a:xfrm>
          <a:prstGeom prst="bentConnector3">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206117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fade">
                                      <p:cBhvr>
                                        <p:cTn id="10" dur="500"/>
                                        <p:tgtEl>
                                          <p:spTgt spid="3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fade">
                                      <p:cBhvr>
                                        <p:cTn id="15" dur="500"/>
                                        <p:tgtEl>
                                          <p:spTgt spid="41"/>
                                        </p:tgtEl>
                                      </p:cBhvr>
                                    </p:animEffect>
                                  </p:childTnLst>
                                </p:cTn>
                              </p:par>
                              <p:par>
                                <p:cTn id="16" presetID="10" presetClass="entr" presetSubtype="0" fill="hold" nodeType="withEffect">
                                  <p:stCondLst>
                                    <p:cond delay="0"/>
                                  </p:stCondLst>
                                  <p:childTnLst>
                                    <p:set>
                                      <p:cBhvr>
                                        <p:cTn id="17" dur="1" fill="hold">
                                          <p:stCondLst>
                                            <p:cond delay="0"/>
                                          </p:stCondLst>
                                        </p:cTn>
                                        <p:tgtEl>
                                          <p:spTgt spid="46"/>
                                        </p:tgtEl>
                                        <p:attrNameLst>
                                          <p:attrName>style.visibility</p:attrName>
                                        </p:attrNameLst>
                                      </p:cBhvr>
                                      <p:to>
                                        <p:strVal val="visible"/>
                                      </p:to>
                                    </p:set>
                                    <p:animEffect transition="in" filter="fade">
                                      <p:cBhvr>
                                        <p:cTn id="18" dur="500"/>
                                        <p:tgtEl>
                                          <p:spTgt spid="4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2"/>
                                        </p:tgtEl>
                                        <p:attrNameLst>
                                          <p:attrName>style.visibility</p:attrName>
                                        </p:attrNameLst>
                                      </p:cBhvr>
                                      <p:to>
                                        <p:strVal val="visible"/>
                                      </p:to>
                                    </p:set>
                                    <p:animEffect transition="in" filter="fade">
                                      <p:cBhvr>
                                        <p:cTn id="21"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4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8D20C-E01E-4C0E-93E8-9114FE7C5640}"/>
              </a:ext>
            </a:extLst>
          </p:cNvPr>
          <p:cNvSpPr>
            <a:spLocks noGrp="1"/>
          </p:cNvSpPr>
          <p:nvPr>
            <p:ph type="title"/>
          </p:nvPr>
        </p:nvSpPr>
        <p:spPr/>
        <p:txBody>
          <a:bodyPr/>
          <a:lstStyle/>
          <a:p>
            <a:r>
              <a:rPr lang="en-US" dirty="0"/>
              <a:t>Automation Testing Tool</a:t>
            </a:r>
          </a:p>
        </p:txBody>
      </p:sp>
      <p:sp>
        <p:nvSpPr>
          <p:cNvPr id="3" name="Text Placeholder 2">
            <a:extLst>
              <a:ext uri="{FF2B5EF4-FFF2-40B4-BE49-F238E27FC236}">
                <a16:creationId xmlns:a16="http://schemas.microsoft.com/office/drawing/2014/main" id="{A3140B30-10A0-43EB-9A9F-61D22F8D6012}"/>
              </a:ext>
            </a:extLst>
          </p:cNvPr>
          <p:cNvSpPr>
            <a:spLocks noGrp="1"/>
          </p:cNvSpPr>
          <p:nvPr>
            <p:ph type="body" idx="1"/>
          </p:nvPr>
        </p:nvSpPr>
        <p:spPr>
          <a:xfrm>
            <a:off x="1031424" y="1777123"/>
            <a:ext cx="5760300" cy="3080011"/>
          </a:xfrm>
        </p:spPr>
        <p:txBody>
          <a:bodyPr/>
          <a:lstStyle/>
          <a:p>
            <a:r>
              <a:rPr lang="en-US" sz="1100" b="1" dirty="0"/>
              <a:t>Selenium</a:t>
            </a:r>
            <a:r>
              <a:rPr lang="en-US" sz="1100" dirty="0"/>
              <a:t>, là bộ kiểm thử tự động miễn phí (mã nguồn mở) dành cho các ứng dụng web trên các trình duyệt và nền tảng khác nhau.</a:t>
            </a:r>
          </a:p>
          <a:p>
            <a:r>
              <a:rPr lang="en-US" sz="1100" b="1" dirty="0"/>
              <a:t>Katalon Studio</a:t>
            </a:r>
            <a:r>
              <a:rPr lang="en-US" sz="1100" dirty="0"/>
              <a:t>, Là một bộ công cụ toàn diện cho kiểm thử tự động hóa ứng dụng trên web và điện thoại di động.</a:t>
            </a:r>
          </a:p>
          <a:p>
            <a:r>
              <a:rPr lang="en-US" sz="1100" b="1" dirty="0"/>
              <a:t>UFT</a:t>
            </a:r>
            <a:r>
              <a:rPr lang="en-US" sz="1100" dirty="0"/>
              <a:t> (Unified Functional Testing)</a:t>
            </a:r>
          </a:p>
          <a:p>
            <a:r>
              <a:rPr lang="en-US" sz="1100" b="1" dirty="0"/>
              <a:t>TestComplete</a:t>
            </a:r>
          </a:p>
          <a:p>
            <a:r>
              <a:rPr lang="en-US" sz="1100" b="1" dirty="0"/>
              <a:t>SoapUI</a:t>
            </a:r>
            <a:r>
              <a:rPr lang="en-US" sz="1100" dirty="0"/>
              <a:t>, là một sản phẩm của hãng SmartBear, SOAP UI là công cụ kiểm thử mã nguồn mở API hàng đầu, cho phép bạn dễ dàng thực hiện kiểm thử tự động chức năng, kiểm thử hồi quy và kiểm thử tải trên các Web API khác nhau.</a:t>
            </a:r>
          </a:p>
          <a:p>
            <a:r>
              <a:rPr lang="en-US" sz="1100" b="1" dirty="0"/>
              <a:t>IBM Rational Functional Tester</a:t>
            </a:r>
            <a:r>
              <a:rPr lang="en-US" sz="1100" dirty="0"/>
              <a:t> (RFT)</a:t>
            </a:r>
          </a:p>
          <a:p>
            <a:r>
              <a:rPr lang="en-US" sz="1100" b="1" dirty="0"/>
              <a:t>Tricentis Tosca</a:t>
            </a:r>
          </a:p>
          <a:p>
            <a:r>
              <a:rPr lang="en-US" sz="1100" b="1" dirty="0"/>
              <a:t>Ranorex</a:t>
            </a:r>
          </a:p>
          <a:p>
            <a:r>
              <a:rPr lang="en-US" sz="1100" b="1" dirty="0"/>
              <a:t>Postman</a:t>
            </a:r>
          </a:p>
          <a:p>
            <a:r>
              <a:rPr lang="en-US" sz="1100" b="1" dirty="0"/>
              <a:t>Apache JMeter</a:t>
            </a:r>
          </a:p>
        </p:txBody>
      </p:sp>
      <p:sp>
        <p:nvSpPr>
          <p:cNvPr id="4" name="Slide Number Placeholder 3">
            <a:extLst>
              <a:ext uri="{FF2B5EF4-FFF2-40B4-BE49-F238E27FC236}">
                <a16:creationId xmlns:a16="http://schemas.microsoft.com/office/drawing/2014/main" id="{F8CEAE1E-0712-4F35-9B46-26E3D01EC8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31</a:t>
            </a:fld>
            <a:endParaRPr lang="en"/>
          </a:p>
        </p:txBody>
      </p:sp>
    </p:spTree>
    <p:extLst>
      <p:ext uri="{BB962C8B-B14F-4D97-AF65-F5344CB8AC3E}">
        <p14:creationId xmlns:p14="http://schemas.microsoft.com/office/powerpoint/2010/main" val="3183850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DD67A43-6599-4298-BE5F-27A8C10C8F9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32</a:t>
            </a:fld>
            <a:endParaRPr lang="en"/>
          </a:p>
        </p:txBody>
      </p:sp>
      <p:pic>
        <p:nvPicPr>
          <p:cNvPr id="1026" name="Picture 2">
            <a:hlinkClick r:id="rId2"/>
            <a:extLst>
              <a:ext uri="{FF2B5EF4-FFF2-40B4-BE49-F238E27FC236}">
                <a16:creationId xmlns:a16="http://schemas.microsoft.com/office/drawing/2014/main" id="{42C2C2BF-7766-49B1-9DB2-EE070EFA84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7487" y="719751"/>
            <a:ext cx="5189026" cy="370399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24D8890-E126-4043-A00B-BF514DB814F5}"/>
              </a:ext>
            </a:extLst>
          </p:cNvPr>
          <p:cNvSpPr txBox="1"/>
          <p:nvPr/>
        </p:nvSpPr>
        <p:spPr>
          <a:xfrm>
            <a:off x="1278193" y="4817807"/>
            <a:ext cx="6587613" cy="246221"/>
          </a:xfrm>
          <a:prstGeom prst="rect">
            <a:avLst/>
          </a:prstGeom>
          <a:noFill/>
        </p:spPr>
        <p:txBody>
          <a:bodyPr wrap="square" rtlCol="0">
            <a:spAutoFit/>
          </a:bodyPr>
          <a:lstStyle/>
          <a:p>
            <a:r>
              <a:rPr lang="en-US" sz="1000">
                <a:hlinkClick r:id="rId4"/>
              </a:rPr>
              <a:t>https://medium.com/@briananderson2209/best-automation-testing-tools-for-2018-top-10-reviews-8a4a19f664d2</a:t>
            </a:r>
            <a:endParaRPr lang="en-US" sz="1000"/>
          </a:p>
        </p:txBody>
      </p:sp>
    </p:spTree>
    <p:extLst>
      <p:ext uri="{BB962C8B-B14F-4D97-AF65-F5344CB8AC3E}">
        <p14:creationId xmlns:p14="http://schemas.microsoft.com/office/powerpoint/2010/main" val="766837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71450-FB01-4E93-8CFF-2ED05A88F083}"/>
              </a:ext>
            </a:extLst>
          </p:cNvPr>
          <p:cNvSpPr>
            <a:spLocks noGrp="1"/>
          </p:cNvSpPr>
          <p:nvPr>
            <p:ph type="title"/>
          </p:nvPr>
        </p:nvSpPr>
        <p:spPr>
          <a:xfrm>
            <a:off x="1031424" y="1149725"/>
            <a:ext cx="6273943" cy="680700"/>
          </a:xfrm>
        </p:spPr>
        <p:txBody>
          <a:bodyPr/>
          <a:lstStyle/>
          <a:p>
            <a:r>
              <a:rPr lang="en-US" sz="2400"/>
              <a:t>Chiến l</a:t>
            </a:r>
            <a:r>
              <a:rPr lang="vi-VN" sz="2400"/>
              <a:t>ư</a:t>
            </a:r>
            <a:r>
              <a:rPr lang="en-US" sz="2400"/>
              <a:t>ợc kiểm thử (Testing strategies)</a:t>
            </a:r>
          </a:p>
        </p:txBody>
      </p:sp>
      <p:sp>
        <p:nvSpPr>
          <p:cNvPr id="3" name="Text Placeholder 2">
            <a:extLst>
              <a:ext uri="{FF2B5EF4-FFF2-40B4-BE49-F238E27FC236}">
                <a16:creationId xmlns:a16="http://schemas.microsoft.com/office/drawing/2014/main" id="{E954E9D1-5077-487F-83F4-8234CC28A3B0}"/>
              </a:ext>
            </a:extLst>
          </p:cNvPr>
          <p:cNvSpPr>
            <a:spLocks noGrp="1"/>
          </p:cNvSpPr>
          <p:nvPr>
            <p:ph type="body" idx="1"/>
          </p:nvPr>
        </p:nvSpPr>
        <p:spPr>
          <a:xfrm>
            <a:off x="1110084" y="1859273"/>
            <a:ext cx="6273942" cy="3111980"/>
          </a:xfrm>
        </p:spPr>
        <p:txBody>
          <a:bodyPr/>
          <a:lstStyle/>
          <a:p>
            <a:r>
              <a:rPr lang="vi-VN" sz="1400" dirty="0"/>
              <a:t>Là một tài liệu mô tả việc kiểm thử sẽ được thực</a:t>
            </a:r>
            <a:br>
              <a:rPr lang="vi-VN" sz="1400" dirty="0"/>
            </a:br>
            <a:r>
              <a:rPr lang="vi-VN" sz="1400" dirty="0"/>
              <a:t>hiện như thế nào</a:t>
            </a:r>
            <a:r>
              <a:rPr lang="en-US" sz="1400" dirty="0"/>
              <a:t>.</a:t>
            </a:r>
          </a:p>
          <a:p>
            <a:r>
              <a:rPr lang="vi-VN" sz="1400" dirty="0"/>
              <a:t>Trong chiến lược kiểm thử sẽ xác định các nội</a:t>
            </a:r>
            <a:br>
              <a:rPr lang="vi-VN" sz="1400" dirty="0"/>
            </a:br>
            <a:r>
              <a:rPr lang="vi-VN" sz="1400" dirty="0"/>
              <a:t>dung:</a:t>
            </a:r>
            <a:endParaRPr lang="en-US" sz="1400" dirty="0"/>
          </a:p>
          <a:p>
            <a:pPr lvl="1"/>
            <a:r>
              <a:rPr lang="vi-VN" sz="1400" dirty="0">
                <a:latin typeface="Arial" panose="020B0604020202020204" pitchFamily="34" charset="0"/>
                <a:cs typeface="Arial" panose="020B0604020202020204" pitchFamily="34" charset="0"/>
              </a:rPr>
              <a:t>Các loại kiểm thử: mỗi loại kiểm thử cụ thể cho</a:t>
            </a:r>
            <a:br>
              <a:rPr lang="vi-VN" sz="1400" dirty="0">
                <a:latin typeface="Arial" panose="020B0604020202020204" pitchFamily="34" charset="0"/>
                <a:cs typeface="Arial" panose="020B0604020202020204" pitchFamily="34" charset="0"/>
              </a:rPr>
            </a:br>
            <a:r>
              <a:rPr lang="vi-VN" sz="1400" dirty="0">
                <a:latin typeface="Arial" panose="020B0604020202020204" pitchFamily="34" charset="0"/>
                <a:cs typeface="Arial" panose="020B0604020202020204" pitchFamily="34" charset="0"/>
              </a:rPr>
              <a:t>từng loại yêu cầu của phần mềm</a:t>
            </a:r>
            <a:r>
              <a:rPr lang="en-US" sz="1400" dirty="0">
                <a:latin typeface="Arial" panose="020B0604020202020204" pitchFamily="34" charset="0"/>
                <a:cs typeface="Arial" panose="020B0604020202020204" pitchFamily="34" charset="0"/>
              </a:rPr>
              <a:t>.</a:t>
            </a:r>
          </a:p>
          <a:p>
            <a:pPr lvl="1"/>
            <a:r>
              <a:rPr lang="vi-VN" sz="1400" dirty="0">
                <a:latin typeface="Arial" panose="020B0604020202020204" pitchFamily="34" charset="0"/>
                <a:cs typeface="Arial" panose="020B0604020202020204" pitchFamily="34" charset="0"/>
              </a:rPr>
              <a:t>Các cấp độ kiểm thử: cấp độ kiểm thử nào sẽ</a:t>
            </a:r>
            <a:br>
              <a:rPr lang="vi-VN" sz="1400" dirty="0">
                <a:latin typeface="Arial" panose="020B0604020202020204" pitchFamily="34" charset="0"/>
                <a:cs typeface="Arial" panose="020B0604020202020204" pitchFamily="34" charset="0"/>
              </a:rPr>
            </a:br>
            <a:r>
              <a:rPr lang="vi-VN" sz="1400" dirty="0">
                <a:latin typeface="Arial" panose="020B0604020202020204" pitchFamily="34" charset="0"/>
                <a:cs typeface="Arial" panose="020B0604020202020204" pitchFamily="34" charset="0"/>
              </a:rPr>
              <a:t>được thực hiện và loại kiểm thử nào sẽ được</a:t>
            </a:r>
            <a:br>
              <a:rPr lang="vi-VN" sz="1400" dirty="0">
                <a:latin typeface="Arial" panose="020B0604020202020204" pitchFamily="34" charset="0"/>
                <a:cs typeface="Arial" panose="020B0604020202020204" pitchFamily="34" charset="0"/>
              </a:rPr>
            </a:br>
            <a:r>
              <a:rPr lang="vi-VN" sz="1400" dirty="0">
                <a:latin typeface="Arial" panose="020B0604020202020204" pitchFamily="34" charset="0"/>
                <a:cs typeface="Arial" panose="020B0604020202020204" pitchFamily="34" charset="0"/>
              </a:rPr>
              <a:t>thực hiện ở mỗi cấp độ</a:t>
            </a:r>
            <a:r>
              <a:rPr lang="en-US" sz="1400" dirty="0">
                <a:latin typeface="Arial" panose="020B0604020202020204" pitchFamily="34" charset="0"/>
                <a:cs typeface="Arial" panose="020B0604020202020204" pitchFamily="34" charset="0"/>
              </a:rPr>
              <a:t>.</a:t>
            </a:r>
          </a:p>
          <a:p>
            <a:pPr lvl="1"/>
            <a:r>
              <a:rPr lang="vi-VN" sz="1400" dirty="0">
                <a:latin typeface="Arial" panose="020B0604020202020204" pitchFamily="34" charset="0"/>
                <a:cs typeface="Arial" panose="020B0604020202020204" pitchFamily="34" charset="0"/>
              </a:rPr>
              <a:t>Công cụ kiểm thử: liệt kê đầy đủ các công cụ hỗ</a:t>
            </a:r>
            <a:br>
              <a:rPr lang="vi-VN" sz="1400" dirty="0">
                <a:latin typeface="Arial" panose="020B0604020202020204" pitchFamily="34" charset="0"/>
                <a:cs typeface="Arial" panose="020B0604020202020204" pitchFamily="34" charset="0"/>
              </a:rPr>
            </a:br>
            <a:r>
              <a:rPr lang="vi-VN" sz="1400" dirty="0">
                <a:latin typeface="Arial" panose="020B0604020202020204" pitchFamily="34" charset="0"/>
                <a:cs typeface="Arial" panose="020B0604020202020204" pitchFamily="34" charset="0"/>
              </a:rPr>
              <a:t>trợ kiễm thử</a:t>
            </a:r>
            <a:r>
              <a:rPr lang="en-US" sz="1400" dirty="0">
                <a:latin typeface="Arial" panose="020B0604020202020204" pitchFamily="34" charset="0"/>
                <a:cs typeface="Arial" panose="020B0604020202020204" pitchFamily="34" charset="0"/>
              </a:rPr>
              <a:t>.</a:t>
            </a:r>
            <a:r>
              <a:rPr lang="vi-VN" sz="1400" dirty="0">
                <a:latin typeface="Arial" panose="020B0604020202020204" pitchFamily="34" charset="0"/>
                <a:cs typeface="Arial" panose="020B0604020202020204" pitchFamily="34" charset="0"/>
              </a:rPr>
              <a:t/>
            </a:r>
            <a:br>
              <a:rPr lang="vi-VN" sz="1400" dirty="0">
                <a:latin typeface="Arial" panose="020B0604020202020204" pitchFamily="34" charset="0"/>
                <a:cs typeface="Arial" panose="020B0604020202020204" pitchFamily="34" charset="0"/>
              </a:rPr>
            </a:br>
            <a:endParaRPr lang="en-US" sz="1400"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9A133B58-4208-46AD-9C7B-395FC850330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33</a:t>
            </a:fld>
            <a:endParaRPr lang="en"/>
          </a:p>
        </p:txBody>
      </p:sp>
    </p:spTree>
    <p:extLst>
      <p:ext uri="{BB962C8B-B14F-4D97-AF65-F5344CB8AC3E}">
        <p14:creationId xmlns:p14="http://schemas.microsoft.com/office/powerpoint/2010/main" val="29773259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63751-C51F-4E1B-A30D-C38F996A30AA}"/>
              </a:ext>
            </a:extLst>
          </p:cNvPr>
          <p:cNvSpPr>
            <a:spLocks noGrp="1"/>
          </p:cNvSpPr>
          <p:nvPr>
            <p:ph type="title"/>
          </p:nvPr>
        </p:nvSpPr>
        <p:spPr>
          <a:xfrm>
            <a:off x="1031425" y="1149725"/>
            <a:ext cx="5929814" cy="680700"/>
          </a:xfrm>
        </p:spPr>
        <p:txBody>
          <a:bodyPr/>
          <a:lstStyle/>
          <a:p>
            <a:r>
              <a:rPr lang="en-US" sz="2400"/>
              <a:t>Chiến l</a:t>
            </a:r>
            <a:r>
              <a:rPr lang="vi-VN" sz="2400"/>
              <a:t>ư</a:t>
            </a:r>
            <a:r>
              <a:rPr lang="en-US" sz="2400"/>
              <a:t>ợc kiểm thử (Testing strategies)</a:t>
            </a:r>
          </a:p>
        </p:txBody>
      </p:sp>
      <p:sp>
        <p:nvSpPr>
          <p:cNvPr id="3" name="Text Placeholder 2">
            <a:extLst>
              <a:ext uri="{FF2B5EF4-FFF2-40B4-BE49-F238E27FC236}">
                <a16:creationId xmlns:a16="http://schemas.microsoft.com/office/drawing/2014/main" id="{AC416F03-84F7-4B3B-9355-CA3E67407BDF}"/>
              </a:ext>
            </a:extLst>
          </p:cNvPr>
          <p:cNvSpPr>
            <a:spLocks noGrp="1"/>
          </p:cNvSpPr>
          <p:nvPr>
            <p:ph type="body" idx="1"/>
          </p:nvPr>
        </p:nvSpPr>
        <p:spPr>
          <a:xfrm>
            <a:off x="1031424" y="1777125"/>
            <a:ext cx="5929813" cy="3001352"/>
          </a:xfrm>
        </p:spPr>
        <p:txBody>
          <a:bodyPr/>
          <a:lstStyle/>
          <a:p>
            <a:r>
              <a:rPr lang="vi-VN" sz="1600" dirty="0"/>
              <a:t>Kiểm tra phân vùng</a:t>
            </a:r>
            <a:r>
              <a:rPr lang="en-US" sz="1600" dirty="0"/>
              <a:t> (Partition testing)</a:t>
            </a:r>
            <a:r>
              <a:rPr lang="vi-VN" sz="1600" dirty="0"/>
              <a:t>, nơi bạn xác định các nhóm đầu vào có các đặc điểm chung và nên được xử lý theo cùng một cách.</a:t>
            </a:r>
          </a:p>
          <a:p>
            <a:r>
              <a:rPr lang="vi-VN" sz="1600" dirty="0"/>
              <a:t>Kiểm tra dựa trên hướng dẫn</a:t>
            </a:r>
            <a:r>
              <a:rPr lang="en-US" sz="1600" dirty="0"/>
              <a:t> (Guideline-based testing)</a:t>
            </a:r>
            <a:r>
              <a:rPr lang="vi-VN" sz="1600" dirty="0"/>
              <a:t>, trong đó bạn sử dụng hướng dẫn kiểm tra để chọn trường hợp kiểm tra.</a:t>
            </a:r>
          </a:p>
          <a:p>
            <a:endParaRPr lang="vi-VN" sz="1600" dirty="0"/>
          </a:p>
        </p:txBody>
      </p:sp>
      <p:sp>
        <p:nvSpPr>
          <p:cNvPr id="4" name="Slide Number Placeholder 3">
            <a:extLst>
              <a:ext uri="{FF2B5EF4-FFF2-40B4-BE49-F238E27FC236}">
                <a16:creationId xmlns:a16="http://schemas.microsoft.com/office/drawing/2014/main" id="{2F16F2D8-69FD-4607-97C5-857468479EB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34</a:t>
            </a:fld>
            <a:endParaRPr lang="en"/>
          </a:p>
        </p:txBody>
      </p:sp>
    </p:spTree>
    <p:extLst>
      <p:ext uri="{BB962C8B-B14F-4D97-AF65-F5344CB8AC3E}">
        <p14:creationId xmlns:p14="http://schemas.microsoft.com/office/powerpoint/2010/main" val="19970123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BFC32-24CF-4355-87BB-71ED11CAE70A}"/>
              </a:ext>
            </a:extLst>
          </p:cNvPr>
          <p:cNvSpPr>
            <a:spLocks noGrp="1"/>
          </p:cNvSpPr>
          <p:nvPr>
            <p:ph type="title"/>
          </p:nvPr>
        </p:nvSpPr>
        <p:spPr/>
        <p:txBody>
          <a:bodyPr/>
          <a:lstStyle/>
          <a:p>
            <a:r>
              <a:rPr lang="en-US" sz="2400"/>
              <a:t>Kiểm thử phân vùng (Partition testing)</a:t>
            </a:r>
          </a:p>
        </p:txBody>
      </p:sp>
      <p:sp>
        <p:nvSpPr>
          <p:cNvPr id="3" name="Text Placeholder 2">
            <a:extLst>
              <a:ext uri="{FF2B5EF4-FFF2-40B4-BE49-F238E27FC236}">
                <a16:creationId xmlns:a16="http://schemas.microsoft.com/office/drawing/2014/main" id="{055FEFD2-EF29-4BD6-94AB-826F9C363982}"/>
              </a:ext>
            </a:extLst>
          </p:cNvPr>
          <p:cNvSpPr>
            <a:spLocks noGrp="1"/>
          </p:cNvSpPr>
          <p:nvPr>
            <p:ph type="body" idx="1"/>
          </p:nvPr>
        </p:nvSpPr>
        <p:spPr/>
        <p:txBody>
          <a:bodyPr/>
          <a:lstStyle/>
          <a:p>
            <a:r>
              <a:rPr lang="vi-VN" sz="1600"/>
              <a:t>Dữ liệu đầu vào và kết quả đầu ra thường rơi vào các lớp khác nhau trong đó tất cả các thành viên của một lớp có liên quan.</a:t>
            </a:r>
          </a:p>
          <a:p>
            <a:r>
              <a:rPr lang="vi-VN" sz="1600"/>
              <a:t>Mỗi lớp này là một phân vùng hoặc miền tương đương trong đó chương trình hoạt động theo cách tương đương cho mỗi thành viên lớp.</a:t>
            </a:r>
          </a:p>
          <a:p>
            <a:r>
              <a:rPr lang="vi-VN" sz="1600"/>
              <a:t>Các trường hợp </a:t>
            </a:r>
            <a:r>
              <a:rPr lang="en-US" sz="1600"/>
              <a:t>kiểm thử </a:t>
            </a:r>
            <a:r>
              <a:rPr lang="vi-VN" sz="1600"/>
              <a:t>nên được chọn từ mỗi phân vùng.</a:t>
            </a:r>
            <a:endParaRPr lang="en-US" sz="1600"/>
          </a:p>
        </p:txBody>
      </p:sp>
      <p:sp>
        <p:nvSpPr>
          <p:cNvPr id="4" name="Slide Number Placeholder 3">
            <a:extLst>
              <a:ext uri="{FF2B5EF4-FFF2-40B4-BE49-F238E27FC236}">
                <a16:creationId xmlns:a16="http://schemas.microsoft.com/office/drawing/2014/main" id="{7EFEE451-0DE7-489F-9E1E-C468E93FE7B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35</a:t>
            </a:fld>
            <a:endParaRPr lang="en"/>
          </a:p>
        </p:txBody>
      </p:sp>
    </p:spTree>
    <p:extLst>
      <p:ext uri="{BB962C8B-B14F-4D97-AF65-F5344CB8AC3E}">
        <p14:creationId xmlns:p14="http://schemas.microsoft.com/office/powerpoint/2010/main" val="33807517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1033E3C-44E2-4BE9-80EF-D37E0C9F346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36</a:t>
            </a:fld>
            <a:endParaRPr lang="en"/>
          </a:p>
        </p:txBody>
      </p:sp>
      <p:pic>
        <p:nvPicPr>
          <p:cNvPr id="4" name="Picture 3">
            <a:extLst>
              <a:ext uri="{FF2B5EF4-FFF2-40B4-BE49-F238E27FC236}">
                <a16:creationId xmlns:a16="http://schemas.microsoft.com/office/drawing/2014/main" id="{1CC62FB0-9DEB-4E90-85C6-62A7090353B2}"/>
              </a:ext>
            </a:extLst>
          </p:cNvPr>
          <p:cNvPicPr>
            <a:picLocks noChangeAspect="1"/>
          </p:cNvPicPr>
          <p:nvPr/>
        </p:nvPicPr>
        <p:blipFill>
          <a:blip r:embed="rId3"/>
          <a:stretch>
            <a:fillRect/>
          </a:stretch>
        </p:blipFill>
        <p:spPr>
          <a:xfrm>
            <a:off x="2595562" y="1171575"/>
            <a:ext cx="3952875" cy="2800350"/>
          </a:xfrm>
          <a:prstGeom prst="rect">
            <a:avLst/>
          </a:prstGeom>
        </p:spPr>
      </p:pic>
      <p:sp>
        <p:nvSpPr>
          <p:cNvPr id="5" name="TextBox 4">
            <a:extLst>
              <a:ext uri="{FF2B5EF4-FFF2-40B4-BE49-F238E27FC236}">
                <a16:creationId xmlns:a16="http://schemas.microsoft.com/office/drawing/2014/main" id="{8E424F56-CA8B-4B37-9DF7-DBFB1BF9D42A}"/>
              </a:ext>
            </a:extLst>
          </p:cNvPr>
          <p:cNvSpPr txBox="1"/>
          <p:nvPr/>
        </p:nvSpPr>
        <p:spPr>
          <a:xfrm>
            <a:off x="1994534" y="308610"/>
            <a:ext cx="5154930"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Equivalence partitions</a:t>
            </a:r>
          </a:p>
        </p:txBody>
      </p:sp>
      <p:sp>
        <p:nvSpPr>
          <p:cNvPr id="3" name="TextBox 2">
            <a:extLst>
              <a:ext uri="{FF2B5EF4-FFF2-40B4-BE49-F238E27FC236}">
                <a16:creationId xmlns:a16="http://schemas.microsoft.com/office/drawing/2014/main" id="{A8441A0F-0FA4-4AD8-9F8A-87A7B0329274}"/>
              </a:ext>
            </a:extLst>
          </p:cNvPr>
          <p:cNvSpPr txBox="1"/>
          <p:nvPr/>
        </p:nvSpPr>
        <p:spPr>
          <a:xfrm>
            <a:off x="401782" y="4627418"/>
            <a:ext cx="4738254" cy="261610"/>
          </a:xfrm>
          <a:prstGeom prst="rect">
            <a:avLst/>
          </a:prstGeom>
          <a:noFill/>
        </p:spPr>
        <p:txBody>
          <a:bodyPr wrap="square" rtlCol="0">
            <a:spAutoFit/>
          </a:bodyPr>
          <a:lstStyle/>
          <a:p>
            <a:r>
              <a:rPr lang="en-US" sz="1100" i="1" dirty="0">
                <a:latin typeface="Arial" panose="020B0604020202020204" pitchFamily="34" charset="0"/>
                <a:cs typeface="Arial" panose="020B0604020202020204" pitchFamily="34" charset="0"/>
              </a:rPr>
              <a:t>Hình 8.5 software engineering tenth edition ian sommerville</a:t>
            </a:r>
          </a:p>
        </p:txBody>
      </p:sp>
    </p:spTree>
    <p:extLst>
      <p:ext uri="{BB962C8B-B14F-4D97-AF65-F5344CB8AC3E}">
        <p14:creationId xmlns:p14="http://schemas.microsoft.com/office/powerpoint/2010/main" val="18912650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1033E3C-44E2-4BE9-80EF-D37E0C9F346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37</a:t>
            </a:fld>
            <a:endParaRPr lang="en"/>
          </a:p>
        </p:txBody>
      </p:sp>
      <p:sp>
        <p:nvSpPr>
          <p:cNvPr id="5" name="TextBox 4">
            <a:extLst>
              <a:ext uri="{FF2B5EF4-FFF2-40B4-BE49-F238E27FC236}">
                <a16:creationId xmlns:a16="http://schemas.microsoft.com/office/drawing/2014/main" id="{8E424F56-CA8B-4B37-9DF7-DBFB1BF9D42A}"/>
              </a:ext>
            </a:extLst>
          </p:cNvPr>
          <p:cNvSpPr txBox="1"/>
          <p:nvPr/>
        </p:nvSpPr>
        <p:spPr>
          <a:xfrm>
            <a:off x="1994534" y="308610"/>
            <a:ext cx="5154930"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Equivalence partitions</a:t>
            </a:r>
          </a:p>
        </p:txBody>
      </p:sp>
      <p:pic>
        <p:nvPicPr>
          <p:cNvPr id="3" name="Picture 2">
            <a:extLst>
              <a:ext uri="{FF2B5EF4-FFF2-40B4-BE49-F238E27FC236}">
                <a16:creationId xmlns:a16="http://schemas.microsoft.com/office/drawing/2014/main" id="{8B27116F-9479-412F-953E-DE07EECC9804}"/>
              </a:ext>
            </a:extLst>
          </p:cNvPr>
          <p:cNvPicPr>
            <a:picLocks noChangeAspect="1"/>
          </p:cNvPicPr>
          <p:nvPr/>
        </p:nvPicPr>
        <p:blipFill>
          <a:blip r:embed="rId2"/>
          <a:stretch>
            <a:fillRect/>
          </a:stretch>
        </p:blipFill>
        <p:spPr>
          <a:xfrm>
            <a:off x="2409824" y="1152525"/>
            <a:ext cx="4324350" cy="2838450"/>
          </a:xfrm>
          <a:prstGeom prst="rect">
            <a:avLst/>
          </a:prstGeom>
        </p:spPr>
      </p:pic>
      <p:sp>
        <p:nvSpPr>
          <p:cNvPr id="6" name="TextBox 5">
            <a:extLst>
              <a:ext uri="{FF2B5EF4-FFF2-40B4-BE49-F238E27FC236}">
                <a16:creationId xmlns:a16="http://schemas.microsoft.com/office/drawing/2014/main" id="{EB0DEB07-BF2C-4DC5-B796-807D7C4251D0}"/>
              </a:ext>
            </a:extLst>
          </p:cNvPr>
          <p:cNvSpPr txBox="1"/>
          <p:nvPr/>
        </p:nvSpPr>
        <p:spPr>
          <a:xfrm>
            <a:off x="401782" y="4627418"/>
            <a:ext cx="4738254" cy="261610"/>
          </a:xfrm>
          <a:prstGeom prst="rect">
            <a:avLst/>
          </a:prstGeom>
          <a:noFill/>
        </p:spPr>
        <p:txBody>
          <a:bodyPr wrap="square" rtlCol="0">
            <a:spAutoFit/>
          </a:bodyPr>
          <a:lstStyle/>
          <a:p>
            <a:r>
              <a:rPr lang="en-US" sz="1100" i="1" dirty="0">
                <a:latin typeface="Arial" panose="020B0604020202020204" pitchFamily="34" charset="0"/>
                <a:cs typeface="Arial" panose="020B0604020202020204" pitchFamily="34" charset="0"/>
              </a:rPr>
              <a:t>Hình 8.6 software engineering tenth edition ian sommerville</a:t>
            </a:r>
          </a:p>
        </p:txBody>
      </p:sp>
    </p:spTree>
    <p:extLst>
      <p:ext uri="{BB962C8B-B14F-4D97-AF65-F5344CB8AC3E}">
        <p14:creationId xmlns:p14="http://schemas.microsoft.com/office/powerpoint/2010/main" val="32787123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CE109-3EE9-42F5-884C-070E12DD01E6}"/>
              </a:ext>
            </a:extLst>
          </p:cNvPr>
          <p:cNvSpPr>
            <a:spLocks noGrp="1"/>
          </p:cNvSpPr>
          <p:nvPr>
            <p:ph type="title"/>
          </p:nvPr>
        </p:nvSpPr>
        <p:spPr/>
        <p:txBody>
          <a:bodyPr/>
          <a:lstStyle/>
          <a:p>
            <a:r>
              <a:rPr lang="en-US" sz="2400"/>
              <a:t>Kiểm thử giao diện (Interface testing)</a:t>
            </a:r>
            <a:endParaRPr lang="en-US" sz="2000"/>
          </a:p>
        </p:txBody>
      </p:sp>
      <p:sp>
        <p:nvSpPr>
          <p:cNvPr id="3" name="Text Placeholder 2">
            <a:extLst>
              <a:ext uri="{FF2B5EF4-FFF2-40B4-BE49-F238E27FC236}">
                <a16:creationId xmlns:a16="http://schemas.microsoft.com/office/drawing/2014/main" id="{588E76C2-AC5A-409C-BD92-D4C8BED01476}"/>
              </a:ext>
            </a:extLst>
          </p:cNvPr>
          <p:cNvSpPr>
            <a:spLocks noGrp="1"/>
          </p:cNvSpPr>
          <p:nvPr>
            <p:ph type="body" idx="1"/>
          </p:nvPr>
        </p:nvSpPr>
        <p:spPr/>
        <p:txBody>
          <a:bodyPr/>
          <a:lstStyle/>
          <a:p>
            <a:r>
              <a:rPr lang="en-US" sz="1600"/>
              <a:t>Khi một ứng dụng hoặc một phần mềm hoặc một trang web đ</a:t>
            </a:r>
            <a:r>
              <a:rPr lang="vi-VN" sz="1600"/>
              <a:t>ư</a:t>
            </a:r>
            <a:r>
              <a:rPr lang="en-US" sz="1600"/>
              <a:t>ợc phát triển, thì có một số thành phần của nó. Những thành phần này có thể là máy chủ, c</a:t>
            </a:r>
            <a:r>
              <a:rPr lang="vi-VN" sz="1600"/>
              <a:t>ơ</a:t>
            </a:r>
            <a:r>
              <a:rPr lang="en-US" sz="1600"/>
              <a:t> sở dữ liệu, v.v.</a:t>
            </a:r>
          </a:p>
          <a:p>
            <a:r>
              <a:rPr lang="en-US" sz="1600"/>
              <a:t>Kết nối tích hợp và tạo điều kiện cho việc giao tiếp giữa các thành phần này đ</a:t>
            </a:r>
            <a:r>
              <a:rPr lang="vi-VN" sz="1600"/>
              <a:t>ư</a:t>
            </a:r>
            <a:r>
              <a:rPr lang="en-US" sz="1600"/>
              <a:t>ợc gọi là Giao Diện.</a:t>
            </a:r>
          </a:p>
          <a:p>
            <a:r>
              <a:rPr lang="en-US" sz="1600"/>
              <a:t>Nói một cách đ</a:t>
            </a:r>
            <a:r>
              <a:rPr lang="vi-VN" sz="1600"/>
              <a:t>ơ</a:t>
            </a:r>
            <a:r>
              <a:rPr lang="en-US" sz="1600"/>
              <a:t>n giản, giao diện là một phần mềm bao gồm một bộ lệnh, thông điệp, v.v.</a:t>
            </a:r>
          </a:p>
        </p:txBody>
      </p:sp>
      <p:sp>
        <p:nvSpPr>
          <p:cNvPr id="4" name="Slide Number Placeholder 3">
            <a:extLst>
              <a:ext uri="{FF2B5EF4-FFF2-40B4-BE49-F238E27FC236}">
                <a16:creationId xmlns:a16="http://schemas.microsoft.com/office/drawing/2014/main" id="{39D55FB9-0A29-4956-B2B0-223179A6677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38</a:t>
            </a:fld>
            <a:endParaRPr lang="en"/>
          </a:p>
        </p:txBody>
      </p:sp>
    </p:spTree>
    <p:extLst>
      <p:ext uri="{BB962C8B-B14F-4D97-AF65-F5344CB8AC3E}">
        <p14:creationId xmlns:p14="http://schemas.microsoft.com/office/powerpoint/2010/main" val="253662999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3E2FC-1D08-46A9-8165-D0FB46C58419}"/>
              </a:ext>
            </a:extLst>
          </p:cNvPr>
          <p:cNvSpPr>
            <a:spLocks noGrp="1"/>
          </p:cNvSpPr>
          <p:nvPr>
            <p:ph type="title"/>
          </p:nvPr>
        </p:nvSpPr>
        <p:spPr>
          <a:xfrm>
            <a:off x="1031425" y="1149725"/>
            <a:ext cx="5880652" cy="680700"/>
          </a:xfrm>
        </p:spPr>
        <p:txBody>
          <a:bodyPr/>
          <a:lstStyle/>
          <a:p>
            <a:r>
              <a:rPr lang="en-US" sz="2400" dirty="0"/>
              <a:t>Kiểm thử giao diện (Interface testing)</a:t>
            </a:r>
          </a:p>
        </p:txBody>
      </p:sp>
      <p:sp>
        <p:nvSpPr>
          <p:cNvPr id="4" name="Text Placeholder 3">
            <a:extLst>
              <a:ext uri="{FF2B5EF4-FFF2-40B4-BE49-F238E27FC236}">
                <a16:creationId xmlns:a16="http://schemas.microsoft.com/office/drawing/2014/main" id="{98EE65D6-496D-44CD-BC99-F84ED6EEE1EE}"/>
              </a:ext>
            </a:extLst>
          </p:cNvPr>
          <p:cNvSpPr>
            <a:spLocks noGrp="1"/>
          </p:cNvSpPr>
          <p:nvPr>
            <p:ph type="body" idx="1"/>
          </p:nvPr>
        </p:nvSpPr>
        <p:spPr>
          <a:xfrm>
            <a:off x="1031425" y="1777124"/>
            <a:ext cx="5760300" cy="2843001"/>
          </a:xfrm>
        </p:spPr>
        <p:txBody>
          <a:bodyPr/>
          <a:lstStyle/>
          <a:p>
            <a:r>
              <a:rPr lang="en-US" sz="1600" b="1" dirty="0"/>
              <a:t>Mục tiêu</a:t>
            </a:r>
            <a:r>
              <a:rPr lang="en-US" sz="1600" dirty="0"/>
              <a:t>: Kiểm tra giao diện của các chức năng trong một sản phẩm hệ thống hoạt động so với thiết kế.</a:t>
            </a:r>
          </a:p>
          <a:p>
            <a:r>
              <a:rPr lang="vi-VN" sz="1600" dirty="0"/>
              <a:t>Kiểm thử giao diện cần kiểm thử:</a:t>
            </a:r>
            <a:endParaRPr lang="en-US" sz="1600" dirty="0"/>
          </a:p>
          <a:p>
            <a:pPr lvl="1"/>
            <a:r>
              <a:rPr lang="vi-VN" sz="1600" dirty="0">
                <a:latin typeface="Arial" panose="020B0604020202020204" pitchFamily="34" charset="0"/>
                <a:cs typeface="Arial" panose="020B0604020202020204" pitchFamily="34" charset="0"/>
              </a:rPr>
              <a:t>Liên kết hay chuyển tiếp</a:t>
            </a:r>
            <a:r>
              <a:rPr lang="en-US" sz="1600" dirty="0">
                <a:latin typeface="Arial" panose="020B0604020202020204" pitchFamily="34" charset="0"/>
                <a:cs typeface="Arial" panose="020B0604020202020204" pitchFamily="34" charset="0"/>
              </a:rPr>
              <a:t>.</a:t>
            </a:r>
          </a:p>
          <a:p>
            <a:pPr lvl="1"/>
            <a:r>
              <a:rPr lang="vi-VN" sz="1600" dirty="0">
                <a:latin typeface="Arial" panose="020B0604020202020204" pitchFamily="34" charset="0"/>
                <a:cs typeface="Arial" panose="020B0604020202020204" pitchFamily="34" charset="0"/>
              </a:rPr>
              <a:t>Cách thức truy cập (sử dụng phím tab, chuột…)</a:t>
            </a:r>
            <a:r>
              <a:rPr lang="en-US" sz="1600" dirty="0">
                <a:latin typeface="Arial" panose="020B0604020202020204" pitchFamily="34" charset="0"/>
                <a:cs typeface="Arial" panose="020B0604020202020204" pitchFamily="34" charset="0"/>
              </a:rPr>
              <a:t>.</a:t>
            </a:r>
          </a:p>
          <a:p>
            <a:pPr lvl="1"/>
            <a:r>
              <a:rPr lang="vi-VN" sz="1600" dirty="0">
                <a:latin typeface="Arial" panose="020B0604020202020204" pitchFamily="34" charset="0"/>
                <a:cs typeface="Arial" panose="020B0604020202020204" pitchFamily="34" charset="0"/>
              </a:rPr>
              <a:t>Kiểm tra các đối tượng trên màn hình</a:t>
            </a:r>
            <a:r>
              <a:rPr lang="en-US" sz="1600" dirty="0">
                <a:latin typeface="Arial" panose="020B0604020202020204" pitchFamily="34" charset="0"/>
                <a:cs typeface="Arial" panose="020B0604020202020204" pitchFamily="34" charset="0"/>
              </a:rPr>
              <a:t>.</a:t>
            </a:r>
          </a:p>
          <a:p>
            <a:pPr lvl="1"/>
            <a:r>
              <a:rPr lang="vi-VN" sz="1600" dirty="0">
                <a:latin typeface="Arial" panose="020B0604020202020204" pitchFamily="34" charset="0"/>
                <a:cs typeface="Arial" panose="020B0604020202020204" pitchFamily="34" charset="0"/>
              </a:rPr>
              <a:t>Màu sắc</a:t>
            </a:r>
            <a:r>
              <a:rPr lang="en-US" sz="1600" dirty="0">
                <a:latin typeface="Arial" panose="020B0604020202020204" pitchFamily="34" charset="0"/>
                <a:cs typeface="Arial" panose="020B0604020202020204" pitchFamily="34" charset="0"/>
              </a:rPr>
              <a:t>.</a:t>
            </a:r>
          </a:p>
          <a:p>
            <a:pPr lvl="1"/>
            <a:r>
              <a:rPr lang="vi-VN" sz="1600" dirty="0">
                <a:latin typeface="Arial" panose="020B0604020202020204" pitchFamily="34" charset="0"/>
                <a:cs typeface="Arial" panose="020B0604020202020204" pitchFamily="34" charset="0"/>
              </a:rPr>
              <a:t>Vị trí</a:t>
            </a:r>
            <a:r>
              <a:rPr lang="en-US" sz="1600" dirty="0">
                <a:latin typeface="Arial" panose="020B0604020202020204" pitchFamily="34" charset="0"/>
                <a:cs typeface="Arial" panose="020B0604020202020204" pitchFamily="34" charset="0"/>
              </a:rPr>
              <a:t>.</a:t>
            </a:r>
          </a:p>
          <a:p>
            <a:pPr lvl="1"/>
            <a:r>
              <a:rPr lang="vi-VN" sz="1600" dirty="0">
                <a:latin typeface="Arial" panose="020B0604020202020204" pitchFamily="34" charset="0"/>
                <a:cs typeface="Arial" panose="020B0604020202020204" pitchFamily="34" charset="0"/>
              </a:rPr>
              <a:t>Kích thước chữ</a:t>
            </a:r>
            <a:r>
              <a:rPr lang="en-US" sz="1600" dirty="0">
                <a:latin typeface="Arial" panose="020B0604020202020204" pitchFamily="34" charset="0"/>
                <a:cs typeface="Arial" panose="020B0604020202020204" pitchFamily="34" charset="0"/>
              </a:rPr>
              <a:t>.</a:t>
            </a:r>
          </a:p>
          <a:p>
            <a:pPr lvl="1"/>
            <a:r>
              <a:rPr lang="vi-VN" sz="1600" dirty="0">
                <a:latin typeface="Arial" panose="020B0604020202020204" pitchFamily="34" charset="0"/>
                <a:cs typeface="Arial" panose="020B0604020202020204" pitchFamily="34" charset="0"/>
              </a:rPr>
              <a:t>Kiểu đối tượng</a:t>
            </a:r>
            <a:r>
              <a:rPr lang="en-US" sz="1600" dirty="0">
                <a:latin typeface="Arial" panose="020B0604020202020204" pitchFamily="34" charset="0"/>
                <a:cs typeface="Arial" panose="020B0604020202020204" pitchFamily="34" charset="0"/>
              </a:rPr>
              <a:t>.</a:t>
            </a:r>
            <a:r>
              <a:rPr lang="vi-VN" sz="1600" dirty="0">
                <a:latin typeface="Arial" panose="020B0604020202020204" pitchFamily="34" charset="0"/>
                <a:cs typeface="Arial" panose="020B0604020202020204" pitchFamily="34" charset="0"/>
              </a:rPr>
              <a:t/>
            </a:r>
            <a:br>
              <a:rPr lang="vi-VN"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a:r>
            <a:br>
              <a:rPr lang="en-US" sz="1600" dirty="0">
                <a:latin typeface="Arial" panose="020B0604020202020204" pitchFamily="34" charset="0"/>
                <a:cs typeface="Arial" panose="020B0604020202020204" pitchFamily="34" charset="0"/>
              </a:rPr>
            </a:br>
            <a:endParaRPr lang="en-US" sz="1600" dirty="0">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2A5978B3-BA87-45FB-8B33-441DAD04930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39</a:t>
            </a:fld>
            <a:endParaRPr lang="en"/>
          </a:p>
        </p:txBody>
      </p:sp>
    </p:spTree>
    <p:extLst>
      <p:ext uri="{BB962C8B-B14F-4D97-AF65-F5344CB8AC3E}">
        <p14:creationId xmlns:p14="http://schemas.microsoft.com/office/powerpoint/2010/main" val="26096136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46080-A694-480E-96A7-558E5588040F}"/>
              </a:ext>
            </a:extLst>
          </p:cNvPr>
          <p:cNvSpPr>
            <a:spLocks noGrp="1"/>
          </p:cNvSpPr>
          <p:nvPr>
            <p:ph type="title"/>
          </p:nvPr>
        </p:nvSpPr>
        <p:spPr>
          <a:xfrm>
            <a:off x="2796484" y="393601"/>
            <a:ext cx="5760300" cy="680700"/>
          </a:xfrm>
        </p:spPr>
        <p:txBody>
          <a:bodyPr/>
          <a:lstStyle/>
          <a:p>
            <a:r>
              <a:rPr lang="en-US"/>
              <a:t>Who?</a:t>
            </a:r>
          </a:p>
        </p:txBody>
      </p:sp>
      <p:sp>
        <p:nvSpPr>
          <p:cNvPr id="4" name="Slide Number Placeholder 3">
            <a:extLst>
              <a:ext uri="{FF2B5EF4-FFF2-40B4-BE49-F238E27FC236}">
                <a16:creationId xmlns:a16="http://schemas.microsoft.com/office/drawing/2014/main" id="{FAE31460-816A-474E-AF9D-F0C5724ED97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pic>
        <p:nvPicPr>
          <p:cNvPr id="5" name="Picture 4" descr="A picture containing text, drawing&#10;&#10;Description automatically generated">
            <a:extLst>
              <a:ext uri="{FF2B5EF4-FFF2-40B4-BE49-F238E27FC236}">
                <a16:creationId xmlns:a16="http://schemas.microsoft.com/office/drawing/2014/main" id="{6668C20D-5A00-43BB-A054-0B47E1578759}"/>
              </a:ext>
            </a:extLst>
          </p:cNvPr>
          <p:cNvPicPr>
            <a:picLocks noChangeAspect="1"/>
          </p:cNvPicPr>
          <p:nvPr/>
        </p:nvPicPr>
        <p:blipFill>
          <a:blip r:embed="rId2"/>
          <a:stretch>
            <a:fillRect/>
          </a:stretch>
        </p:blipFill>
        <p:spPr>
          <a:xfrm>
            <a:off x="839346" y="1304389"/>
            <a:ext cx="5287113" cy="3839111"/>
          </a:xfrm>
          <a:prstGeom prst="rect">
            <a:avLst/>
          </a:prstGeom>
        </p:spPr>
      </p:pic>
    </p:spTree>
    <p:extLst>
      <p:ext uri="{BB962C8B-B14F-4D97-AF65-F5344CB8AC3E}">
        <p14:creationId xmlns:p14="http://schemas.microsoft.com/office/powerpoint/2010/main" val="3183337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3E2FC-1D08-46A9-8165-D0FB46C58419}"/>
              </a:ext>
            </a:extLst>
          </p:cNvPr>
          <p:cNvSpPr>
            <a:spLocks noGrp="1"/>
          </p:cNvSpPr>
          <p:nvPr>
            <p:ph type="title"/>
          </p:nvPr>
        </p:nvSpPr>
        <p:spPr/>
        <p:txBody>
          <a:bodyPr/>
          <a:lstStyle/>
          <a:p>
            <a:pPr algn="ctr"/>
            <a:r>
              <a:rPr lang="en-US" sz="2400"/>
              <a:t>Kiểm thử giao diện (Interface testing)</a:t>
            </a:r>
          </a:p>
        </p:txBody>
      </p:sp>
      <p:sp>
        <p:nvSpPr>
          <p:cNvPr id="4" name="Text Placeholder 3">
            <a:extLst>
              <a:ext uri="{FF2B5EF4-FFF2-40B4-BE49-F238E27FC236}">
                <a16:creationId xmlns:a16="http://schemas.microsoft.com/office/drawing/2014/main" id="{98EE65D6-496D-44CD-BC99-F84ED6EEE1EE}"/>
              </a:ext>
            </a:extLst>
          </p:cNvPr>
          <p:cNvSpPr>
            <a:spLocks noGrp="1"/>
          </p:cNvSpPr>
          <p:nvPr>
            <p:ph type="body" idx="1"/>
          </p:nvPr>
        </p:nvSpPr>
        <p:spPr/>
        <p:txBody>
          <a:bodyPr/>
          <a:lstStyle/>
          <a:p>
            <a:r>
              <a:rPr lang="vi-VN" sz="1600"/>
              <a:t>Để kiểm tra xem thực thi máy chủ có đúng không.</a:t>
            </a:r>
          </a:p>
          <a:p>
            <a:r>
              <a:rPr lang="vi-VN" sz="1600"/>
              <a:t>Xử lý lỗi được thực hiện đúng cách và các thông báo lỗi thích hợp được hiển thị cho các truy vấn được thực hiện bởi ứng dụng hoặc phần mềm.</a:t>
            </a:r>
          </a:p>
          <a:p>
            <a:r>
              <a:rPr lang="vi-VN" sz="1600"/>
              <a:t>Để kiểm tra kết quả khi kết nối với máy chủ được đặt lại.</a:t>
            </a:r>
          </a:p>
          <a:p>
            <a:r>
              <a:rPr lang="vi-VN" sz="1600"/>
              <a:t>Để kiểm tra khía cạnh bảo mật khi các thành phần giao tiếp với nhau.</a:t>
            </a:r>
          </a:p>
          <a:p>
            <a:r>
              <a:rPr lang="vi-VN" sz="1600"/>
              <a:t>Để kiểm tra tác động của thất bại mạng trên giao tiếp giữa các thành phần.</a:t>
            </a:r>
          </a:p>
        </p:txBody>
      </p:sp>
      <p:sp>
        <p:nvSpPr>
          <p:cNvPr id="3" name="Slide Number Placeholder 2">
            <a:extLst>
              <a:ext uri="{FF2B5EF4-FFF2-40B4-BE49-F238E27FC236}">
                <a16:creationId xmlns:a16="http://schemas.microsoft.com/office/drawing/2014/main" id="{2A5978B3-BA87-45FB-8B33-441DAD04930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40</a:t>
            </a:fld>
            <a:endParaRPr lang="en"/>
          </a:p>
        </p:txBody>
      </p:sp>
    </p:spTree>
    <p:extLst>
      <p:ext uri="{BB962C8B-B14F-4D97-AF65-F5344CB8AC3E}">
        <p14:creationId xmlns:p14="http://schemas.microsoft.com/office/powerpoint/2010/main" val="238754520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1517084" y="727163"/>
            <a:ext cx="5517292" cy="3713205"/>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accent5">
                  <a:lumMod val="75000"/>
                </a:schemeClr>
              </a:solidFill>
            </a:endParaRPr>
          </a:p>
        </p:txBody>
      </p:sp>
      <p:sp>
        <p:nvSpPr>
          <p:cNvPr id="5" name="TextBox 4"/>
          <p:cNvSpPr txBox="1"/>
          <p:nvPr/>
        </p:nvSpPr>
        <p:spPr>
          <a:xfrm>
            <a:off x="2743492" y="1291103"/>
            <a:ext cx="3064476" cy="2585323"/>
          </a:xfrm>
          <a:prstGeom prst="rect">
            <a:avLst/>
          </a:prstGeom>
          <a:noFill/>
        </p:spPr>
        <p:txBody>
          <a:bodyPr wrap="square" rtlCol="0">
            <a:spAutoFit/>
          </a:bodyPr>
          <a:lstStyle/>
          <a:p>
            <a:pPr algn="ctr"/>
            <a:r>
              <a:rPr lang="en-US" sz="4050" b="1" dirty="0">
                <a:latin typeface="Arial" panose="020B0604020202020204" pitchFamily="34" charset="0"/>
                <a:cs typeface="Arial" panose="020B0604020202020204" pitchFamily="34" charset="0"/>
              </a:rPr>
              <a:t>Test Driven Development</a:t>
            </a:r>
          </a:p>
          <a:p>
            <a:pPr algn="ctr"/>
            <a:r>
              <a:rPr lang="en-US" sz="4050" b="1" dirty="0">
                <a:latin typeface="Arial" panose="020B0604020202020204" pitchFamily="34" charset="0"/>
                <a:cs typeface="Arial" panose="020B0604020202020204" pitchFamily="34" charset="0"/>
              </a:rPr>
              <a:t>(TDD)</a:t>
            </a:r>
          </a:p>
        </p:txBody>
      </p:sp>
    </p:spTree>
    <p:extLst>
      <p:ext uri="{BB962C8B-B14F-4D97-AF65-F5344CB8AC3E}">
        <p14:creationId xmlns:p14="http://schemas.microsoft.com/office/powerpoint/2010/main" val="234610863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868276" y="615400"/>
            <a:ext cx="6264876" cy="42630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b="1" dirty="0">
              <a:latin typeface="Arial" panose="020B0604020202020204" pitchFamily="34" charset="0"/>
              <a:cs typeface="Arial" panose="020B0604020202020204" pitchFamily="34" charset="0"/>
            </a:endParaRPr>
          </a:p>
        </p:txBody>
      </p:sp>
      <p:sp>
        <p:nvSpPr>
          <p:cNvPr id="8" name="Rounded Rectangle 7"/>
          <p:cNvSpPr/>
          <p:nvPr/>
        </p:nvSpPr>
        <p:spPr>
          <a:xfrm>
            <a:off x="1868276" y="1193079"/>
            <a:ext cx="6264876" cy="426308"/>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b="1" dirty="0">
              <a:latin typeface="Arial" panose="020B0604020202020204" pitchFamily="34" charset="0"/>
              <a:cs typeface="Arial" panose="020B0604020202020204" pitchFamily="34" charset="0"/>
            </a:endParaRPr>
          </a:p>
        </p:txBody>
      </p:sp>
      <p:sp>
        <p:nvSpPr>
          <p:cNvPr id="9" name="Rounded Rectangle 8"/>
          <p:cNvSpPr/>
          <p:nvPr/>
        </p:nvSpPr>
        <p:spPr>
          <a:xfrm>
            <a:off x="1868276" y="2364653"/>
            <a:ext cx="6264876" cy="426308"/>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b="1" dirty="0">
              <a:latin typeface="Arial" panose="020B0604020202020204" pitchFamily="34" charset="0"/>
              <a:cs typeface="Arial" panose="020B0604020202020204" pitchFamily="34" charset="0"/>
            </a:endParaRPr>
          </a:p>
        </p:txBody>
      </p:sp>
      <p:sp>
        <p:nvSpPr>
          <p:cNvPr id="10" name="Rounded Rectangle 9"/>
          <p:cNvSpPr/>
          <p:nvPr/>
        </p:nvSpPr>
        <p:spPr>
          <a:xfrm>
            <a:off x="1868276" y="1780798"/>
            <a:ext cx="6264876" cy="426308"/>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b="1" dirty="0">
              <a:latin typeface="Arial" panose="020B0604020202020204" pitchFamily="34" charset="0"/>
              <a:cs typeface="Arial" panose="020B0604020202020204" pitchFamily="34" charset="0"/>
            </a:endParaRPr>
          </a:p>
        </p:txBody>
      </p:sp>
      <p:sp>
        <p:nvSpPr>
          <p:cNvPr id="11" name="Rounded Rectangle 10"/>
          <p:cNvSpPr/>
          <p:nvPr/>
        </p:nvSpPr>
        <p:spPr>
          <a:xfrm>
            <a:off x="1868276" y="2950827"/>
            <a:ext cx="6264876" cy="426308"/>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b="1" dirty="0">
              <a:latin typeface="Arial" panose="020B0604020202020204" pitchFamily="34" charset="0"/>
              <a:cs typeface="Arial" panose="020B0604020202020204" pitchFamily="34" charset="0"/>
            </a:endParaRPr>
          </a:p>
        </p:txBody>
      </p:sp>
      <p:sp>
        <p:nvSpPr>
          <p:cNvPr id="12" name="Rounded Rectangle 11"/>
          <p:cNvSpPr/>
          <p:nvPr/>
        </p:nvSpPr>
        <p:spPr>
          <a:xfrm>
            <a:off x="1868276" y="3528505"/>
            <a:ext cx="6264876" cy="426308"/>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b="1" dirty="0">
              <a:latin typeface="Arial" panose="020B0604020202020204" pitchFamily="34" charset="0"/>
              <a:cs typeface="Arial" panose="020B0604020202020204" pitchFamily="34" charset="0"/>
            </a:endParaRPr>
          </a:p>
        </p:txBody>
      </p:sp>
      <p:sp>
        <p:nvSpPr>
          <p:cNvPr id="13" name="Rounded Rectangle 12"/>
          <p:cNvSpPr/>
          <p:nvPr/>
        </p:nvSpPr>
        <p:spPr>
          <a:xfrm>
            <a:off x="1868276" y="4121630"/>
            <a:ext cx="6264876" cy="426308"/>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b="1" dirty="0">
              <a:latin typeface="Arial" panose="020B0604020202020204" pitchFamily="34" charset="0"/>
              <a:cs typeface="Arial" panose="020B0604020202020204" pitchFamily="34" charset="0"/>
            </a:endParaRPr>
          </a:p>
        </p:txBody>
      </p:sp>
      <p:sp>
        <p:nvSpPr>
          <p:cNvPr id="15" name="TextBox 14"/>
          <p:cNvSpPr txBox="1"/>
          <p:nvPr/>
        </p:nvSpPr>
        <p:spPr>
          <a:xfrm>
            <a:off x="2708536" y="615400"/>
            <a:ext cx="4998307" cy="738664"/>
          </a:xfrm>
          <a:prstGeom prst="rect">
            <a:avLst/>
          </a:prstGeom>
          <a:noFill/>
        </p:spPr>
        <p:txBody>
          <a:bodyPr wrap="square" rtlCol="0">
            <a:spAutoFit/>
          </a:bodyPr>
          <a:lstStyle/>
          <a:p>
            <a:r>
              <a:rPr lang="en-US" sz="2100" b="1" dirty="0">
                <a:latin typeface="Arial" panose="020B0604020202020204" pitchFamily="34" charset="0"/>
                <a:cs typeface="Arial" panose="020B0604020202020204" pitchFamily="34" charset="0"/>
              </a:rPr>
              <a:t>Test Driven Development (TDD) </a:t>
            </a:r>
            <a:r>
              <a:rPr lang="en-US" sz="2100" b="1" dirty="0" err="1">
                <a:latin typeface="Arial" panose="020B0604020202020204" pitchFamily="34" charset="0"/>
                <a:cs typeface="Arial" panose="020B0604020202020204" pitchFamily="34" charset="0"/>
              </a:rPr>
              <a:t>là</a:t>
            </a:r>
            <a:r>
              <a:rPr lang="en-US" sz="2100" b="1" dirty="0">
                <a:latin typeface="Arial" panose="020B0604020202020204" pitchFamily="34" charset="0"/>
                <a:cs typeface="Arial" panose="020B0604020202020204" pitchFamily="34" charset="0"/>
              </a:rPr>
              <a:t> </a:t>
            </a:r>
            <a:r>
              <a:rPr lang="en-US" sz="2100" b="1" dirty="0" err="1">
                <a:latin typeface="Arial" panose="020B0604020202020204" pitchFamily="34" charset="0"/>
                <a:cs typeface="Arial" panose="020B0604020202020204" pitchFamily="34" charset="0"/>
              </a:rPr>
              <a:t>gì</a:t>
            </a:r>
            <a:r>
              <a:rPr lang="en-US" sz="2100" b="1" dirty="0">
                <a:latin typeface="Arial" panose="020B0604020202020204" pitchFamily="34" charset="0"/>
                <a:cs typeface="Arial" panose="020B0604020202020204" pitchFamily="34" charset="0"/>
              </a:rPr>
              <a:t>?</a:t>
            </a:r>
          </a:p>
          <a:p>
            <a:endParaRPr lang="en-US" sz="2100" b="1" dirty="0">
              <a:latin typeface="Arial" panose="020B0604020202020204" pitchFamily="34" charset="0"/>
              <a:cs typeface="Arial" panose="020B0604020202020204" pitchFamily="34" charset="0"/>
            </a:endParaRPr>
          </a:p>
        </p:txBody>
      </p:sp>
      <p:sp>
        <p:nvSpPr>
          <p:cNvPr id="16" name="TextBox 15"/>
          <p:cNvSpPr txBox="1"/>
          <p:nvPr/>
        </p:nvSpPr>
        <p:spPr>
          <a:xfrm>
            <a:off x="2893889" y="1199255"/>
            <a:ext cx="4053015" cy="738664"/>
          </a:xfrm>
          <a:prstGeom prst="rect">
            <a:avLst/>
          </a:prstGeom>
          <a:noFill/>
        </p:spPr>
        <p:txBody>
          <a:bodyPr wrap="square" rtlCol="0">
            <a:spAutoFit/>
          </a:bodyPr>
          <a:lstStyle/>
          <a:p>
            <a:pPr algn="ctr"/>
            <a:r>
              <a:rPr lang="en-US" sz="2100" b="1" dirty="0" err="1">
                <a:latin typeface="Arial" panose="020B0604020202020204" pitchFamily="34" charset="0"/>
                <a:cs typeface="Arial" panose="020B0604020202020204" pitchFamily="34" charset="0"/>
              </a:rPr>
              <a:t>Quá</a:t>
            </a:r>
            <a:r>
              <a:rPr lang="en-US" sz="2100" b="1" dirty="0">
                <a:latin typeface="Arial" panose="020B0604020202020204" pitchFamily="34" charset="0"/>
                <a:cs typeface="Arial" panose="020B0604020202020204" pitchFamily="34" charset="0"/>
              </a:rPr>
              <a:t> </a:t>
            </a:r>
            <a:r>
              <a:rPr lang="en-US" sz="2100" b="1" dirty="0" err="1">
                <a:latin typeface="Arial" panose="020B0604020202020204" pitchFamily="34" charset="0"/>
                <a:cs typeface="Arial" panose="020B0604020202020204" pitchFamily="34" charset="0"/>
              </a:rPr>
              <a:t>trình</a:t>
            </a:r>
            <a:r>
              <a:rPr lang="en-US" sz="2100" b="1" dirty="0">
                <a:latin typeface="Arial" panose="020B0604020202020204" pitchFamily="34" charset="0"/>
                <a:cs typeface="Arial" panose="020B0604020202020204" pitchFamily="34" charset="0"/>
              </a:rPr>
              <a:t> TDD </a:t>
            </a:r>
            <a:r>
              <a:rPr lang="en-US" sz="2100" b="1" dirty="0" err="1">
                <a:latin typeface="Arial" panose="020B0604020202020204" pitchFamily="34" charset="0"/>
                <a:cs typeface="Arial" panose="020B0604020202020204" pitchFamily="34" charset="0"/>
              </a:rPr>
              <a:t>diễn</a:t>
            </a:r>
            <a:r>
              <a:rPr lang="en-US" sz="2100" b="1" dirty="0">
                <a:latin typeface="Arial" panose="020B0604020202020204" pitchFamily="34" charset="0"/>
                <a:cs typeface="Arial" panose="020B0604020202020204" pitchFamily="34" charset="0"/>
              </a:rPr>
              <a:t> </a:t>
            </a:r>
            <a:r>
              <a:rPr lang="en-US" sz="2100" b="1" dirty="0" err="1">
                <a:latin typeface="Arial" panose="020B0604020202020204" pitchFamily="34" charset="0"/>
                <a:cs typeface="Arial" panose="020B0604020202020204" pitchFamily="34" charset="0"/>
              </a:rPr>
              <a:t>ra</a:t>
            </a:r>
            <a:endParaRPr lang="en-US" sz="2100" b="1" dirty="0">
              <a:latin typeface="Arial" panose="020B0604020202020204" pitchFamily="34" charset="0"/>
              <a:cs typeface="Arial" panose="020B0604020202020204" pitchFamily="34" charset="0"/>
            </a:endParaRPr>
          </a:p>
          <a:p>
            <a:endParaRPr lang="en-US" sz="2100" b="1" dirty="0">
              <a:latin typeface="Arial" panose="020B0604020202020204" pitchFamily="34" charset="0"/>
              <a:cs typeface="Arial" panose="020B0604020202020204" pitchFamily="34" charset="0"/>
            </a:endParaRPr>
          </a:p>
        </p:txBody>
      </p:sp>
      <p:sp>
        <p:nvSpPr>
          <p:cNvPr id="17" name="TextBox 16"/>
          <p:cNvSpPr txBox="1"/>
          <p:nvPr/>
        </p:nvSpPr>
        <p:spPr>
          <a:xfrm>
            <a:off x="2285318" y="1805595"/>
            <a:ext cx="5270157" cy="738664"/>
          </a:xfrm>
          <a:prstGeom prst="rect">
            <a:avLst/>
          </a:prstGeom>
          <a:noFill/>
        </p:spPr>
        <p:txBody>
          <a:bodyPr wrap="square" rtlCol="0">
            <a:spAutoFit/>
          </a:bodyPr>
          <a:lstStyle/>
          <a:p>
            <a:pPr algn="ctr"/>
            <a:r>
              <a:rPr lang="en-US" sz="2100" b="1" dirty="0">
                <a:latin typeface="Arial" panose="020B0604020202020204" pitchFamily="34" charset="0"/>
                <a:cs typeface="Arial" panose="020B0604020202020204" pitchFamily="34" charset="0"/>
              </a:rPr>
              <a:t>TDD vs Traditional Testing</a:t>
            </a:r>
          </a:p>
          <a:p>
            <a:endParaRPr lang="en-US" sz="2100" b="1" dirty="0">
              <a:latin typeface="Arial" panose="020B0604020202020204" pitchFamily="34" charset="0"/>
              <a:cs typeface="Arial" panose="020B0604020202020204" pitchFamily="34" charset="0"/>
            </a:endParaRPr>
          </a:p>
        </p:txBody>
      </p:sp>
      <p:sp>
        <p:nvSpPr>
          <p:cNvPr id="19" name="TextBox 18"/>
          <p:cNvSpPr txBox="1"/>
          <p:nvPr/>
        </p:nvSpPr>
        <p:spPr>
          <a:xfrm>
            <a:off x="3690899" y="2327834"/>
            <a:ext cx="3361038" cy="415498"/>
          </a:xfrm>
          <a:prstGeom prst="rect">
            <a:avLst/>
          </a:prstGeom>
          <a:noFill/>
        </p:spPr>
        <p:txBody>
          <a:bodyPr wrap="square" rtlCol="0">
            <a:spAutoFit/>
          </a:bodyPr>
          <a:lstStyle/>
          <a:p>
            <a:r>
              <a:rPr lang="en-US" sz="2100" b="1" dirty="0">
                <a:latin typeface="Arial" panose="020B0604020202020204" pitchFamily="34" charset="0"/>
                <a:cs typeface="Arial" panose="020B0604020202020204" pitchFamily="34" charset="0"/>
              </a:rPr>
              <a:t>Hai </a:t>
            </a:r>
            <a:r>
              <a:rPr lang="en-US" sz="2100" b="1" dirty="0" err="1">
                <a:latin typeface="Arial" panose="020B0604020202020204" pitchFamily="34" charset="0"/>
                <a:cs typeface="Arial" panose="020B0604020202020204" pitchFamily="34" charset="0"/>
              </a:rPr>
              <a:t>cấp</a:t>
            </a:r>
            <a:r>
              <a:rPr lang="en-US" sz="2100" b="1" dirty="0">
                <a:latin typeface="Arial" panose="020B0604020202020204" pitchFamily="34" charset="0"/>
                <a:cs typeface="Arial" panose="020B0604020202020204" pitchFamily="34" charset="0"/>
              </a:rPr>
              <a:t> </a:t>
            </a:r>
            <a:r>
              <a:rPr lang="en-US" sz="2100" b="1" dirty="0" err="1">
                <a:latin typeface="Arial" panose="020B0604020202020204" pitchFamily="34" charset="0"/>
                <a:cs typeface="Arial" panose="020B0604020202020204" pitchFamily="34" charset="0"/>
              </a:rPr>
              <a:t>độ</a:t>
            </a:r>
            <a:r>
              <a:rPr lang="en-US" sz="2100" b="1" dirty="0">
                <a:latin typeface="Arial" panose="020B0604020202020204" pitchFamily="34" charset="0"/>
                <a:cs typeface="Arial" panose="020B0604020202020204" pitchFamily="34" charset="0"/>
              </a:rPr>
              <a:t> </a:t>
            </a:r>
            <a:r>
              <a:rPr lang="en-US" sz="2100" b="1" dirty="0" err="1">
                <a:latin typeface="Arial" panose="020B0604020202020204" pitchFamily="34" charset="0"/>
                <a:cs typeface="Arial" panose="020B0604020202020204" pitchFamily="34" charset="0"/>
              </a:rPr>
              <a:t>của</a:t>
            </a:r>
            <a:r>
              <a:rPr lang="en-US" sz="2100" b="1" dirty="0">
                <a:latin typeface="Arial" panose="020B0604020202020204" pitchFamily="34" charset="0"/>
                <a:cs typeface="Arial" panose="020B0604020202020204" pitchFamily="34" charset="0"/>
              </a:rPr>
              <a:t> TDD</a:t>
            </a:r>
          </a:p>
        </p:txBody>
      </p:sp>
      <p:sp>
        <p:nvSpPr>
          <p:cNvPr id="20" name="TextBox 19"/>
          <p:cNvSpPr txBox="1"/>
          <p:nvPr/>
        </p:nvSpPr>
        <p:spPr>
          <a:xfrm>
            <a:off x="4049244" y="2948507"/>
            <a:ext cx="2644347" cy="415498"/>
          </a:xfrm>
          <a:prstGeom prst="rect">
            <a:avLst/>
          </a:prstGeom>
          <a:noFill/>
        </p:spPr>
        <p:txBody>
          <a:bodyPr wrap="square" rtlCol="0">
            <a:spAutoFit/>
          </a:bodyPr>
          <a:lstStyle/>
          <a:p>
            <a:r>
              <a:rPr lang="en-US" sz="2100" b="1" dirty="0">
                <a:latin typeface="Arial" panose="020B0604020202020204" pitchFamily="34" charset="0"/>
                <a:cs typeface="Arial" panose="020B0604020202020204" pitchFamily="34" charset="0"/>
              </a:rPr>
              <a:t>TDD </a:t>
            </a:r>
            <a:r>
              <a:rPr lang="en-US" sz="2100" b="1" dirty="0" err="1">
                <a:latin typeface="Arial" panose="020B0604020202020204" pitchFamily="34" charset="0"/>
                <a:cs typeface="Arial" panose="020B0604020202020204" pitchFamily="34" charset="0"/>
              </a:rPr>
              <a:t>và</a:t>
            </a:r>
            <a:r>
              <a:rPr lang="en-US" sz="2100" b="1" dirty="0">
                <a:latin typeface="Arial" panose="020B0604020202020204" pitchFamily="34" charset="0"/>
                <a:cs typeface="Arial" panose="020B0604020202020204" pitchFamily="34" charset="0"/>
              </a:rPr>
              <a:t> Agile</a:t>
            </a:r>
          </a:p>
        </p:txBody>
      </p:sp>
      <p:sp>
        <p:nvSpPr>
          <p:cNvPr id="21" name="TextBox 20"/>
          <p:cNvSpPr txBox="1"/>
          <p:nvPr/>
        </p:nvSpPr>
        <p:spPr>
          <a:xfrm>
            <a:off x="3221340" y="3528505"/>
            <a:ext cx="3880023" cy="415498"/>
          </a:xfrm>
          <a:prstGeom prst="rect">
            <a:avLst/>
          </a:prstGeom>
          <a:noFill/>
        </p:spPr>
        <p:txBody>
          <a:bodyPr wrap="square" rtlCol="0">
            <a:spAutoFit/>
          </a:bodyPr>
          <a:lstStyle/>
          <a:p>
            <a:r>
              <a:rPr lang="en-US" sz="2100" b="1" dirty="0" err="1">
                <a:latin typeface="Arial" panose="020B0604020202020204" pitchFamily="34" charset="0"/>
                <a:cs typeface="Arial" panose="020B0604020202020204" pitchFamily="34" charset="0"/>
              </a:rPr>
              <a:t>Ưu</a:t>
            </a:r>
            <a:r>
              <a:rPr lang="en-US" sz="2100" b="1" dirty="0">
                <a:latin typeface="Arial" panose="020B0604020202020204" pitchFamily="34" charset="0"/>
                <a:cs typeface="Arial" panose="020B0604020202020204" pitchFamily="34" charset="0"/>
              </a:rPr>
              <a:t> </a:t>
            </a:r>
            <a:r>
              <a:rPr lang="en-US" sz="2100" b="1" dirty="0" err="1">
                <a:latin typeface="Arial" panose="020B0604020202020204" pitchFamily="34" charset="0"/>
                <a:cs typeface="Arial" panose="020B0604020202020204" pitchFamily="34" charset="0"/>
              </a:rPr>
              <a:t>và</a:t>
            </a:r>
            <a:r>
              <a:rPr lang="en-US" sz="2100" b="1" dirty="0">
                <a:latin typeface="Arial" panose="020B0604020202020204" pitchFamily="34" charset="0"/>
                <a:cs typeface="Arial" panose="020B0604020202020204" pitchFamily="34" charset="0"/>
              </a:rPr>
              <a:t> </a:t>
            </a:r>
            <a:r>
              <a:rPr lang="en-US" sz="2100" b="1" dirty="0" err="1">
                <a:latin typeface="Arial" panose="020B0604020202020204" pitchFamily="34" charset="0"/>
                <a:cs typeface="Arial" panose="020B0604020202020204" pitchFamily="34" charset="0"/>
              </a:rPr>
              <a:t>nhược</a:t>
            </a:r>
            <a:r>
              <a:rPr lang="en-US" sz="2100" b="1" dirty="0">
                <a:latin typeface="Arial" panose="020B0604020202020204" pitchFamily="34" charset="0"/>
                <a:cs typeface="Arial" panose="020B0604020202020204" pitchFamily="34" charset="0"/>
              </a:rPr>
              <a:t> </a:t>
            </a:r>
            <a:r>
              <a:rPr lang="en-US" sz="2100" b="1" dirty="0" err="1">
                <a:latin typeface="Arial" panose="020B0604020202020204" pitchFamily="34" charset="0"/>
                <a:cs typeface="Arial" panose="020B0604020202020204" pitchFamily="34" charset="0"/>
              </a:rPr>
              <a:t>điểm</a:t>
            </a:r>
            <a:r>
              <a:rPr lang="en-US" sz="2100" b="1" dirty="0">
                <a:latin typeface="Arial" panose="020B0604020202020204" pitchFamily="34" charset="0"/>
                <a:cs typeface="Arial" panose="020B0604020202020204" pitchFamily="34" charset="0"/>
              </a:rPr>
              <a:t> </a:t>
            </a:r>
            <a:r>
              <a:rPr lang="en-US" sz="2100" b="1" dirty="0" err="1">
                <a:latin typeface="Arial" panose="020B0604020202020204" pitchFamily="34" charset="0"/>
                <a:cs typeface="Arial" panose="020B0604020202020204" pitchFamily="34" charset="0"/>
              </a:rPr>
              <a:t>của</a:t>
            </a:r>
            <a:r>
              <a:rPr lang="en-US" sz="2100" b="1" dirty="0">
                <a:latin typeface="Arial" panose="020B0604020202020204" pitchFamily="34" charset="0"/>
                <a:cs typeface="Arial" panose="020B0604020202020204" pitchFamily="34" charset="0"/>
              </a:rPr>
              <a:t> TDD</a:t>
            </a:r>
          </a:p>
        </p:txBody>
      </p:sp>
      <p:sp>
        <p:nvSpPr>
          <p:cNvPr id="22" name="TextBox 21"/>
          <p:cNvSpPr txBox="1"/>
          <p:nvPr/>
        </p:nvSpPr>
        <p:spPr>
          <a:xfrm>
            <a:off x="4178990" y="4155523"/>
            <a:ext cx="2872947" cy="415498"/>
          </a:xfrm>
          <a:prstGeom prst="rect">
            <a:avLst/>
          </a:prstGeom>
          <a:noFill/>
        </p:spPr>
        <p:txBody>
          <a:bodyPr wrap="square" rtlCol="0">
            <a:spAutoFit/>
          </a:bodyPr>
          <a:lstStyle/>
          <a:p>
            <a:r>
              <a:rPr lang="en-US" sz="2100" b="1" dirty="0" err="1">
                <a:latin typeface="Arial" panose="020B0604020202020204" pitchFamily="34" charset="0"/>
                <a:cs typeface="Arial" panose="020B0604020202020204" pitchFamily="34" charset="0"/>
              </a:rPr>
              <a:t>Tổng</a:t>
            </a:r>
            <a:r>
              <a:rPr lang="en-US" sz="2100" b="1" dirty="0">
                <a:latin typeface="Arial" panose="020B0604020202020204" pitchFamily="34" charset="0"/>
                <a:cs typeface="Arial" panose="020B0604020202020204" pitchFamily="34" charset="0"/>
              </a:rPr>
              <a:t> </a:t>
            </a:r>
            <a:r>
              <a:rPr lang="en-US" sz="2100" b="1" dirty="0" err="1">
                <a:latin typeface="Arial" panose="020B0604020202020204" pitchFamily="34" charset="0"/>
                <a:cs typeface="Arial" panose="020B0604020202020204" pitchFamily="34" charset="0"/>
              </a:rPr>
              <a:t>kết</a:t>
            </a:r>
            <a:endParaRPr lang="en-US" sz="21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3209253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887528" y="336268"/>
            <a:ext cx="6264876" cy="42630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 name="TextBox 2"/>
          <p:cNvSpPr txBox="1"/>
          <p:nvPr/>
        </p:nvSpPr>
        <p:spPr>
          <a:xfrm>
            <a:off x="2863711" y="336268"/>
            <a:ext cx="4967416" cy="577081"/>
          </a:xfrm>
          <a:prstGeom prst="rect">
            <a:avLst/>
          </a:prstGeom>
          <a:noFill/>
        </p:spPr>
        <p:txBody>
          <a:bodyPr wrap="square" rtlCol="0">
            <a:spAutoFit/>
          </a:bodyPr>
          <a:lstStyle/>
          <a:p>
            <a:r>
              <a:rPr lang="en-US" sz="2100" b="1" dirty="0">
                <a:latin typeface="Arial" panose="020B0604020202020204" pitchFamily="34" charset="0"/>
                <a:cs typeface="Arial" panose="020B0604020202020204" pitchFamily="34" charset="0"/>
              </a:rPr>
              <a:t>Test Driven Development (TDD) </a:t>
            </a:r>
            <a:r>
              <a:rPr lang="en-US" sz="2100" b="1" dirty="0" err="1">
                <a:latin typeface="Arial" panose="020B0604020202020204" pitchFamily="34" charset="0"/>
                <a:cs typeface="Arial" panose="020B0604020202020204" pitchFamily="34" charset="0"/>
              </a:rPr>
              <a:t>là</a:t>
            </a:r>
            <a:r>
              <a:rPr lang="en-US" sz="2100" b="1" dirty="0">
                <a:latin typeface="Arial" panose="020B0604020202020204" pitchFamily="34" charset="0"/>
                <a:cs typeface="Arial" panose="020B0604020202020204" pitchFamily="34" charset="0"/>
              </a:rPr>
              <a:t> </a:t>
            </a:r>
            <a:r>
              <a:rPr lang="en-US" sz="2100" b="1" dirty="0" err="1">
                <a:latin typeface="Arial" panose="020B0604020202020204" pitchFamily="34" charset="0"/>
                <a:cs typeface="Arial" panose="020B0604020202020204" pitchFamily="34" charset="0"/>
              </a:rPr>
              <a:t>gì</a:t>
            </a:r>
            <a:r>
              <a:rPr lang="en-US" sz="2100" b="1" dirty="0">
                <a:latin typeface="Arial" panose="020B0604020202020204" pitchFamily="34" charset="0"/>
                <a:cs typeface="Arial" panose="020B0604020202020204" pitchFamily="34" charset="0"/>
              </a:rPr>
              <a:t>?</a:t>
            </a:r>
          </a:p>
          <a:p>
            <a:endParaRPr lang="en-US" sz="1050" dirty="0"/>
          </a:p>
        </p:txBody>
      </p:sp>
      <p:sp>
        <p:nvSpPr>
          <p:cNvPr id="4" name="TextBox 3"/>
          <p:cNvSpPr txBox="1"/>
          <p:nvPr/>
        </p:nvSpPr>
        <p:spPr>
          <a:xfrm>
            <a:off x="1887528" y="3105431"/>
            <a:ext cx="6320481" cy="553998"/>
          </a:xfrm>
          <a:prstGeom prst="rect">
            <a:avLst/>
          </a:prstGeom>
          <a:noFill/>
        </p:spPr>
        <p:txBody>
          <a:bodyPr wrap="square" rtlCol="0">
            <a:spAutoFit/>
          </a:bodyPr>
          <a:lstStyle/>
          <a:p>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Trong</a:t>
            </a:r>
            <a:r>
              <a:rPr lang="en-US" sz="1500" dirty="0">
                <a:latin typeface="Arial" panose="020B0604020202020204" pitchFamily="34" charset="0"/>
                <a:cs typeface="Arial" panose="020B0604020202020204" pitchFamily="34" charset="0"/>
              </a:rPr>
              <a:t> Software Engineering TDD </a:t>
            </a:r>
            <a:r>
              <a:rPr lang="en-US" sz="1500" dirty="0" err="1">
                <a:latin typeface="Arial" panose="020B0604020202020204" pitchFamily="34" charset="0"/>
                <a:cs typeface="Arial" panose="020B0604020202020204" pitchFamily="34" charset="0"/>
              </a:rPr>
              <a:t>đôi</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khi</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còn</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được</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gọi</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là</a:t>
            </a:r>
            <a:r>
              <a:rPr lang="en-US" sz="1500" dirty="0">
                <a:latin typeface="Arial" panose="020B0604020202020204" pitchFamily="34" charset="0"/>
                <a:cs typeface="Arial" panose="020B0604020202020204" pitchFamily="34" charset="0"/>
              </a:rPr>
              <a:t>: Test First Development.</a:t>
            </a:r>
          </a:p>
        </p:txBody>
      </p:sp>
      <p:sp>
        <p:nvSpPr>
          <p:cNvPr id="5" name="TextBox 4"/>
          <p:cNvSpPr txBox="1"/>
          <p:nvPr/>
        </p:nvSpPr>
        <p:spPr>
          <a:xfrm>
            <a:off x="1887529" y="1543805"/>
            <a:ext cx="6196913" cy="784830"/>
          </a:xfrm>
          <a:prstGeom prst="rect">
            <a:avLst/>
          </a:prstGeom>
          <a:noFill/>
        </p:spPr>
        <p:txBody>
          <a:bodyPr wrap="square" rtlCol="0">
            <a:spAutoFit/>
          </a:bodyPr>
          <a:lstStyle/>
          <a:p>
            <a:r>
              <a:rPr lang="en-US" sz="1500" dirty="0">
                <a:latin typeface="Arial" panose="020B0604020202020204" pitchFamily="34" charset="0"/>
                <a:cs typeface="Arial" panose="020B0604020202020204" pitchFamily="34" charset="0"/>
              </a:rPr>
              <a:t>- </a:t>
            </a:r>
            <a:r>
              <a:rPr lang="vi-VN" sz="1500" dirty="0">
                <a:latin typeface="Arial" panose="020B0604020202020204" pitchFamily="34" charset="0"/>
                <a:cs typeface="Arial" panose="020B0604020202020204" pitchFamily="34" charset="0"/>
              </a:rPr>
              <a:t>Test-driven development (TDD) là một cách tiếp cận phát triển kết hợp test đầu tiên. Bạn sẽ viết test trước khi bạn viết đầy đủ code để hoàn thành việc test và refactoring.</a:t>
            </a:r>
            <a:endParaRPr lang="en-US" sz="15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1130137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428103" y="259535"/>
            <a:ext cx="6264876" cy="426308"/>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 name="Rectangle 2"/>
          <p:cNvSpPr/>
          <p:nvPr/>
        </p:nvSpPr>
        <p:spPr>
          <a:xfrm>
            <a:off x="3752556" y="276480"/>
            <a:ext cx="2961067" cy="415498"/>
          </a:xfrm>
          <a:prstGeom prst="rect">
            <a:avLst/>
          </a:prstGeom>
        </p:spPr>
        <p:txBody>
          <a:bodyPr wrap="none">
            <a:spAutoFit/>
          </a:bodyPr>
          <a:lstStyle/>
          <a:p>
            <a:pPr algn="ctr"/>
            <a:r>
              <a:rPr lang="en-US" sz="2100" b="1" dirty="0" err="1">
                <a:latin typeface="Arial" panose="020B0604020202020204" pitchFamily="34" charset="0"/>
                <a:cs typeface="Arial" panose="020B0604020202020204" pitchFamily="34" charset="0"/>
              </a:rPr>
              <a:t>Quá</a:t>
            </a:r>
            <a:r>
              <a:rPr lang="en-US" sz="2100" b="1" dirty="0">
                <a:latin typeface="Arial" panose="020B0604020202020204" pitchFamily="34" charset="0"/>
                <a:cs typeface="Arial" panose="020B0604020202020204" pitchFamily="34" charset="0"/>
              </a:rPr>
              <a:t> </a:t>
            </a:r>
            <a:r>
              <a:rPr lang="en-US" sz="2100" b="1" dirty="0" err="1">
                <a:latin typeface="Arial" panose="020B0604020202020204" pitchFamily="34" charset="0"/>
                <a:cs typeface="Arial" panose="020B0604020202020204" pitchFamily="34" charset="0"/>
              </a:rPr>
              <a:t>trình</a:t>
            </a:r>
            <a:r>
              <a:rPr lang="en-US" sz="2100" b="1" dirty="0">
                <a:latin typeface="Arial" panose="020B0604020202020204" pitchFamily="34" charset="0"/>
                <a:cs typeface="Arial" panose="020B0604020202020204" pitchFamily="34" charset="0"/>
              </a:rPr>
              <a:t> TDD </a:t>
            </a:r>
            <a:r>
              <a:rPr lang="en-US" sz="2100" b="1" dirty="0" err="1">
                <a:latin typeface="Arial" panose="020B0604020202020204" pitchFamily="34" charset="0"/>
                <a:cs typeface="Arial" panose="020B0604020202020204" pitchFamily="34" charset="0"/>
              </a:rPr>
              <a:t>diễn</a:t>
            </a:r>
            <a:r>
              <a:rPr lang="en-US" sz="2100" b="1" dirty="0">
                <a:latin typeface="Arial" panose="020B0604020202020204" pitchFamily="34" charset="0"/>
                <a:cs typeface="Arial" panose="020B0604020202020204" pitchFamily="34" charset="0"/>
              </a:rPr>
              <a:t> </a:t>
            </a:r>
            <a:r>
              <a:rPr lang="en-US" sz="2100" b="1" dirty="0" err="1">
                <a:latin typeface="Arial" panose="020B0604020202020204" pitchFamily="34" charset="0"/>
                <a:cs typeface="Arial" panose="020B0604020202020204" pitchFamily="34" charset="0"/>
              </a:rPr>
              <a:t>ra</a:t>
            </a:r>
            <a:endParaRPr lang="en-US" sz="2100" b="1"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5488" y="943276"/>
            <a:ext cx="3449264" cy="3877059"/>
          </a:xfrm>
          <a:prstGeom prst="rect">
            <a:avLst/>
          </a:prstGeom>
        </p:spPr>
      </p:pic>
      <p:sp>
        <p:nvSpPr>
          <p:cNvPr id="5" name="TextBox 4"/>
          <p:cNvSpPr txBox="1"/>
          <p:nvPr/>
        </p:nvSpPr>
        <p:spPr>
          <a:xfrm>
            <a:off x="5708823" y="1363404"/>
            <a:ext cx="3435177" cy="1408078"/>
          </a:xfrm>
          <a:prstGeom prst="rect">
            <a:avLst/>
          </a:prstGeom>
          <a:noFill/>
        </p:spPr>
        <p:txBody>
          <a:bodyPr wrap="square" rtlCol="0">
            <a:spAutoFit/>
          </a:bodyPr>
          <a:lstStyle/>
          <a:p>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Thêm</a:t>
            </a:r>
            <a:r>
              <a:rPr lang="en-US" sz="1500" dirty="0">
                <a:latin typeface="Arial" panose="020B0604020202020204" pitchFamily="34" charset="0"/>
                <a:cs typeface="Arial" panose="020B0604020202020204" pitchFamily="34" charset="0"/>
              </a:rPr>
              <a:t> 1 test.</a:t>
            </a:r>
          </a:p>
          <a:p>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Chạy</a:t>
            </a:r>
            <a:endParaRPr lang="en-US" sz="1500" dirty="0">
              <a:latin typeface="Arial" panose="020B0604020202020204" pitchFamily="34" charset="0"/>
              <a:cs typeface="Arial" panose="020B0604020202020204" pitchFamily="34" charset="0"/>
            </a:endParaRPr>
          </a:p>
          <a:p>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Viết</a:t>
            </a:r>
            <a:r>
              <a:rPr lang="en-US" sz="1500" dirty="0">
                <a:latin typeface="Arial" panose="020B0604020202020204" pitchFamily="34" charset="0"/>
                <a:cs typeface="Arial" panose="020B0604020202020204" pitchFamily="34" charset="0"/>
              </a:rPr>
              <a:t> code.</a:t>
            </a:r>
          </a:p>
          <a:p>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Chạy</a:t>
            </a:r>
            <a:r>
              <a:rPr lang="en-US" sz="1500" dirty="0">
                <a:latin typeface="Arial" panose="020B0604020202020204" pitchFamily="34" charset="0"/>
                <a:cs typeface="Arial" panose="020B0604020202020204" pitchFamily="34" charset="0"/>
              </a:rPr>
              <a:t> tests </a:t>
            </a:r>
            <a:r>
              <a:rPr lang="en-US" sz="1500" dirty="0" err="1">
                <a:latin typeface="Arial" panose="020B0604020202020204" pitchFamily="34" charset="0"/>
                <a:cs typeface="Arial" panose="020B0604020202020204" pitchFamily="34" charset="0"/>
              </a:rPr>
              <a:t>và</a:t>
            </a:r>
            <a:r>
              <a:rPr lang="en-US" sz="1500" dirty="0">
                <a:latin typeface="Arial" panose="020B0604020202020204" pitchFamily="34" charset="0"/>
                <a:cs typeface="Arial" panose="020B0604020202020204" pitchFamily="34" charset="0"/>
              </a:rPr>
              <a:t> Refactor code.</a:t>
            </a:r>
          </a:p>
          <a:p>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Lặp</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lại</a:t>
            </a:r>
            <a:r>
              <a:rPr lang="en-US" sz="1500" dirty="0">
                <a:latin typeface="Arial" panose="020B0604020202020204" pitchFamily="34" charset="0"/>
                <a:cs typeface="Arial" panose="020B0604020202020204" pitchFamily="34" charset="0"/>
              </a:rPr>
              <a:t>.</a:t>
            </a:r>
          </a:p>
          <a:p>
            <a:endParaRPr lang="en-US" sz="1050" dirty="0"/>
          </a:p>
        </p:txBody>
      </p:sp>
      <p:sp>
        <p:nvSpPr>
          <p:cNvPr id="6" name="TextBox 5"/>
          <p:cNvSpPr txBox="1"/>
          <p:nvPr/>
        </p:nvSpPr>
        <p:spPr>
          <a:xfrm>
            <a:off x="5024752" y="4474086"/>
            <a:ext cx="3249827" cy="346249"/>
          </a:xfrm>
          <a:prstGeom prst="rect">
            <a:avLst/>
          </a:prstGeom>
          <a:noFill/>
        </p:spPr>
        <p:txBody>
          <a:bodyPr wrap="square" rtlCol="0">
            <a:spAutoFit/>
          </a:bodyPr>
          <a:lstStyle/>
          <a:p>
            <a:r>
              <a:rPr lang="en-US" sz="825" i="1" dirty="0" err="1">
                <a:latin typeface="Arial" panose="020B0604020202020204" pitchFamily="34" charset="0"/>
                <a:cs typeface="Arial" panose="020B0604020202020204" pitchFamily="34" charset="0"/>
              </a:rPr>
              <a:t>Hình</a:t>
            </a:r>
            <a:r>
              <a:rPr lang="en-US" sz="825" i="1" dirty="0">
                <a:latin typeface="Arial" panose="020B0604020202020204" pitchFamily="34" charset="0"/>
                <a:cs typeface="Arial" panose="020B0604020202020204" pitchFamily="34" charset="0"/>
              </a:rPr>
              <a:t> 1: Introduction to Test Driven Development (TDD) - </a:t>
            </a:r>
            <a:r>
              <a:rPr lang="en-US" sz="825" i="1" dirty="0" err="1">
                <a:latin typeface="Arial" panose="020B0604020202020204" pitchFamily="34" charset="0"/>
                <a:cs typeface="Arial" panose="020B0604020202020204" pitchFamily="34" charset="0"/>
              </a:rPr>
              <a:t>tác</a:t>
            </a:r>
            <a:r>
              <a:rPr lang="en-US" sz="825" i="1" dirty="0">
                <a:latin typeface="Arial" panose="020B0604020202020204" pitchFamily="34" charset="0"/>
                <a:cs typeface="Arial" panose="020B0604020202020204" pitchFamily="34" charset="0"/>
              </a:rPr>
              <a:t> </a:t>
            </a:r>
            <a:r>
              <a:rPr lang="en-US" sz="825" i="1" dirty="0" err="1">
                <a:latin typeface="Arial" panose="020B0604020202020204" pitchFamily="34" charset="0"/>
                <a:cs typeface="Arial" panose="020B0604020202020204" pitchFamily="34" charset="0"/>
              </a:rPr>
              <a:t>giả</a:t>
            </a:r>
            <a:r>
              <a:rPr lang="en-US" sz="825" i="1" dirty="0">
                <a:latin typeface="Arial" panose="020B0604020202020204" pitchFamily="34" charset="0"/>
                <a:cs typeface="Arial" panose="020B0604020202020204" pitchFamily="34" charset="0"/>
              </a:rPr>
              <a:t> Scott W. Ambler</a:t>
            </a:r>
          </a:p>
        </p:txBody>
      </p:sp>
    </p:spTree>
    <p:extLst>
      <p:ext uri="{BB962C8B-B14F-4D97-AF65-F5344CB8AC3E}">
        <p14:creationId xmlns:p14="http://schemas.microsoft.com/office/powerpoint/2010/main" val="362090633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000868" y="355328"/>
            <a:ext cx="6264876" cy="426308"/>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b="1" dirty="0">
                <a:solidFill>
                  <a:schemeClr val="tx1"/>
                </a:solidFill>
                <a:latin typeface="Arial" panose="020B0604020202020204" pitchFamily="34" charset="0"/>
                <a:cs typeface="Arial" panose="020B0604020202020204" pitchFamily="34" charset="0"/>
              </a:rPr>
              <a:t>TDD vs Traditional Testing</a:t>
            </a:r>
          </a:p>
        </p:txBody>
      </p:sp>
      <p:sp>
        <p:nvSpPr>
          <p:cNvPr id="3" name="TextBox 2"/>
          <p:cNvSpPr txBox="1"/>
          <p:nvPr/>
        </p:nvSpPr>
        <p:spPr>
          <a:xfrm>
            <a:off x="3154680" y="477296"/>
            <a:ext cx="2007973" cy="253916"/>
          </a:xfrm>
          <a:prstGeom prst="rect">
            <a:avLst/>
          </a:prstGeom>
          <a:noFill/>
        </p:spPr>
        <p:txBody>
          <a:bodyPr wrap="square" rtlCol="0">
            <a:spAutoFit/>
          </a:bodyPr>
          <a:lstStyle/>
          <a:p>
            <a:endParaRPr lang="en-US" sz="1050" dirty="0"/>
          </a:p>
        </p:txBody>
      </p:sp>
      <p:grpSp>
        <p:nvGrpSpPr>
          <p:cNvPr id="10" name="Group 9"/>
          <p:cNvGrpSpPr/>
          <p:nvPr/>
        </p:nvGrpSpPr>
        <p:grpSpPr>
          <a:xfrm>
            <a:off x="2000868" y="1127884"/>
            <a:ext cx="6170656" cy="3780462"/>
            <a:chOff x="2000868" y="1127884"/>
            <a:chExt cx="6170656" cy="3780462"/>
          </a:xfrm>
        </p:grpSpPr>
        <p:sp>
          <p:nvSpPr>
            <p:cNvPr id="5" name="TextBox 4"/>
            <p:cNvSpPr txBox="1"/>
            <p:nvPr/>
          </p:nvSpPr>
          <p:spPr>
            <a:xfrm>
              <a:off x="2036394" y="1127884"/>
              <a:ext cx="6135130" cy="461665"/>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 </a:t>
              </a:r>
              <a:r>
                <a:rPr lang="vi-VN" sz="1200" dirty="0">
                  <a:latin typeface="Arial" panose="020B0604020202020204" pitchFamily="34" charset="0"/>
                  <a:cs typeface="Arial" panose="020B0604020202020204" pitchFamily="34" charset="0"/>
                </a:rPr>
                <a:t>Với traditional testing, có thể xem như bạn test thành công là khi bạn tìm thấy một hoặc nhiều bug</a:t>
              </a:r>
              <a:endParaRPr lang="en-US" sz="1200" dirty="0">
                <a:latin typeface="Arial" panose="020B0604020202020204" pitchFamily="34" charset="0"/>
                <a:cs typeface="Arial" panose="020B0604020202020204" pitchFamily="34" charset="0"/>
              </a:endParaRPr>
            </a:p>
          </p:txBody>
        </p:sp>
        <p:sp>
          <p:nvSpPr>
            <p:cNvPr id="6" name="TextBox 5"/>
            <p:cNvSpPr txBox="1"/>
            <p:nvPr/>
          </p:nvSpPr>
          <p:spPr>
            <a:xfrm>
              <a:off x="2041028" y="1674868"/>
              <a:ext cx="5816944" cy="646331"/>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 </a:t>
              </a:r>
              <a:r>
                <a:rPr lang="vi-VN" sz="1200" dirty="0">
                  <a:latin typeface="Arial" panose="020B0604020202020204" pitchFamily="34" charset="0"/>
                  <a:cs typeface="Arial" panose="020B0604020202020204" pitchFamily="34" charset="0"/>
                </a:rPr>
                <a:t> Điều này cũng tương tự với TDD; khi test failed, bạn đã đạt được tiến bộ bởi vì bây giờ bạn biết rằng bạn cần giải quyết vấn đề gì. Quan trọng hơn, bạn có một thước đo thành công rõ ràng khi các test case không còn failed nữa mà đã passed</a:t>
              </a:r>
              <a:endParaRPr lang="en-US" sz="1200" dirty="0">
                <a:latin typeface="Arial" panose="020B0604020202020204" pitchFamily="34" charset="0"/>
                <a:cs typeface="Arial" panose="020B0604020202020204" pitchFamily="34" charset="0"/>
              </a:endParaRPr>
            </a:p>
          </p:txBody>
        </p:sp>
        <p:sp>
          <p:nvSpPr>
            <p:cNvPr id="7" name="TextBox 6"/>
            <p:cNvSpPr txBox="1"/>
            <p:nvPr/>
          </p:nvSpPr>
          <p:spPr>
            <a:xfrm>
              <a:off x="2000868" y="3537590"/>
              <a:ext cx="5461687" cy="646331"/>
            </a:xfrm>
            <a:prstGeom prst="rect">
              <a:avLst/>
            </a:prstGeom>
            <a:noFill/>
          </p:spPr>
          <p:txBody>
            <a:bodyPr wrap="square" rtlCol="0">
              <a:spAutoFit/>
            </a:bodyPr>
            <a:lstStyle/>
            <a:p>
              <a:r>
                <a:rPr lang="vi-VN" sz="1200" dirty="0">
                  <a:latin typeface="Arial" panose="020B0604020202020204" pitchFamily="34" charset="0"/>
                  <a:cs typeface="Arial" panose="020B0604020202020204" pitchFamily="34" charset="0"/>
                </a:rPr>
                <a:t> </a:t>
              </a:r>
              <a:r>
                <a:rPr lang="en-US" sz="1200" dirty="0">
                  <a:latin typeface="Arial" panose="020B0604020202020204" pitchFamily="34" charset="0"/>
                  <a:cs typeface="Arial" panose="020B0604020202020204" pitchFamily="34" charset="0"/>
                </a:rPr>
                <a:t>- </a:t>
              </a:r>
              <a:r>
                <a:rPr lang="vi-VN" sz="1200" dirty="0">
                  <a:latin typeface="Arial" panose="020B0604020202020204" pitchFamily="34" charset="0"/>
                  <a:cs typeface="Arial" panose="020B0604020202020204" pitchFamily="34" charset="0"/>
                </a:rPr>
                <a:t>TDD làm tăng sự tự tin của bạn rằng hệ thống của bạn thực sự đáp ứng các yêu cầu được xác định cho nó, rằng hệ thống của bạn thực sự hoạt động và do đó bạn có thể code với sự tự tin to lớn.</a:t>
              </a:r>
              <a:endParaRPr lang="en-US" sz="1200" dirty="0">
                <a:latin typeface="Arial" panose="020B0604020202020204" pitchFamily="34" charset="0"/>
                <a:cs typeface="Arial" panose="020B0604020202020204" pitchFamily="34" charset="0"/>
              </a:endParaRPr>
            </a:p>
          </p:txBody>
        </p:sp>
        <p:sp>
          <p:nvSpPr>
            <p:cNvPr id="8" name="TextBox 7"/>
            <p:cNvSpPr txBox="1"/>
            <p:nvPr/>
          </p:nvSpPr>
          <p:spPr>
            <a:xfrm>
              <a:off x="2067286" y="4446681"/>
              <a:ext cx="5328852" cy="461665"/>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 </a:t>
              </a:r>
              <a:r>
                <a:rPr lang="vi-VN" sz="1200" dirty="0">
                  <a:latin typeface="Arial" panose="020B0604020202020204" pitchFamily="34" charset="0"/>
                  <a:cs typeface="Arial" panose="020B0604020202020204" pitchFamily="34" charset="0"/>
                </a:rPr>
                <a:t>TDD là bạn có thể đạt được 100% test coverage - mỗi dòng code đều được test - điều mà traditional testing không thể đảm bảo</a:t>
              </a:r>
              <a:r>
                <a:rPr lang="en-US" sz="1200" dirty="0">
                  <a:latin typeface="Arial" panose="020B0604020202020204" pitchFamily="34" charset="0"/>
                  <a:cs typeface="Arial" panose="020B0604020202020204" pitchFamily="34" charset="0"/>
                </a:rPr>
                <a:t>.</a:t>
              </a:r>
              <a:r>
                <a:rPr lang="vi-VN" sz="1200" dirty="0">
                  <a:latin typeface="Arial" panose="020B0604020202020204" pitchFamily="34" charset="0"/>
                  <a:cs typeface="Arial" panose="020B0604020202020204" pitchFamily="34" charset="0"/>
                </a:rPr>
                <a:t> </a:t>
              </a:r>
              <a:endParaRPr lang="en-US" sz="1200" dirty="0">
                <a:latin typeface="Arial" panose="020B0604020202020204" pitchFamily="34" charset="0"/>
                <a:cs typeface="Arial" panose="020B0604020202020204" pitchFamily="34" charset="0"/>
              </a:endParaRPr>
            </a:p>
          </p:txBody>
        </p:sp>
        <p:sp>
          <p:nvSpPr>
            <p:cNvPr id="9" name="TextBox 8"/>
            <p:cNvSpPr txBox="1"/>
            <p:nvPr/>
          </p:nvSpPr>
          <p:spPr>
            <a:xfrm>
              <a:off x="2000868" y="2667447"/>
              <a:ext cx="5205284" cy="646331"/>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 </a:t>
              </a:r>
              <a:r>
                <a:rPr lang="vi-VN" sz="1200" dirty="0">
                  <a:latin typeface="Arial" panose="020B0604020202020204" pitchFamily="34" charset="0"/>
                  <a:cs typeface="Arial" panose="020B0604020202020204" pitchFamily="34" charset="0"/>
                </a:rPr>
                <a:t>TDD không thay thế traditional testing, thay vào đó, nó xác định và đảm bảo được cách chứng minh unit test đã hoạt động hiệu quả trên source code. </a:t>
              </a:r>
              <a:endParaRPr lang="en-US" sz="1200"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7597584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1770009" y="609408"/>
            <a:ext cx="6264876" cy="426308"/>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4" name="TextBox 3"/>
          <p:cNvSpPr txBox="1"/>
          <p:nvPr/>
        </p:nvSpPr>
        <p:spPr>
          <a:xfrm>
            <a:off x="3419636" y="609407"/>
            <a:ext cx="2965622" cy="415498"/>
          </a:xfrm>
          <a:prstGeom prst="rect">
            <a:avLst/>
          </a:prstGeom>
          <a:noFill/>
        </p:spPr>
        <p:txBody>
          <a:bodyPr wrap="square" rtlCol="0">
            <a:spAutoFit/>
          </a:bodyPr>
          <a:lstStyle/>
          <a:p>
            <a:r>
              <a:rPr lang="en-US" sz="2100" b="1" dirty="0">
                <a:latin typeface="Arial" panose="020B0604020202020204" pitchFamily="34" charset="0"/>
                <a:cs typeface="Arial" panose="020B0604020202020204" pitchFamily="34" charset="0"/>
              </a:rPr>
              <a:t>Hai </a:t>
            </a:r>
            <a:r>
              <a:rPr lang="en-US" sz="2100" b="1" dirty="0" err="1">
                <a:latin typeface="Arial" panose="020B0604020202020204" pitchFamily="34" charset="0"/>
                <a:cs typeface="Arial" panose="020B0604020202020204" pitchFamily="34" charset="0"/>
              </a:rPr>
              <a:t>cấp</a:t>
            </a:r>
            <a:r>
              <a:rPr lang="en-US" sz="2100" b="1" dirty="0">
                <a:latin typeface="Arial" panose="020B0604020202020204" pitchFamily="34" charset="0"/>
                <a:cs typeface="Arial" panose="020B0604020202020204" pitchFamily="34" charset="0"/>
              </a:rPr>
              <a:t> </a:t>
            </a:r>
            <a:r>
              <a:rPr lang="en-US" sz="2100" b="1" dirty="0" err="1">
                <a:latin typeface="Arial" panose="020B0604020202020204" pitchFamily="34" charset="0"/>
                <a:cs typeface="Arial" panose="020B0604020202020204" pitchFamily="34" charset="0"/>
              </a:rPr>
              <a:t>độ</a:t>
            </a:r>
            <a:r>
              <a:rPr lang="en-US" sz="2100" b="1" dirty="0">
                <a:latin typeface="Arial" panose="020B0604020202020204" pitchFamily="34" charset="0"/>
                <a:cs typeface="Arial" panose="020B0604020202020204" pitchFamily="34" charset="0"/>
              </a:rPr>
              <a:t> TDD</a:t>
            </a:r>
          </a:p>
        </p:txBody>
      </p:sp>
      <p:sp>
        <p:nvSpPr>
          <p:cNvPr id="5" name="TextBox 4"/>
          <p:cNvSpPr txBox="1"/>
          <p:nvPr/>
        </p:nvSpPr>
        <p:spPr>
          <a:xfrm>
            <a:off x="1936825" y="1464340"/>
            <a:ext cx="6388444" cy="1477328"/>
          </a:xfrm>
          <a:prstGeom prst="rect">
            <a:avLst/>
          </a:prstGeom>
          <a:noFill/>
        </p:spPr>
        <p:txBody>
          <a:bodyPr wrap="square" rtlCol="0">
            <a:spAutoFit/>
          </a:bodyPr>
          <a:lstStyle/>
          <a:p>
            <a:r>
              <a:rPr lang="en-US" sz="1500" dirty="0">
                <a:latin typeface="Arial" panose="020B0604020202020204" pitchFamily="34" charset="0"/>
                <a:cs typeface="Arial" panose="020B0604020202020204" pitchFamily="34" charset="0"/>
              </a:rPr>
              <a:t>- </a:t>
            </a:r>
            <a:r>
              <a:rPr lang="vi-VN" sz="1500" b="1" dirty="0">
                <a:latin typeface="Arial" panose="020B0604020202020204" pitchFamily="34" charset="0"/>
                <a:cs typeface="Arial" panose="020B0604020202020204" pitchFamily="34" charset="0"/>
              </a:rPr>
              <a:t>Acceptance TDD (ATDD)</a:t>
            </a:r>
            <a:r>
              <a:rPr lang="vi-VN" sz="1500" dirty="0">
                <a:latin typeface="Arial" panose="020B0604020202020204" pitchFamily="34" charset="0"/>
                <a:cs typeface="Arial" panose="020B0604020202020204" pitchFamily="34" charset="0"/>
              </a:rPr>
              <a:t> . Với ATDD, bạn viết một bộ acceptance test case duy nhất hoặc đặc tả hành vi (behavior specìfication) tùy thuộc vào thuật ngữ ưa thích của bạn và sau đó chỉ cần code đủ để thực hiện thử nghiệm đó. Mục tiêu của ATDD là xác định các yêu cầu chi tiết, thực hiện các yêu cầu của bạn trên cơ sở just-in-time (JIT). ATDD còn được gọi là Behavior-Driven Development (BDD).</a:t>
            </a:r>
            <a:endParaRPr lang="en-US" sz="1500" dirty="0">
              <a:latin typeface="Arial" panose="020B0604020202020204" pitchFamily="34" charset="0"/>
              <a:cs typeface="Arial" panose="020B0604020202020204" pitchFamily="34" charset="0"/>
            </a:endParaRPr>
          </a:p>
        </p:txBody>
      </p:sp>
      <p:sp>
        <p:nvSpPr>
          <p:cNvPr id="6" name="TextBox 5"/>
          <p:cNvSpPr txBox="1"/>
          <p:nvPr/>
        </p:nvSpPr>
        <p:spPr>
          <a:xfrm>
            <a:off x="1936824" y="3249892"/>
            <a:ext cx="5529650" cy="1708160"/>
          </a:xfrm>
          <a:prstGeom prst="rect">
            <a:avLst/>
          </a:prstGeom>
          <a:noFill/>
        </p:spPr>
        <p:txBody>
          <a:bodyPr wrap="square" rtlCol="0">
            <a:spAutoFit/>
          </a:bodyPr>
          <a:lstStyle/>
          <a:p>
            <a:r>
              <a:rPr lang="en-US" sz="1500" b="1" dirty="0">
                <a:latin typeface="Arial" panose="020B0604020202020204" pitchFamily="34" charset="0"/>
                <a:cs typeface="Arial" panose="020B0604020202020204" pitchFamily="34" charset="0"/>
              </a:rPr>
              <a:t>- </a:t>
            </a:r>
            <a:r>
              <a:rPr lang="vi-VN" sz="1500" b="1" dirty="0">
                <a:latin typeface="Arial" panose="020B0604020202020204" pitchFamily="34" charset="0"/>
                <a:cs typeface="Arial" panose="020B0604020202020204" pitchFamily="34" charset="0"/>
              </a:rPr>
              <a:t>Developer TDD</a:t>
            </a:r>
            <a:r>
              <a:rPr lang="vi-VN" sz="1500" dirty="0">
                <a:latin typeface="Arial" panose="020B0604020202020204" pitchFamily="34" charset="0"/>
                <a:cs typeface="Arial" panose="020B0604020202020204" pitchFamily="34" charset="0"/>
              </a:rPr>
              <a:t> . Với TDD của Developer, bạn viết bộ test case dành cho developer, đôi khi được gọi không chính xác là unit test, và sau đó chỉ code đủ để thực hiện pass tất cả những test case đó. Mục tiêu của nhà phát triển TDD là làm rõ một thiết kế chi tiết và có thể thực hiện được thiết kế cho yêu cầu của bạn trên cơ sở JIT. Developer TDD thường được gọi đơn giản là TDD.</a:t>
            </a:r>
            <a:endParaRPr lang="en-US" sz="15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5870996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038865" y="234223"/>
            <a:ext cx="6264876" cy="426308"/>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 name="TextBox 2"/>
          <p:cNvSpPr txBox="1"/>
          <p:nvPr/>
        </p:nvSpPr>
        <p:spPr>
          <a:xfrm>
            <a:off x="3985054" y="268115"/>
            <a:ext cx="2082114" cy="415498"/>
          </a:xfrm>
          <a:prstGeom prst="rect">
            <a:avLst/>
          </a:prstGeom>
          <a:noFill/>
        </p:spPr>
        <p:txBody>
          <a:bodyPr wrap="square" rtlCol="0">
            <a:spAutoFit/>
          </a:bodyPr>
          <a:lstStyle/>
          <a:p>
            <a:r>
              <a:rPr lang="en-US" sz="2100" b="1" dirty="0">
                <a:latin typeface="Arial" panose="020B0604020202020204" pitchFamily="34" charset="0"/>
                <a:cs typeface="Arial" panose="020B0604020202020204" pitchFamily="34" charset="0"/>
              </a:rPr>
              <a:t>TDD </a:t>
            </a:r>
            <a:r>
              <a:rPr lang="en-US" sz="2100" b="1" dirty="0" err="1">
                <a:latin typeface="Arial" panose="020B0604020202020204" pitchFamily="34" charset="0"/>
                <a:cs typeface="Arial" panose="020B0604020202020204" pitchFamily="34" charset="0"/>
              </a:rPr>
              <a:t>và</a:t>
            </a:r>
            <a:r>
              <a:rPr lang="en-US" sz="2100" b="1" dirty="0">
                <a:latin typeface="Arial" panose="020B0604020202020204" pitchFamily="34" charset="0"/>
                <a:cs typeface="Arial" panose="020B0604020202020204" pitchFamily="34" charset="0"/>
              </a:rPr>
              <a:t> Agile</a:t>
            </a:r>
          </a:p>
        </p:txBody>
      </p:sp>
      <p:sp>
        <p:nvSpPr>
          <p:cNvPr id="4" name="TextBox 3"/>
          <p:cNvSpPr txBox="1"/>
          <p:nvPr/>
        </p:nvSpPr>
        <p:spPr>
          <a:xfrm>
            <a:off x="2038865" y="1056502"/>
            <a:ext cx="6005384" cy="784830"/>
          </a:xfrm>
          <a:prstGeom prst="rect">
            <a:avLst/>
          </a:prstGeom>
          <a:noFill/>
        </p:spPr>
        <p:txBody>
          <a:bodyPr wrap="square" rtlCol="0">
            <a:spAutoFit/>
          </a:bodyPr>
          <a:lstStyle/>
          <a:p>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Trong</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quá</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trình</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hình</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thành</a:t>
            </a:r>
            <a:r>
              <a:rPr lang="en-US" sz="1500" dirty="0">
                <a:latin typeface="Arial" panose="020B0604020202020204" pitchFamily="34" charset="0"/>
                <a:cs typeface="Arial" panose="020B0604020202020204" pitchFamily="34" charset="0"/>
              </a:rPr>
              <a:t>, TDD </a:t>
            </a:r>
            <a:r>
              <a:rPr lang="en-US" sz="1500" dirty="0" err="1">
                <a:latin typeface="Arial" panose="020B0604020202020204" pitchFamily="34" charset="0"/>
                <a:cs typeface="Arial" panose="020B0604020202020204" pitchFamily="34" charset="0"/>
              </a:rPr>
              <a:t>có</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liên</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quan</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mật</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thiết</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đến</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khái</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niệm</a:t>
            </a:r>
            <a:r>
              <a:rPr lang="en-US" sz="1500" dirty="0">
                <a:latin typeface="Arial" panose="020B0604020202020204" pitchFamily="34" charset="0"/>
                <a:cs typeface="Arial" panose="020B0604020202020204" pitchFamily="34" charset="0"/>
              </a:rPr>
              <a:t> “Test-First Programming” </a:t>
            </a:r>
            <a:r>
              <a:rPr lang="en-US" sz="1500" dirty="0" err="1">
                <a:latin typeface="Arial" panose="020B0604020202020204" pitchFamily="34" charset="0"/>
                <a:cs typeface="Arial" panose="020B0604020202020204" pitchFamily="34" charset="0"/>
              </a:rPr>
              <a:t>trong</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mô</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hình</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eXtreme</a:t>
            </a:r>
            <a:r>
              <a:rPr lang="en-US" sz="1500" dirty="0">
                <a:latin typeface="Arial" panose="020B0604020202020204" pitchFamily="34" charset="0"/>
                <a:cs typeface="Arial" panose="020B0604020202020204" pitchFamily="34" charset="0"/>
              </a:rPr>
              <a:t> Programming “XP” </a:t>
            </a:r>
            <a:r>
              <a:rPr lang="en-US" sz="1500" dirty="0" err="1">
                <a:latin typeface="Arial" panose="020B0604020202020204" pitchFamily="34" charset="0"/>
                <a:cs typeface="Arial" panose="020B0604020202020204" pitchFamily="34" charset="0"/>
              </a:rPr>
              <a:t>thuần</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túy</a:t>
            </a:r>
            <a:r>
              <a:rPr lang="en-US" sz="1500" dirty="0">
                <a:latin typeface="Arial" panose="020B0604020202020204" pitchFamily="34" charset="0"/>
                <a:cs typeface="Arial" panose="020B0604020202020204" pitchFamily="34" charset="0"/>
              </a:rPr>
              <a:t> Agile. </a:t>
            </a:r>
          </a:p>
        </p:txBody>
      </p:sp>
      <p:sp>
        <p:nvSpPr>
          <p:cNvPr id="5" name="TextBox 4"/>
          <p:cNvSpPr txBox="1"/>
          <p:nvPr/>
        </p:nvSpPr>
        <p:spPr>
          <a:xfrm>
            <a:off x="2038865" y="2137720"/>
            <a:ext cx="6005384" cy="1477328"/>
          </a:xfrm>
          <a:prstGeom prst="rect">
            <a:avLst/>
          </a:prstGeom>
          <a:noFill/>
        </p:spPr>
        <p:txBody>
          <a:bodyPr wrap="square" rtlCol="0">
            <a:spAutoFit/>
          </a:bodyPr>
          <a:lstStyle/>
          <a:p>
            <a:r>
              <a:rPr lang="en-US" sz="1500" dirty="0">
                <a:latin typeface="Arial" panose="020B0604020202020204" pitchFamily="34" charset="0"/>
                <a:cs typeface="Arial" panose="020B0604020202020204" pitchFamily="34" charset="0"/>
              </a:rPr>
              <a:t>- </a:t>
            </a:r>
            <a:r>
              <a:rPr lang="vi-VN" sz="1500" dirty="0">
                <a:latin typeface="Arial" panose="020B0604020202020204" pitchFamily="34" charset="0"/>
                <a:cs typeface="Arial" panose="020B0604020202020204" pitchFamily="34" charset="0"/>
              </a:rPr>
              <a:t>TDD đáp ứng “Tuyên ngôn về Agile” khi bản thân quy trình TDD thúc đẩy tính thực tiễn của sản phẩm, tương tác với người dùng. Để phát huy tối đa những lợi ích mà TDD mang lại, độ lớn của 1 đơn vị tính năng phần mềm (unit of function) cần đủ nhỏ để kịch bản kiểm thử dễ dàng được xây dựng và đọc hiểu, công sức debug kịch bản kiểm thử khi chạy thất bại cũng giảm thiểu hơn.</a:t>
            </a:r>
            <a:endParaRPr lang="en-US" sz="1500" dirty="0">
              <a:latin typeface="Arial" panose="020B0604020202020204" pitchFamily="34" charset="0"/>
              <a:cs typeface="Arial" panose="020B0604020202020204" pitchFamily="34" charset="0"/>
            </a:endParaRPr>
          </a:p>
        </p:txBody>
      </p:sp>
      <p:sp>
        <p:nvSpPr>
          <p:cNvPr id="6" name="TextBox 5"/>
          <p:cNvSpPr txBox="1"/>
          <p:nvPr/>
        </p:nvSpPr>
        <p:spPr>
          <a:xfrm>
            <a:off x="2082114" y="3705499"/>
            <a:ext cx="6271055" cy="1015663"/>
          </a:xfrm>
          <a:prstGeom prst="rect">
            <a:avLst/>
          </a:prstGeom>
          <a:noFill/>
        </p:spPr>
        <p:txBody>
          <a:bodyPr wrap="square" rtlCol="0">
            <a:spAutoFit/>
          </a:bodyPr>
          <a:lstStyle/>
          <a:p>
            <a:r>
              <a:rPr lang="en-US" sz="1500" dirty="0">
                <a:latin typeface="Arial" panose="020B0604020202020204" pitchFamily="34" charset="0"/>
                <a:cs typeface="Arial" panose="020B0604020202020204" pitchFamily="34" charset="0"/>
              </a:rPr>
              <a:t>- </a:t>
            </a:r>
            <a:r>
              <a:rPr lang="vi-VN" sz="1500" dirty="0">
                <a:latin typeface="Arial" panose="020B0604020202020204" pitchFamily="34" charset="0"/>
                <a:cs typeface="Arial" panose="020B0604020202020204" pitchFamily="34" charset="0"/>
              </a:rPr>
              <a:t>Thực tế cho thấy một số sự kết hợp giữa TDD và mô hình Agile khác như Scrum có thể hỗ trợ và tối ưu lợi ích của nhau. Ví dụ, việc chia nhỏ Backlog thành các User Story của Scrum khiến việc xây dựng kịch bản kiểm thử hướng TDD trở nên dễ dàng và thuận tiện.</a:t>
            </a:r>
            <a:endParaRPr lang="en-US" sz="15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2773600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692420" y="403818"/>
            <a:ext cx="6264876" cy="426308"/>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 name="TextBox 2"/>
          <p:cNvSpPr txBox="1"/>
          <p:nvPr/>
        </p:nvSpPr>
        <p:spPr>
          <a:xfrm>
            <a:off x="3051208" y="403818"/>
            <a:ext cx="4138863" cy="415498"/>
          </a:xfrm>
          <a:prstGeom prst="rect">
            <a:avLst/>
          </a:prstGeom>
          <a:noFill/>
        </p:spPr>
        <p:txBody>
          <a:bodyPr wrap="square" rtlCol="0">
            <a:spAutoFit/>
          </a:bodyPr>
          <a:lstStyle/>
          <a:p>
            <a:r>
              <a:rPr lang="en-US" sz="2100" b="1" dirty="0">
                <a:latin typeface="Arial" panose="020B0604020202020204" pitchFamily="34" charset="0"/>
                <a:cs typeface="Arial" panose="020B0604020202020204" pitchFamily="34" charset="0"/>
              </a:rPr>
              <a:t>Ưu và nhược điểm </a:t>
            </a:r>
            <a:r>
              <a:rPr lang="en-US" sz="2100" b="1" dirty="0">
                <a:latin typeface="Arial" panose="020B0604020202020204" pitchFamily="34" charset="0"/>
                <a:cs typeface="Arial" panose="020B0604020202020204" pitchFamily="34" charset="0"/>
              </a:rPr>
              <a:t>c</a:t>
            </a:r>
            <a:r>
              <a:rPr lang="en-US" sz="2100" b="1" dirty="0" smtClean="0">
                <a:latin typeface="Arial" panose="020B0604020202020204" pitchFamily="34" charset="0"/>
                <a:cs typeface="Arial" panose="020B0604020202020204" pitchFamily="34" charset="0"/>
              </a:rPr>
              <a:t>ủa </a:t>
            </a:r>
            <a:r>
              <a:rPr lang="en-US" sz="2100" b="1" dirty="0">
                <a:latin typeface="Arial" panose="020B0604020202020204" pitchFamily="34" charset="0"/>
                <a:cs typeface="Arial" panose="020B0604020202020204" pitchFamily="34" charset="0"/>
              </a:rPr>
              <a:t>TDD </a:t>
            </a:r>
          </a:p>
        </p:txBody>
      </p:sp>
      <p:sp>
        <p:nvSpPr>
          <p:cNvPr id="4" name="TextBox 3"/>
          <p:cNvSpPr txBox="1"/>
          <p:nvPr/>
        </p:nvSpPr>
        <p:spPr>
          <a:xfrm>
            <a:off x="1692421" y="1060210"/>
            <a:ext cx="6301946" cy="1938992"/>
          </a:xfrm>
          <a:prstGeom prst="rect">
            <a:avLst/>
          </a:prstGeom>
          <a:noFill/>
        </p:spPr>
        <p:txBody>
          <a:bodyPr wrap="square" rtlCol="0">
            <a:spAutoFit/>
          </a:bodyPr>
          <a:lstStyle/>
          <a:p>
            <a:r>
              <a:rPr lang="en-US" sz="1500" dirty="0" err="1">
                <a:latin typeface="Arial" panose="020B0604020202020204" pitchFamily="34" charset="0"/>
                <a:cs typeface="Arial" panose="020B0604020202020204" pitchFamily="34" charset="0"/>
              </a:rPr>
              <a:t>Ưu</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điểm</a:t>
            </a:r>
            <a:r>
              <a:rPr lang="en-US" sz="1500" dirty="0">
                <a:latin typeface="Arial" panose="020B0604020202020204" pitchFamily="34" charset="0"/>
                <a:cs typeface="Arial" panose="020B0604020202020204" pitchFamily="34" charset="0"/>
              </a:rPr>
              <a:t>: </a:t>
            </a:r>
          </a:p>
          <a:p>
            <a:r>
              <a:rPr lang="en-US" sz="1500" dirty="0">
                <a:latin typeface="Arial" panose="020B0604020202020204" pitchFamily="34" charset="0"/>
                <a:cs typeface="Arial" panose="020B0604020202020204" pitchFamily="34" charset="0"/>
              </a:rPr>
              <a:t>- </a:t>
            </a:r>
            <a:r>
              <a:rPr lang="vi-VN" sz="1500" dirty="0">
                <a:latin typeface="Arial" panose="020B0604020202020204" pitchFamily="34" charset="0"/>
                <a:cs typeface="Arial" panose="020B0604020202020204" pitchFamily="34" charset="0"/>
              </a:rPr>
              <a:t>Unit test chứng minh rằng source code thực sự hoạt động</a:t>
            </a:r>
          </a:p>
          <a:p>
            <a:r>
              <a:rPr lang="en-US" sz="1500" dirty="0">
                <a:latin typeface="Arial" panose="020B0604020202020204" pitchFamily="34" charset="0"/>
                <a:cs typeface="Arial" panose="020B0604020202020204" pitchFamily="34" charset="0"/>
              </a:rPr>
              <a:t>- </a:t>
            </a:r>
            <a:r>
              <a:rPr lang="vi-VN" sz="1500" dirty="0">
                <a:latin typeface="Arial" panose="020B0604020202020204" pitchFamily="34" charset="0"/>
                <a:cs typeface="Arial" panose="020B0604020202020204" pitchFamily="34" charset="0"/>
              </a:rPr>
              <a:t>Có thể dễ dàng thiết kế lại code của chương trình</a:t>
            </a:r>
          </a:p>
          <a:p>
            <a:r>
              <a:rPr lang="en-US" sz="1500" dirty="0">
                <a:latin typeface="Arial" panose="020B0604020202020204" pitchFamily="34" charset="0"/>
                <a:cs typeface="Arial" panose="020B0604020202020204" pitchFamily="34" charset="0"/>
              </a:rPr>
              <a:t>- </a:t>
            </a:r>
            <a:r>
              <a:rPr lang="vi-VN" sz="1500" dirty="0">
                <a:latin typeface="Arial" panose="020B0604020202020204" pitchFamily="34" charset="0"/>
                <a:cs typeface="Arial" panose="020B0604020202020204" pitchFamily="34" charset="0"/>
              </a:rPr>
              <a:t>Tái cấu trúc cho phép cải thiện thiết kế code</a:t>
            </a:r>
          </a:p>
          <a:p>
            <a:r>
              <a:rPr lang="en-US" sz="1500" dirty="0">
                <a:latin typeface="Arial" panose="020B0604020202020204" pitchFamily="34" charset="0"/>
                <a:cs typeface="Arial" panose="020B0604020202020204" pitchFamily="34" charset="0"/>
              </a:rPr>
              <a:t>- </a:t>
            </a:r>
            <a:r>
              <a:rPr lang="vi-VN" sz="1500" dirty="0">
                <a:latin typeface="Arial" panose="020B0604020202020204" pitchFamily="34" charset="0"/>
                <a:cs typeface="Arial" panose="020B0604020202020204" pitchFamily="34" charset="0"/>
              </a:rPr>
              <a:t>Sẽ chuẩn bị được một bộ unit test case có thể dùng để regression nhiều lần</a:t>
            </a:r>
          </a:p>
          <a:p>
            <a:r>
              <a:rPr lang="en-US" sz="1500" dirty="0">
                <a:latin typeface="Arial" panose="020B0604020202020204" pitchFamily="34" charset="0"/>
                <a:cs typeface="Arial" panose="020B0604020202020204" pitchFamily="34" charset="0"/>
              </a:rPr>
              <a:t>- </a:t>
            </a:r>
            <a:r>
              <a:rPr lang="vi-VN" sz="1500" dirty="0">
                <a:latin typeface="Arial" panose="020B0604020202020204" pitchFamily="34" charset="0"/>
                <a:cs typeface="Arial" panose="020B0604020202020204" pitchFamily="34" charset="0"/>
              </a:rPr>
              <a:t>Giảm chi phí của các lỗi khi nó được phát hiện sớm</a:t>
            </a:r>
          </a:p>
          <a:p>
            <a:endParaRPr lang="en-US" sz="1500" dirty="0">
              <a:latin typeface="Arial" panose="020B0604020202020204" pitchFamily="34" charset="0"/>
              <a:cs typeface="Arial" panose="020B0604020202020204" pitchFamily="34" charset="0"/>
            </a:endParaRPr>
          </a:p>
        </p:txBody>
      </p:sp>
      <p:sp>
        <p:nvSpPr>
          <p:cNvPr id="5" name="TextBox 4"/>
          <p:cNvSpPr txBox="1"/>
          <p:nvPr/>
        </p:nvSpPr>
        <p:spPr>
          <a:xfrm>
            <a:off x="1692420" y="3046406"/>
            <a:ext cx="6345195" cy="1938992"/>
          </a:xfrm>
          <a:prstGeom prst="rect">
            <a:avLst/>
          </a:prstGeom>
          <a:noFill/>
        </p:spPr>
        <p:txBody>
          <a:bodyPr wrap="square" rtlCol="0">
            <a:spAutoFit/>
          </a:bodyPr>
          <a:lstStyle/>
          <a:p>
            <a:r>
              <a:rPr lang="en-US" sz="1500" dirty="0" err="1">
                <a:latin typeface="Arial" panose="020B0604020202020204" pitchFamily="34" charset="0"/>
                <a:cs typeface="Arial" panose="020B0604020202020204" pitchFamily="34" charset="0"/>
              </a:rPr>
              <a:t>Nhược</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điểm</a:t>
            </a:r>
            <a:r>
              <a:rPr lang="en-US" sz="1500" dirty="0">
                <a:latin typeface="Arial" panose="020B0604020202020204" pitchFamily="34" charset="0"/>
                <a:cs typeface="Arial" panose="020B0604020202020204" pitchFamily="34" charset="0"/>
              </a:rPr>
              <a:t>:</a:t>
            </a:r>
          </a:p>
          <a:p>
            <a:r>
              <a:rPr lang="en-US" sz="1500" dirty="0">
                <a:latin typeface="Arial" panose="020B0604020202020204" pitchFamily="34" charset="0"/>
                <a:cs typeface="Arial" panose="020B0604020202020204" pitchFamily="34" charset="0"/>
              </a:rPr>
              <a:t>- </a:t>
            </a:r>
            <a:r>
              <a:rPr lang="vi-VN" sz="1500" dirty="0">
                <a:latin typeface="Arial" panose="020B0604020202020204" pitchFamily="34" charset="0"/>
                <a:cs typeface="Arial" panose="020B0604020202020204" pitchFamily="34" charset="0"/>
              </a:rPr>
              <a:t>Developer có thể coi đó là một sự lãng phí thời gian</a:t>
            </a:r>
          </a:p>
          <a:p>
            <a:r>
              <a:rPr lang="en-US" sz="1500" dirty="0">
                <a:latin typeface="Arial" panose="020B0604020202020204" pitchFamily="34" charset="0"/>
                <a:cs typeface="Arial" panose="020B0604020202020204" pitchFamily="34" charset="0"/>
              </a:rPr>
              <a:t>- </a:t>
            </a:r>
            <a:r>
              <a:rPr lang="vi-VN" sz="1500" dirty="0">
                <a:latin typeface="Arial" panose="020B0604020202020204" pitchFamily="34" charset="0"/>
                <a:cs typeface="Arial" panose="020B0604020202020204" pitchFamily="34" charset="0"/>
              </a:rPr>
              <a:t>Test case có thể giúp xác minh đuợc các mục tiêu class và method chứ không phải dựa trên những gì code thực sự nên làm</a:t>
            </a:r>
          </a:p>
          <a:p>
            <a:r>
              <a:rPr lang="en-US" sz="1500" dirty="0">
                <a:latin typeface="Arial" panose="020B0604020202020204" pitchFamily="34" charset="0"/>
                <a:cs typeface="Arial" panose="020B0604020202020204" pitchFamily="34" charset="0"/>
              </a:rPr>
              <a:t>- </a:t>
            </a:r>
            <a:r>
              <a:rPr lang="vi-VN" sz="1500" dirty="0">
                <a:latin typeface="Arial" panose="020B0604020202020204" pitchFamily="34" charset="0"/>
                <a:cs typeface="Arial" panose="020B0604020202020204" pitchFamily="34" charset="0"/>
              </a:rPr>
              <a:t>Test trở thành một phần của chi phí bảo trì dự án (vì phải viết test trước rồi mới code sau)</a:t>
            </a:r>
          </a:p>
          <a:p>
            <a:r>
              <a:rPr lang="en-US" sz="1500" dirty="0">
                <a:latin typeface="Arial" panose="020B0604020202020204" pitchFamily="34" charset="0"/>
                <a:cs typeface="Arial" panose="020B0604020202020204" pitchFamily="34" charset="0"/>
              </a:rPr>
              <a:t>- </a:t>
            </a:r>
            <a:r>
              <a:rPr lang="vi-VN" sz="1500" dirty="0">
                <a:latin typeface="Arial" panose="020B0604020202020204" pitchFamily="34" charset="0"/>
                <a:cs typeface="Arial" panose="020B0604020202020204" pitchFamily="34" charset="0"/>
              </a:rPr>
              <a:t>Phải update lại các test case khi requirement thay đổi</a:t>
            </a:r>
          </a:p>
          <a:p>
            <a:endParaRPr lang="en-US" sz="15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1320980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89687" y="154460"/>
            <a:ext cx="1754660" cy="488092"/>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 name="TextBox 2"/>
          <p:cNvSpPr txBox="1"/>
          <p:nvPr/>
        </p:nvSpPr>
        <p:spPr>
          <a:xfrm>
            <a:off x="1139911" y="154460"/>
            <a:ext cx="1504436" cy="577081"/>
          </a:xfrm>
          <a:prstGeom prst="rect">
            <a:avLst/>
          </a:prstGeom>
          <a:noFill/>
        </p:spPr>
        <p:txBody>
          <a:bodyPr wrap="square" rtlCol="0">
            <a:spAutoFit/>
          </a:bodyPr>
          <a:lstStyle/>
          <a:p>
            <a:r>
              <a:rPr lang="en-US" sz="2100" b="1" dirty="0">
                <a:latin typeface="Arial" panose="020B0604020202020204" pitchFamily="34" charset="0"/>
                <a:cs typeface="Arial" panose="020B0604020202020204" pitchFamily="34" charset="0"/>
              </a:rPr>
              <a:t>Summary</a:t>
            </a:r>
          </a:p>
          <a:p>
            <a:endParaRPr lang="en-US" sz="1050" dirty="0"/>
          </a:p>
        </p:txBody>
      </p:sp>
      <p:sp>
        <p:nvSpPr>
          <p:cNvPr id="4" name="TextBox 3"/>
          <p:cNvSpPr txBox="1"/>
          <p:nvPr/>
        </p:nvSpPr>
        <p:spPr>
          <a:xfrm>
            <a:off x="2644347" y="2694396"/>
            <a:ext cx="4025213" cy="553998"/>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Thực</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thi</a:t>
            </a:r>
            <a:r>
              <a:rPr lang="en-US" sz="1500" dirty="0">
                <a:latin typeface="Arial" panose="020B0604020202020204" pitchFamily="34" charset="0"/>
                <a:cs typeface="Arial" panose="020B0604020202020204" pitchFamily="34" charset="0"/>
              </a:rPr>
              <a:t> TDD </a:t>
            </a:r>
            <a:r>
              <a:rPr lang="en-US" sz="1500" dirty="0" err="1">
                <a:latin typeface="Arial" panose="020B0604020202020204" pitchFamily="34" charset="0"/>
                <a:cs typeface="Arial" panose="020B0604020202020204" pitchFamily="34" charset="0"/>
              </a:rPr>
              <a:t>bằng</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cách</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viết</a:t>
            </a:r>
            <a:r>
              <a:rPr lang="en-US" sz="1500" dirty="0">
                <a:latin typeface="Arial" panose="020B0604020202020204" pitchFamily="34" charset="0"/>
                <a:cs typeface="Arial" panose="020B0604020202020204" pitchFamily="34" charset="0"/>
              </a:rPr>
              <a:t> code </a:t>
            </a:r>
            <a:r>
              <a:rPr lang="en-US" sz="1500" dirty="0" err="1">
                <a:latin typeface="Arial" panose="020B0604020202020204" pitchFamily="34" charset="0"/>
                <a:cs typeface="Arial" panose="020B0604020202020204" pitchFamily="34" charset="0"/>
              </a:rPr>
              <a:t>và</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sửa</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đổi</a:t>
            </a:r>
            <a:r>
              <a:rPr lang="en-US" sz="1500" dirty="0">
                <a:latin typeface="Arial" panose="020B0604020202020204" pitchFamily="34" charset="0"/>
                <a:cs typeface="Arial" panose="020B0604020202020204" pitchFamily="34" charset="0"/>
              </a:rPr>
              <a:t> code </a:t>
            </a:r>
            <a:r>
              <a:rPr lang="en-US" sz="1500" dirty="0" err="1">
                <a:latin typeface="Arial" panose="020B0604020202020204" pitchFamily="34" charset="0"/>
                <a:cs typeface="Arial" panose="020B0604020202020204" pitchFamily="34" charset="0"/>
              </a:rPr>
              <a:t>để</a:t>
            </a:r>
            <a:r>
              <a:rPr lang="en-US" sz="1500" dirty="0">
                <a:latin typeface="Arial" panose="020B0604020202020204" pitchFamily="34" charset="0"/>
                <a:cs typeface="Arial" panose="020B0604020202020204" pitchFamily="34" charset="0"/>
              </a:rPr>
              <a:t> pass </a:t>
            </a:r>
            <a:r>
              <a:rPr lang="en-US" sz="1500" dirty="0" err="1">
                <a:latin typeface="Arial" panose="020B0604020202020204" pitchFamily="34" charset="0"/>
                <a:cs typeface="Arial" panose="020B0604020202020204" pitchFamily="34" charset="0"/>
              </a:rPr>
              <a:t>được</a:t>
            </a:r>
            <a:r>
              <a:rPr lang="en-US" sz="1500" dirty="0">
                <a:latin typeface="Arial" panose="020B0604020202020204" pitchFamily="34" charset="0"/>
                <a:cs typeface="Arial" panose="020B0604020202020204" pitchFamily="34" charset="0"/>
              </a:rPr>
              <a:t> test </a:t>
            </a:r>
            <a:r>
              <a:rPr lang="en-US" sz="1500" dirty="0" err="1">
                <a:latin typeface="Arial" panose="020B0604020202020204" pitchFamily="34" charset="0"/>
                <a:cs typeface="Arial" panose="020B0604020202020204" pitchFamily="34" charset="0"/>
              </a:rPr>
              <a:t>trước</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đó</a:t>
            </a:r>
            <a:r>
              <a:rPr lang="en-US" sz="1500" dirty="0">
                <a:latin typeface="Arial" panose="020B0604020202020204" pitchFamily="34" charset="0"/>
                <a:cs typeface="Arial" panose="020B0604020202020204" pitchFamily="34" charset="0"/>
              </a:rPr>
              <a:t>.</a:t>
            </a:r>
          </a:p>
        </p:txBody>
      </p:sp>
      <p:sp>
        <p:nvSpPr>
          <p:cNvPr id="5" name="TextBox 4"/>
          <p:cNvSpPr txBox="1"/>
          <p:nvPr/>
        </p:nvSpPr>
        <p:spPr>
          <a:xfrm>
            <a:off x="3434203" y="3568416"/>
            <a:ext cx="4063121" cy="553998"/>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Trong</a:t>
            </a:r>
            <a:r>
              <a:rPr lang="en-US" sz="1500" dirty="0">
                <a:latin typeface="Arial" panose="020B0604020202020204" pitchFamily="34" charset="0"/>
                <a:cs typeface="Arial" panose="020B0604020202020204" pitchFamily="34" charset="0"/>
              </a:rPr>
              <a:t> Software Engineering TDD </a:t>
            </a:r>
            <a:r>
              <a:rPr lang="en-US" sz="1500" dirty="0" err="1">
                <a:latin typeface="Arial" panose="020B0604020202020204" pitchFamily="34" charset="0"/>
                <a:cs typeface="Arial" panose="020B0604020202020204" pitchFamily="34" charset="0"/>
              </a:rPr>
              <a:t>đôi</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khi</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được</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gọi</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là</a:t>
            </a:r>
            <a:r>
              <a:rPr lang="en-US" sz="1500" dirty="0">
                <a:latin typeface="Arial" panose="020B0604020202020204" pitchFamily="34" charset="0"/>
                <a:cs typeface="Arial" panose="020B0604020202020204" pitchFamily="34" charset="0"/>
              </a:rPr>
              <a:t> </a:t>
            </a:r>
            <a:r>
              <a:rPr lang="en-US" sz="1500" b="1" dirty="0">
                <a:latin typeface="Arial" panose="020B0604020202020204" pitchFamily="34" charset="0"/>
                <a:cs typeface="Arial" panose="020B0604020202020204" pitchFamily="34" charset="0"/>
              </a:rPr>
              <a:t>"Test First Development."</a:t>
            </a:r>
            <a:endParaRPr lang="en-US" sz="1500" dirty="0">
              <a:latin typeface="Arial" panose="020B0604020202020204" pitchFamily="34" charset="0"/>
              <a:cs typeface="Arial" panose="020B0604020202020204" pitchFamily="34" charset="0"/>
            </a:endParaRPr>
          </a:p>
        </p:txBody>
      </p:sp>
      <p:sp>
        <p:nvSpPr>
          <p:cNvPr id="6" name="TextBox 5"/>
          <p:cNvSpPr txBox="1"/>
          <p:nvPr/>
        </p:nvSpPr>
        <p:spPr>
          <a:xfrm>
            <a:off x="4362358" y="4442435"/>
            <a:ext cx="3929447" cy="553998"/>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Khi</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sử</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dụng</a:t>
            </a:r>
            <a:r>
              <a:rPr lang="en-US" sz="1500" dirty="0">
                <a:latin typeface="Arial" panose="020B0604020202020204" pitchFamily="34" charset="0"/>
                <a:cs typeface="Arial" panose="020B0604020202020204" pitchFamily="34" charset="0"/>
              </a:rPr>
              <a:t> TDD code </a:t>
            </a:r>
            <a:r>
              <a:rPr lang="en-US" sz="1500" dirty="0" err="1">
                <a:latin typeface="Arial" panose="020B0604020202020204" pitchFamily="34" charset="0"/>
                <a:cs typeface="Arial" panose="020B0604020202020204" pitchFamily="34" charset="0"/>
              </a:rPr>
              <a:t>của</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bạn</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sẽ</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trông</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ngắn</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gọn</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đơn</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giản</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và</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dễ</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hiểu</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hơn</a:t>
            </a:r>
            <a:r>
              <a:rPr lang="en-US" sz="1500" dirty="0">
                <a:latin typeface="Arial" panose="020B0604020202020204" pitchFamily="34" charset="0"/>
                <a:cs typeface="Arial" panose="020B0604020202020204" pitchFamily="34" charset="0"/>
              </a:rPr>
              <a:t>.</a:t>
            </a:r>
          </a:p>
        </p:txBody>
      </p:sp>
      <p:sp>
        <p:nvSpPr>
          <p:cNvPr id="7" name="TextBox 6"/>
          <p:cNvSpPr txBox="1"/>
          <p:nvPr/>
        </p:nvSpPr>
        <p:spPr>
          <a:xfrm>
            <a:off x="1028700" y="839050"/>
            <a:ext cx="3966811" cy="553998"/>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sz="1500" dirty="0">
                <a:latin typeface="Arial" panose="020B0604020202020204" pitchFamily="34" charset="0"/>
                <a:cs typeface="Arial" panose="020B0604020202020204" pitchFamily="34" charset="0"/>
              </a:rPr>
              <a:t>- </a:t>
            </a:r>
            <a:r>
              <a:rPr lang="vi-VN" sz="1500" dirty="0">
                <a:latin typeface="Arial" panose="020B0604020202020204" pitchFamily="34" charset="0"/>
                <a:cs typeface="Arial" panose="020B0604020202020204" pitchFamily="34" charset="0"/>
              </a:rPr>
              <a:t>Test-driven development (TDD) là một cách tiếp cận phát triển kết hợp test đầu tiên</a:t>
            </a:r>
            <a:endParaRPr lang="en-US" sz="1500" dirty="0"/>
          </a:p>
        </p:txBody>
      </p:sp>
      <p:sp>
        <p:nvSpPr>
          <p:cNvPr id="8" name="TextBox 7"/>
          <p:cNvSpPr txBox="1"/>
          <p:nvPr/>
        </p:nvSpPr>
        <p:spPr>
          <a:xfrm>
            <a:off x="1892129" y="1766723"/>
            <a:ext cx="4049927" cy="553998"/>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sz="1500" dirty="0">
                <a:latin typeface="Arial" panose="020B0604020202020204" pitchFamily="34" charset="0"/>
                <a:cs typeface="Arial" panose="020B0604020202020204" pitchFamily="34" charset="0"/>
              </a:rPr>
              <a:t>- Do </a:t>
            </a:r>
            <a:r>
              <a:rPr lang="en-US" sz="1500" dirty="0" err="1">
                <a:latin typeface="Arial" panose="020B0604020202020204" pitchFamily="34" charset="0"/>
                <a:cs typeface="Arial" panose="020B0604020202020204" pitchFamily="34" charset="0"/>
              </a:rPr>
              <a:t>chính</a:t>
            </a:r>
            <a:r>
              <a:rPr lang="en-US" sz="1500" dirty="0">
                <a:latin typeface="Arial" panose="020B0604020202020204" pitchFamily="34" charset="0"/>
                <a:cs typeface="Arial" panose="020B0604020202020204" pitchFamily="34" charset="0"/>
              </a:rPr>
              <a:t> developer </a:t>
            </a:r>
            <a:r>
              <a:rPr lang="en-US" sz="1500" dirty="0" err="1">
                <a:latin typeface="Arial" panose="020B0604020202020204" pitchFamily="34" charset="0"/>
                <a:cs typeface="Arial" panose="020B0604020202020204" pitchFamily="34" charset="0"/>
              </a:rPr>
              <a:t>viết</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và</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viết</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trước</a:t>
            </a:r>
            <a:r>
              <a:rPr lang="en-US" sz="1500" dirty="0">
                <a:latin typeface="Arial" panose="020B0604020202020204" pitchFamily="34" charset="0"/>
                <a:cs typeface="Arial" panose="020B0604020202020204" pitchFamily="34" charset="0"/>
              </a:rPr>
              <a:t> test </a:t>
            </a:r>
            <a:r>
              <a:rPr lang="en-US" sz="1500" dirty="0" err="1">
                <a:latin typeface="Arial" panose="020B0604020202020204" pitchFamily="34" charset="0"/>
                <a:cs typeface="Arial" panose="020B0604020202020204" pitchFamily="34" charset="0"/>
              </a:rPr>
              <a:t>trước</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khi</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viết</a:t>
            </a:r>
            <a:r>
              <a:rPr lang="en-US" sz="1500" dirty="0">
                <a:latin typeface="Arial" panose="020B0604020202020204" pitchFamily="34" charset="0"/>
                <a:cs typeface="Arial" panose="020B0604020202020204" pitchFamily="34" charset="0"/>
              </a:rPr>
              <a:t> code</a:t>
            </a:r>
          </a:p>
        </p:txBody>
      </p:sp>
      <p:sp>
        <p:nvSpPr>
          <p:cNvPr id="17" name="Down Arrow 16"/>
          <p:cNvSpPr/>
          <p:nvPr/>
        </p:nvSpPr>
        <p:spPr>
          <a:xfrm>
            <a:off x="2820202" y="1482291"/>
            <a:ext cx="519764" cy="1636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wn Arrow 17"/>
          <p:cNvSpPr/>
          <p:nvPr/>
        </p:nvSpPr>
        <p:spPr>
          <a:xfrm>
            <a:off x="3657210" y="2425517"/>
            <a:ext cx="519764" cy="1636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own Arrow 18"/>
          <p:cNvSpPr/>
          <p:nvPr/>
        </p:nvSpPr>
        <p:spPr>
          <a:xfrm>
            <a:off x="4475747" y="3326590"/>
            <a:ext cx="519764" cy="1636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Down Arrow 19"/>
          <p:cNvSpPr/>
          <p:nvPr/>
        </p:nvSpPr>
        <p:spPr>
          <a:xfrm>
            <a:off x="5422292" y="4201804"/>
            <a:ext cx="519764" cy="1636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410969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B1F4E-6C33-475B-900D-496E91C685B5}"/>
              </a:ext>
            </a:extLst>
          </p:cNvPr>
          <p:cNvSpPr>
            <a:spLocks noGrp="1"/>
          </p:cNvSpPr>
          <p:nvPr>
            <p:ph type="title"/>
          </p:nvPr>
        </p:nvSpPr>
        <p:spPr/>
        <p:txBody>
          <a:bodyPr/>
          <a:lstStyle/>
          <a:p>
            <a:r>
              <a:rPr lang="en-US"/>
              <a:t>When?</a:t>
            </a:r>
          </a:p>
        </p:txBody>
      </p:sp>
      <p:sp>
        <p:nvSpPr>
          <p:cNvPr id="3" name="Text Placeholder 2">
            <a:extLst>
              <a:ext uri="{FF2B5EF4-FFF2-40B4-BE49-F238E27FC236}">
                <a16:creationId xmlns:a16="http://schemas.microsoft.com/office/drawing/2014/main" id="{92CC69B5-CC26-4A0C-8518-D8502C414591}"/>
              </a:ext>
            </a:extLst>
          </p:cNvPr>
          <p:cNvSpPr>
            <a:spLocks noGrp="1"/>
          </p:cNvSpPr>
          <p:nvPr>
            <p:ph type="body" idx="1"/>
          </p:nvPr>
        </p:nvSpPr>
        <p:spPr/>
        <p:txBody>
          <a:bodyPr/>
          <a:lstStyle/>
          <a:p>
            <a:r>
              <a:rPr lang="en-US" sz="1400"/>
              <a:t>Việc kiểm thử sớm sẽ giúp giảm chi phí và thời gian để xây dựng lại và sửa lỗi để bàn giao sản phẩm phần mềm.</a:t>
            </a:r>
          </a:p>
          <a:p>
            <a:r>
              <a:rPr lang="vi-VN" sz="1400"/>
              <a:t>Tuy nhiên trong một vòng đời của phần </a:t>
            </a:r>
            <a:r>
              <a:rPr lang="en-US" sz="1400"/>
              <a:t>mềm</a:t>
            </a:r>
            <a:r>
              <a:rPr lang="vi-VN" sz="1400"/>
              <a:t>, việc kiểm thử nên được bắt đầu từ khi có những yêu cầu từ phía khách hàng và được kéo dài đến cho đến khi triển khai phầm mềm.</a:t>
            </a:r>
            <a:endParaRPr lang="en-US" sz="1400"/>
          </a:p>
        </p:txBody>
      </p:sp>
      <p:sp>
        <p:nvSpPr>
          <p:cNvPr id="4" name="Slide Number Placeholder 3">
            <a:extLst>
              <a:ext uri="{FF2B5EF4-FFF2-40B4-BE49-F238E27FC236}">
                <a16:creationId xmlns:a16="http://schemas.microsoft.com/office/drawing/2014/main" id="{DB876492-FEA8-44D9-BF10-27D42CFE5C4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740904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anim calcmode="lin" valueType="num">
                                      <p:cBhvr>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F4889-7B4D-4D83-8DAF-C1ED87C99DE6}"/>
              </a:ext>
            </a:extLst>
          </p:cNvPr>
          <p:cNvSpPr>
            <a:spLocks noGrp="1"/>
          </p:cNvSpPr>
          <p:nvPr>
            <p:ph type="ctrTitle"/>
          </p:nvPr>
        </p:nvSpPr>
        <p:spPr/>
        <p:txBody>
          <a:bodyPr>
            <a:normAutofit/>
          </a:bodyPr>
          <a:lstStyle/>
          <a:p>
            <a:pPr algn="ctr"/>
            <a:r>
              <a:rPr lang="en-US" sz="3600" dirty="0">
                <a:solidFill>
                  <a:schemeClr val="bg1"/>
                </a:solidFill>
              </a:rPr>
              <a:t>Release Testing</a:t>
            </a:r>
          </a:p>
        </p:txBody>
      </p:sp>
    </p:spTree>
    <p:extLst>
      <p:ext uri="{BB962C8B-B14F-4D97-AF65-F5344CB8AC3E}">
        <p14:creationId xmlns:p14="http://schemas.microsoft.com/office/powerpoint/2010/main" val="304002132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êu đề 7"/>
          <p:cNvSpPr>
            <a:spLocks noGrp="1"/>
          </p:cNvSpPr>
          <p:nvPr>
            <p:ph type="title"/>
          </p:nvPr>
        </p:nvSpPr>
        <p:spPr>
          <a:xfrm>
            <a:off x="1986182" y="606960"/>
            <a:ext cx="5773636" cy="536571"/>
          </a:xfrm>
        </p:spPr>
        <p:txBody>
          <a:bodyPr rtlCol="0">
            <a:noAutofit/>
          </a:bodyPr>
          <a:lstStyle/>
          <a:p>
            <a:pPr algn="ctr" rtl="0"/>
            <a:r>
              <a:rPr lang="en-US" dirty="0">
                <a:latin typeface="+mj-lt"/>
                <a:cs typeface="Segoe UI Light" panose="020B0502040204020203" pitchFamily="34" charset="0"/>
              </a:rPr>
              <a:t>Release testing</a:t>
            </a:r>
            <a:endParaRPr lang="vi-VN" dirty="0">
              <a:latin typeface="+mj-lt"/>
              <a:cs typeface="Segoe UI Light" panose="020B0502040204020203" pitchFamily="34" charset="0"/>
            </a:endParaRPr>
          </a:p>
        </p:txBody>
      </p:sp>
      <p:sp>
        <p:nvSpPr>
          <p:cNvPr id="38" name="Chỗ dành sẵn cho Nội dung 17"/>
          <p:cNvSpPr txBox="1">
            <a:spLocks/>
          </p:cNvSpPr>
          <p:nvPr/>
        </p:nvSpPr>
        <p:spPr>
          <a:xfrm>
            <a:off x="319581" y="1143531"/>
            <a:ext cx="4553419" cy="3823105"/>
          </a:xfrm>
          <a:prstGeom prst="rect">
            <a:avLst/>
          </a:prstGeom>
        </p:spPr>
        <p:txBody>
          <a:bodyPr vert="horz" lIns="68580" tIns="34290" rIns="68580" bIns="3429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just">
              <a:spcAft>
                <a:spcPts val="450"/>
              </a:spcAft>
              <a:defRPr/>
            </a:pPr>
            <a:r>
              <a:rPr lang="en-US" dirty="0" err="1"/>
              <a:t>Định</a:t>
            </a:r>
            <a:r>
              <a:rPr lang="en-US" dirty="0"/>
              <a:t> </a:t>
            </a:r>
            <a:r>
              <a:rPr lang="en-US" dirty="0" err="1"/>
              <a:t>nghĩa</a:t>
            </a:r>
            <a:r>
              <a:rPr lang="en-US" dirty="0"/>
              <a:t>: </a:t>
            </a:r>
            <a:r>
              <a:rPr lang="en-US" dirty="0" err="1"/>
              <a:t>Kiểm</a:t>
            </a:r>
            <a:r>
              <a:rPr lang="en-US" dirty="0"/>
              <a:t> </a:t>
            </a:r>
            <a:r>
              <a:rPr lang="en-US" dirty="0" err="1"/>
              <a:t>thử</a:t>
            </a:r>
            <a:r>
              <a:rPr lang="en-US" dirty="0"/>
              <a:t> </a:t>
            </a:r>
            <a:r>
              <a:rPr lang="en-US" dirty="0" err="1"/>
              <a:t>phát</a:t>
            </a:r>
            <a:r>
              <a:rPr lang="en-US" dirty="0"/>
              <a:t> </a:t>
            </a:r>
            <a:r>
              <a:rPr lang="en-US" dirty="0" err="1"/>
              <a:t>hành</a:t>
            </a:r>
            <a:r>
              <a:rPr lang="en-US" dirty="0"/>
              <a:t> </a:t>
            </a:r>
            <a:r>
              <a:rPr lang="en-US" dirty="0" err="1"/>
              <a:t>là</a:t>
            </a:r>
            <a:r>
              <a:rPr lang="en-US" dirty="0"/>
              <a:t> </a:t>
            </a:r>
            <a:r>
              <a:rPr lang="en-US" dirty="0" err="1"/>
              <a:t>quá</a:t>
            </a:r>
            <a:r>
              <a:rPr lang="en-US" dirty="0"/>
              <a:t> </a:t>
            </a:r>
            <a:r>
              <a:rPr lang="en-US" dirty="0" err="1"/>
              <a:t>trình</a:t>
            </a:r>
            <a:r>
              <a:rPr lang="en-US" dirty="0"/>
              <a:t> </a:t>
            </a:r>
            <a:r>
              <a:rPr lang="en-US" dirty="0" err="1"/>
              <a:t>kiểm</a:t>
            </a:r>
            <a:r>
              <a:rPr lang="en-US" dirty="0"/>
              <a:t> </a:t>
            </a:r>
            <a:r>
              <a:rPr lang="en-US" dirty="0" err="1"/>
              <a:t>tra</a:t>
            </a:r>
            <a:r>
              <a:rPr lang="en-US" dirty="0"/>
              <a:t> </a:t>
            </a:r>
            <a:r>
              <a:rPr lang="en-US" dirty="0" err="1"/>
              <a:t>một</a:t>
            </a:r>
            <a:r>
              <a:rPr lang="en-US" dirty="0"/>
              <a:t> </a:t>
            </a:r>
            <a:r>
              <a:rPr lang="en-US" dirty="0" err="1"/>
              <a:t>bản</a:t>
            </a:r>
            <a:r>
              <a:rPr lang="en-US" dirty="0"/>
              <a:t> </a:t>
            </a:r>
            <a:r>
              <a:rPr lang="en-US" dirty="0" err="1"/>
              <a:t>phát</a:t>
            </a:r>
            <a:r>
              <a:rPr lang="en-US" dirty="0"/>
              <a:t> </a:t>
            </a:r>
            <a:r>
              <a:rPr lang="en-US" dirty="0" err="1"/>
              <a:t>hành</a:t>
            </a:r>
            <a:r>
              <a:rPr lang="en-US" dirty="0"/>
              <a:t> </a:t>
            </a:r>
            <a:r>
              <a:rPr lang="en-US" dirty="0" err="1"/>
              <a:t>cụ</a:t>
            </a:r>
            <a:r>
              <a:rPr lang="en-US" dirty="0"/>
              <a:t> </a:t>
            </a:r>
            <a:r>
              <a:rPr lang="en-US" dirty="0" err="1"/>
              <a:t>thể</a:t>
            </a:r>
            <a:r>
              <a:rPr lang="en-US" dirty="0"/>
              <a:t> </a:t>
            </a:r>
            <a:r>
              <a:rPr lang="en-US" dirty="0" err="1"/>
              <a:t>của</a:t>
            </a:r>
            <a:r>
              <a:rPr lang="en-US" dirty="0"/>
              <a:t> </a:t>
            </a:r>
            <a:r>
              <a:rPr lang="en-US" dirty="0" err="1"/>
              <a:t>một</a:t>
            </a:r>
            <a:r>
              <a:rPr lang="en-US" dirty="0"/>
              <a:t> </a:t>
            </a:r>
            <a:r>
              <a:rPr lang="en-US" dirty="0" err="1"/>
              <a:t>hệ</a:t>
            </a:r>
            <a:r>
              <a:rPr lang="en-US" dirty="0"/>
              <a:t> </a:t>
            </a:r>
            <a:r>
              <a:rPr lang="en-US" dirty="0" err="1"/>
              <a:t>thống</a:t>
            </a:r>
            <a:r>
              <a:rPr lang="en-US" dirty="0"/>
              <a:t> </a:t>
            </a:r>
            <a:r>
              <a:rPr lang="en-US" dirty="0" err="1"/>
              <a:t>được</a:t>
            </a:r>
            <a:r>
              <a:rPr lang="en-US" dirty="0"/>
              <a:t> </a:t>
            </a:r>
            <a:r>
              <a:rPr lang="en-US" dirty="0" err="1"/>
              <a:t>dự</a:t>
            </a:r>
            <a:r>
              <a:rPr lang="en-US" dirty="0"/>
              <a:t> </a:t>
            </a:r>
            <a:r>
              <a:rPr lang="en-US" dirty="0" err="1"/>
              <a:t>định</a:t>
            </a:r>
            <a:r>
              <a:rPr lang="en-US" dirty="0"/>
              <a:t> </a:t>
            </a:r>
            <a:r>
              <a:rPr lang="en-US" dirty="0" err="1"/>
              <a:t>sử</a:t>
            </a:r>
            <a:r>
              <a:rPr lang="en-US" dirty="0"/>
              <a:t> </a:t>
            </a:r>
            <a:r>
              <a:rPr lang="en-US" dirty="0" err="1"/>
              <a:t>dụng</a:t>
            </a:r>
            <a:r>
              <a:rPr lang="en-US" dirty="0"/>
              <a:t> </a:t>
            </a:r>
            <a:r>
              <a:rPr lang="en-US" dirty="0" err="1"/>
              <a:t>bên</a:t>
            </a:r>
            <a:r>
              <a:rPr lang="en-US" dirty="0"/>
              <a:t> </a:t>
            </a:r>
            <a:r>
              <a:rPr lang="en-US" dirty="0" err="1"/>
              <a:t>ngoài</a:t>
            </a:r>
            <a:r>
              <a:rPr lang="en-US" dirty="0"/>
              <a:t> </a:t>
            </a:r>
            <a:r>
              <a:rPr lang="en-US" dirty="0" err="1"/>
              <a:t>nhóm</a:t>
            </a:r>
            <a:r>
              <a:rPr lang="en-US" dirty="0"/>
              <a:t> </a:t>
            </a:r>
            <a:r>
              <a:rPr lang="en-US" dirty="0" err="1"/>
              <a:t>phát</a:t>
            </a:r>
            <a:r>
              <a:rPr lang="en-US" dirty="0"/>
              <a:t> </a:t>
            </a:r>
            <a:r>
              <a:rPr lang="en-US" dirty="0" err="1"/>
              <a:t>triển</a:t>
            </a:r>
            <a:r>
              <a:rPr lang="en-US" dirty="0"/>
              <a:t>. </a:t>
            </a:r>
            <a:r>
              <a:rPr lang="en-US" dirty="0" err="1"/>
              <a:t>Thông</a:t>
            </a:r>
            <a:r>
              <a:rPr lang="en-US" dirty="0"/>
              <a:t> </a:t>
            </a:r>
            <a:r>
              <a:rPr lang="en-US" dirty="0" err="1"/>
              <a:t>thường</a:t>
            </a:r>
            <a:r>
              <a:rPr lang="en-US" dirty="0"/>
              <a:t>, </a:t>
            </a:r>
            <a:r>
              <a:rPr lang="en-US" dirty="0" err="1"/>
              <a:t>việc</a:t>
            </a:r>
            <a:r>
              <a:rPr lang="en-US" dirty="0"/>
              <a:t> </a:t>
            </a:r>
            <a:r>
              <a:rPr lang="en-US" dirty="0" err="1"/>
              <a:t>phát</a:t>
            </a:r>
            <a:r>
              <a:rPr lang="en-US" dirty="0"/>
              <a:t> </a:t>
            </a:r>
            <a:r>
              <a:rPr lang="en-US" dirty="0" err="1"/>
              <a:t>hành</a:t>
            </a:r>
            <a:r>
              <a:rPr lang="en-US" dirty="0"/>
              <a:t> </a:t>
            </a:r>
            <a:r>
              <a:rPr lang="en-US" dirty="0" err="1"/>
              <a:t>hệ</a:t>
            </a:r>
            <a:r>
              <a:rPr lang="en-US" dirty="0"/>
              <a:t> </a:t>
            </a:r>
            <a:r>
              <a:rPr lang="en-US" dirty="0" err="1"/>
              <a:t>thống</a:t>
            </a:r>
            <a:r>
              <a:rPr lang="en-US" dirty="0"/>
              <a:t> </a:t>
            </a:r>
            <a:r>
              <a:rPr lang="en-US" dirty="0" err="1"/>
              <a:t>là</a:t>
            </a:r>
            <a:r>
              <a:rPr lang="en-US" dirty="0"/>
              <a:t> </a:t>
            </a:r>
            <a:r>
              <a:rPr lang="en-US" dirty="0" err="1"/>
              <a:t>dành</a:t>
            </a:r>
            <a:r>
              <a:rPr lang="en-US" dirty="0"/>
              <a:t> </a:t>
            </a:r>
            <a:r>
              <a:rPr lang="en-US" dirty="0" err="1"/>
              <a:t>cho</a:t>
            </a:r>
            <a:r>
              <a:rPr lang="en-US" dirty="0"/>
              <a:t> </a:t>
            </a:r>
            <a:r>
              <a:rPr lang="en-US" dirty="0" err="1"/>
              <a:t>khách</a:t>
            </a:r>
            <a:r>
              <a:rPr lang="en-US" dirty="0"/>
              <a:t> </a:t>
            </a:r>
            <a:r>
              <a:rPr lang="en-US" dirty="0" err="1"/>
              <a:t>hàng</a:t>
            </a:r>
            <a:r>
              <a:rPr lang="en-US" dirty="0"/>
              <a:t> </a:t>
            </a:r>
            <a:r>
              <a:rPr lang="en-US" dirty="0" err="1"/>
              <a:t>và</a:t>
            </a:r>
            <a:r>
              <a:rPr lang="en-US" dirty="0"/>
              <a:t> </a:t>
            </a:r>
            <a:r>
              <a:rPr lang="en-US" dirty="0" err="1"/>
              <a:t>người</a:t>
            </a:r>
            <a:r>
              <a:rPr lang="en-US" dirty="0"/>
              <a:t> </a:t>
            </a:r>
            <a:r>
              <a:rPr lang="en-US" dirty="0" err="1"/>
              <a:t>dùng</a:t>
            </a:r>
            <a:r>
              <a:rPr lang="en-US" dirty="0"/>
              <a:t>. </a:t>
            </a:r>
            <a:r>
              <a:rPr lang="en-US" dirty="0" err="1"/>
              <a:t>Tuy</a:t>
            </a:r>
            <a:r>
              <a:rPr lang="en-US" dirty="0"/>
              <a:t> </a:t>
            </a:r>
            <a:r>
              <a:rPr lang="en-US" dirty="0" err="1"/>
              <a:t>nhiên</a:t>
            </a:r>
            <a:r>
              <a:rPr lang="en-US" dirty="0"/>
              <a:t>, </a:t>
            </a:r>
            <a:r>
              <a:rPr lang="en-US" dirty="0" err="1"/>
              <a:t>trong</a:t>
            </a:r>
            <a:r>
              <a:rPr lang="en-US" dirty="0"/>
              <a:t> </a:t>
            </a:r>
            <a:r>
              <a:rPr lang="en-US" dirty="0" err="1"/>
              <a:t>một</a:t>
            </a:r>
            <a:r>
              <a:rPr lang="en-US" dirty="0"/>
              <a:t> </a:t>
            </a:r>
            <a:r>
              <a:rPr lang="en-US" dirty="0" err="1"/>
              <a:t>dự</a:t>
            </a:r>
            <a:r>
              <a:rPr lang="en-US" dirty="0"/>
              <a:t> </a:t>
            </a:r>
            <a:r>
              <a:rPr lang="en-US" dirty="0" err="1"/>
              <a:t>án</a:t>
            </a:r>
            <a:r>
              <a:rPr lang="en-US" dirty="0"/>
              <a:t> </a:t>
            </a:r>
            <a:r>
              <a:rPr lang="en-US" dirty="0" err="1"/>
              <a:t>phức</a:t>
            </a:r>
            <a:r>
              <a:rPr lang="en-US" dirty="0"/>
              <a:t> </a:t>
            </a:r>
            <a:r>
              <a:rPr lang="en-US" dirty="0" err="1"/>
              <a:t>tạp</a:t>
            </a:r>
            <a:r>
              <a:rPr lang="en-US" dirty="0"/>
              <a:t>, </a:t>
            </a:r>
            <a:r>
              <a:rPr lang="en-US" dirty="0" err="1"/>
              <a:t>việc</a:t>
            </a:r>
            <a:r>
              <a:rPr lang="en-US" dirty="0"/>
              <a:t> </a:t>
            </a:r>
            <a:r>
              <a:rPr lang="en-US" dirty="0" err="1"/>
              <a:t>phát</a:t>
            </a:r>
            <a:r>
              <a:rPr lang="en-US" dirty="0"/>
              <a:t> </a:t>
            </a:r>
            <a:r>
              <a:rPr lang="en-US" dirty="0" err="1"/>
              <a:t>hành</a:t>
            </a:r>
            <a:r>
              <a:rPr lang="en-US" dirty="0"/>
              <a:t> </a:t>
            </a:r>
            <a:r>
              <a:rPr lang="en-US" dirty="0" err="1"/>
              <a:t>có</a:t>
            </a:r>
            <a:r>
              <a:rPr lang="en-US" dirty="0"/>
              <a:t> </a:t>
            </a:r>
            <a:r>
              <a:rPr lang="en-US" dirty="0" err="1"/>
              <a:t>thể</a:t>
            </a:r>
            <a:r>
              <a:rPr lang="en-US" dirty="0"/>
              <a:t> </a:t>
            </a:r>
            <a:r>
              <a:rPr lang="en-US" dirty="0" err="1"/>
              <a:t>dành</a:t>
            </a:r>
            <a:r>
              <a:rPr lang="en-US" dirty="0"/>
              <a:t> </a:t>
            </a:r>
            <a:r>
              <a:rPr lang="en-US" dirty="0" err="1"/>
              <a:t>cho</a:t>
            </a:r>
            <a:r>
              <a:rPr lang="en-US" dirty="0"/>
              <a:t> </a:t>
            </a:r>
            <a:r>
              <a:rPr lang="en-US" dirty="0" err="1"/>
              <a:t>các</a:t>
            </a:r>
            <a:r>
              <a:rPr lang="en-US" dirty="0"/>
              <a:t> </a:t>
            </a:r>
            <a:r>
              <a:rPr lang="en-US" dirty="0" err="1"/>
              <a:t>đội</a:t>
            </a:r>
            <a:r>
              <a:rPr lang="en-US" dirty="0"/>
              <a:t> </a:t>
            </a:r>
            <a:r>
              <a:rPr lang="en-US" dirty="0" err="1"/>
              <a:t>khác</a:t>
            </a:r>
            <a:r>
              <a:rPr lang="en-US" dirty="0"/>
              <a:t> </a:t>
            </a:r>
            <a:r>
              <a:rPr lang="en-US" dirty="0" err="1"/>
              <a:t>đang</a:t>
            </a:r>
            <a:r>
              <a:rPr lang="en-US" dirty="0"/>
              <a:t> </a:t>
            </a:r>
            <a:r>
              <a:rPr lang="en-US" dirty="0" err="1"/>
              <a:t>phát</a:t>
            </a:r>
            <a:r>
              <a:rPr lang="en-US" dirty="0"/>
              <a:t> </a:t>
            </a:r>
            <a:r>
              <a:rPr lang="en-US" dirty="0" err="1"/>
              <a:t>triển</a:t>
            </a:r>
            <a:r>
              <a:rPr lang="en-US" dirty="0"/>
              <a:t> </a:t>
            </a:r>
            <a:r>
              <a:rPr lang="en-US" dirty="0" err="1"/>
              <a:t>các</a:t>
            </a:r>
            <a:r>
              <a:rPr lang="en-US" dirty="0"/>
              <a:t> </a:t>
            </a:r>
            <a:r>
              <a:rPr lang="en-US" dirty="0" err="1"/>
              <a:t>hệ</a:t>
            </a:r>
            <a:r>
              <a:rPr lang="en-US" dirty="0"/>
              <a:t> </a:t>
            </a:r>
            <a:r>
              <a:rPr lang="en-US" dirty="0" err="1"/>
              <a:t>thống</a:t>
            </a:r>
            <a:r>
              <a:rPr lang="en-US" dirty="0"/>
              <a:t> </a:t>
            </a:r>
            <a:r>
              <a:rPr lang="en-US" dirty="0" err="1"/>
              <a:t>liên</a:t>
            </a:r>
            <a:r>
              <a:rPr lang="en-US" dirty="0"/>
              <a:t> </a:t>
            </a:r>
            <a:r>
              <a:rPr lang="en-US" dirty="0" err="1"/>
              <a:t>quan</a:t>
            </a:r>
            <a:r>
              <a:rPr lang="en-US" dirty="0"/>
              <a:t>. </a:t>
            </a:r>
            <a:r>
              <a:rPr lang="en-US" dirty="0" err="1"/>
              <a:t>Đối</a:t>
            </a:r>
            <a:r>
              <a:rPr lang="en-US" dirty="0"/>
              <a:t> </a:t>
            </a:r>
            <a:r>
              <a:rPr lang="en-US" dirty="0" err="1"/>
              <a:t>với</a:t>
            </a:r>
            <a:r>
              <a:rPr lang="en-US" dirty="0"/>
              <a:t> </a:t>
            </a:r>
            <a:r>
              <a:rPr lang="en-US" dirty="0" err="1"/>
              <a:t>các</a:t>
            </a:r>
            <a:r>
              <a:rPr lang="en-US" dirty="0"/>
              <a:t> </a:t>
            </a:r>
            <a:r>
              <a:rPr lang="en-US" dirty="0" err="1"/>
              <a:t>sản</a:t>
            </a:r>
            <a:r>
              <a:rPr lang="en-US" dirty="0"/>
              <a:t> </a:t>
            </a:r>
            <a:r>
              <a:rPr lang="en-US" dirty="0" err="1"/>
              <a:t>phẩm</a:t>
            </a:r>
            <a:r>
              <a:rPr lang="en-US" dirty="0"/>
              <a:t> </a:t>
            </a:r>
            <a:r>
              <a:rPr lang="en-US" dirty="0" err="1"/>
              <a:t>phần</a:t>
            </a:r>
            <a:r>
              <a:rPr lang="en-US" dirty="0"/>
              <a:t> </a:t>
            </a:r>
            <a:r>
              <a:rPr lang="en-US" dirty="0" err="1"/>
              <a:t>mềm</a:t>
            </a:r>
            <a:r>
              <a:rPr lang="en-US" dirty="0"/>
              <a:t>, </a:t>
            </a:r>
            <a:r>
              <a:rPr lang="en-US" dirty="0" err="1"/>
              <a:t>việc</a:t>
            </a:r>
            <a:r>
              <a:rPr lang="en-US" dirty="0"/>
              <a:t> </a:t>
            </a:r>
            <a:r>
              <a:rPr lang="en-US" dirty="0" err="1"/>
              <a:t>phát</a:t>
            </a:r>
            <a:r>
              <a:rPr lang="en-US" dirty="0"/>
              <a:t> </a:t>
            </a:r>
            <a:r>
              <a:rPr lang="en-US" dirty="0" err="1"/>
              <a:t>hành</a:t>
            </a:r>
            <a:r>
              <a:rPr lang="en-US" dirty="0"/>
              <a:t> </a:t>
            </a:r>
            <a:r>
              <a:rPr lang="en-US" dirty="0" err="1"/>
              <a:t>có</a:t>
            </a:r>
            <a:r>
              <a:rPr lang="en-US" dirty="0"/>
              <a:t> </a:t>
            </a:r>
            <a:r>
              <a:rPr lang="en-US" dirty="0" err="1"/>
              <a:t>thể</a:t>
            </a:r>
            <a:r>
              <a:rPr lang="en-US" dirty="0"/>
              <a:t> </a:t>
            </a:r>
            <a:r>
              <a:rPr lang="en-US" dirty="0" err="1"/>
              <a:t>dành</a:t>
            </a:r>
            <a:r>
              <a:rPr lang="en-US" dirty="0"/>
              <a:t> </a:t>
            </a:r>
            <a:r>
              <a:rPr lang="en-US" dirty="0" err="1"/>
              <a:t>cho</a:t>
            </a:r>
            <a:r>
              <a:rPr lang="en-US" dirty="0"/>
              <a:t> </a:t>
            </a:r>
            <a:r>
              <a:rPr lang="en-US" dirty="0" err="1"/>
              <a:t>quản</a:t>
            </a:r>
            <a:r>
              <a:rPr lang="en-US" dirty="0"/>
              <a:t> </a:t>
            </a:r>
            <a:r>
              <a:rPr lang="en-US" dirty="0" err="1"/>
              <a:t>lý</a:t>
            </a:r>
            <a:r>
              <a:rPr lang="en-US" dirty="0"/>
              <a:t> </a:t>
            </a:r>
            <a:r>
              <a:rPr lang="en-US" dirty="0" err="1"/>
              <a:t>sản</a:t>
            </a:r>
            <a:r>
              <a:rPr lang="en-US" dirty="0"/>
              <a:t> </a:t>
            </a:r>
            <a:r>
              <a:rPr lang="en-US" dirty="0" err="1"/>
              <a:t>phẩm</a:t>
            </a:r>
            <a:r>
              <a:rPr lang="en-US" dirty="0"/>
              <a:t>, </a:t>
            </a:r>
            <a:r>
              <a:rPr lang="en-US" dirty="0" err="1"/>
              <a:t>người</a:t>
            </a:r>
            <a:r>
              <a:rPr lang="en-US" dirty="0"/>
              <a:t> </a:t>
            </a:r>
            <a:r>
              <a:rPr lang="en-US" dirty="0" err="1"/>
              <a:t>sau</a:t>
            </a:r>
            <a:r>
              <a:rPr lang="en-US" dirty="0"/>
              <a:t> </a:t>
            </a:r>
            <a:r>
              <a:rPr lang="en-US" dirty="0" err="1"/>
              <a:t>đó</a:t>
            </a:r>
            <a:r>
              <a:rPr lang="en-US" dirty="0"/>
              <a:t> </a:t>
            </a:r>
            <a:r>
              <a:rPr lang="en-US" dirty="0" err="1"/>
              <a:t>chuẩn</a:t>
            </a:r>
            <a:r>
              <a:rPr lang="en-US" dirty="0"/>
              <a:t> </a:t>
            </a:r>
            <a:r>
              <a:rPr lang="en-US" dirty="0" err="1"/>
              <a:t>bị</a:t>
            </a:r>
            <a:r>
              <a:rPr lang="en-US" dirty="0"/>
              <a:t> </a:t>
            </a:r>
            <a:r>
              <a:rPr lang="en-US" dirty="0" err="1"/>
              <a:t>bán</a:t>
            </a:r>
            <a:r>
              <a:rPr lang="en-US" dirty="0"/>
              <a:t>.</a:t>
            </a:r>
          </a:p>
          <a:p>
            <a:pPr algn="just">
              <a:spcAft>
                <a:spcPts val="450"/>
              </a:spcAft>
              <a:defRPr/>
            </a:pPr>
            <a:r>
              <a:rPr lang="en-US" dirty="0" err="1"/>
              <a:t>Mục</a:t>
            </a:r>
            <a:r>
              <a:rPr lang="en-US" dirty="0"/>
              <a:t> </a:t>
            </a:r>
            <a:r>
              <a:rPr lang="en-US" dirty="0" err="1"/>
              <a:t>đích</a:t>
            </a:r>
            <a:r>
              <a:rPr lang="en-US" dirty="0"/>
              <a:t>: </a:t>
            </a:r>
            <a:r>
              <a:rPr lang="en-US" dirty="0" err="1"/>
              <a:t>Mục</a:t>
            </a:r>
            <a:r>
              <a:rPr lang="en-US" dirty="0"/>
              <a:t> </a:t>
            </a:r>
            <a:r>
              <a:rPr lang="en-US" dirty="0" err="1"/>
              <a:t>tiêu</a:t>
            </a:r>
            <a:r>
              <a:rPr lang="en-US" dirty="0"/>
              <a:t> </a:t>
            </a:r>
            <a:r>
              <a:rPr lang="en-US" dirty="0" err="1"/>
              <a:t>chính</a:t>
            </a:r>
            <a:r>
              <a:rPr lang="en-US" dirty="0"/>
              <a:t> </a:t>
            </a:r>
            <a:r>
              <a:rPr lang="en-US" dirty="0" err="1"/>
              <a:t>của</a:t>
            </a:r>
            <a:r>
              <a:rPr lang="en-US" dirty="0"/>
              <a:t> </a:t>
            </a:r>
            <a:r>
              <a:rPr lang="en-US" dirty="0" err="1"/>
              <a:t>quy</a:t>
            </a:r>
            <a:r>
              <a:rPr lang="en-US" dirty="0"/>
              <a:t> </a:t>
            </a:r>
            <a:r>
              <a:rPr lang="en-US" dirty="0" err="1"/>
              <a:t>trình</a:t>
            </a:r>
            <a:r>
              <a:rPr lang="en-US" dirty="0"/>
              <a:t> </a:t>
            </a:r>
            <a:r>
              <a:rPr lang="en-US" dirty="0" err="1"/>
              <a:t>kiểm</a:t>
            </a:r>
            <a:r>
              <a:rPr lang="en-US" dirty="0"/>
              <a:t> </a:t>
            </a:r>
            <a:r>
              <a:rPr lang="en-US" dirty="0" err="1"/>
              <a:t>thử</a:t>
            </a:r>
            <a:r>
              <a:rPr lang="en-US" dirty="0"/>
              <a:t> </a:t>
            </a:r>
            <a:r>
              <a:rPr lang="en-US" dirty="0" err="1"/>
              <a:t>phát</a:t>
            </a:r>
            <a:r>
              <a:rPr lang="en-US" dirty="0"/>
              <a:t> </a:t>
            </a:r>
            <a:r>
              <a:rPr lang="en-US" dirty="0" err="1"/>
              <a:t>hành</a:t>
            </a:r>
            <a:r>
              <a:rPr lang="en-US" dirty="0"/>
              <a:t> </a:t>
            </a:r>
            <a:r>
              <a:rPr lang="en-US" dirty="0" err="1"/>
              <a:t>là</a:t>
            </a:r>
            <a:r>
              <a:rPr lang="en-US" dirty="0"/>
              <a:t> </a:t>
            </a:r>
            <a:r>
              <a:rPr lang="en-US" dirty="0" err="1"/>
              <a:t>thuyết</a:t>
            </a:r>
            <a:r>
              <a:rPr lang="en-US" dirty="0"/>
              <a:t> </a:t>
            </a:r>
            <a:r>
              <a:rPr lang="en-US" dirty="0" err="1"/>
              <a:t>phục</a:t>
            </a:r>
            <a:r>
              <a:rPr lang="en-US" dirty="0"/>
              <a:t> </a:t>
            </a:r>
            <a:r>
              <a:rPr lang="en-US" dirty="0" err="1"/>
              <a:t>nhà</a:t>
            </a:r>
            <a:r>
              <a:rPr lang="en-US" dirty="0"/>
              <a:t> </a:t>
            </a:r>
            <a:r>
              <a:rPr lang="en-US" dirty="0" err="1"/>
              <a:t>cung</a:t>
            </a:r>
            <a:r>
              <a:rPr lang="en-US" dirty="0"/>
              <a:t> </a:t>
            </a:r>
            <a:r>
              <a:rPr lang="en-US" dirty="0" err="1"/>
              <a:t>cấp</a:t>
            </a:r>
            <a:r>
              <a:rPr lang="en-US" dirty="0"/>
              <a:t> </a:t>
            </a:r>
            <a:r>
              <a:rPr lang="en-US" dirty="0" err="1"/>
              <a:t>hệ</a:t>
            </a:r>
            <a:r>
              <a:rPr lang="en-US" dirty="0"/>
              <a:t> </a:t>
            </a:r>
            <a:r>
              <a:rPr lang="en-US" dirty="0" err="1"/>
              <a:t>thống</a:t>
            </a:r>
            <a:r>
              <a:rPr lang="en-US" dirty="0"/>
              <a:t> </a:t>
            </a:r>
            <a:r>
              <a:rPr lang="en-US" dirty="0" err="1"/>
              <a:t>rằng</a:t>
            </a:r>
            <a:r>
              <a:rPr lang="en-US" dirty="0"/>
              <a:t> </a:t>
            </a:r>
            <a:r>
              <a:rPr lang="en-US" dirty="0" err="1"/>
              <a:t>nó</a:t>
            </a:r>
            <a:r>
              <a:rPr lang="en-US" dirty="0"/>
              <a:t> </a:t>
            </a:r>
            <a:r>
              <a:rPr lang="en-US" dirty="0" err="1"/>
              <a:t>đủ</a:t>
            </a:r>
            <a:r>
              <a:rPr lang="en-US" dirty="0"/>
              <a:t> </a:t>
            </a:r>
            <a:r>
              <a:rPr lang="en-US" dirty="0" err="1"/>
              <a:t>tốt</a:t>
            </a:r>
            <a:r>
              <a:rPr lang="en-US" dirty="0"/>
              <a:t> </a:t>
            </a:r>
            <a:r>
              <a:rPr lang="en-US" dirty="0" err="1"/>
              <a:t>để</a:t>
            </a:r>
            <a:r>
              <a:rPr lang="en-US" dirty="0"/>
              <a:t> </a:t>
            </a:r>
            <a:r>
              <a:rPr lang="en-US" dirty="0" err="1"/>
              <a:t>sử</a:t>
            </a:r>
            <a:r>
              <a:rPr lang="en-US" dirty="0"/>
              <a:t> </a:t>
            </a:r>
            <a:r>
              <a:rPr lang="en-US" dirty="0" err="1"/>
              <a:t>dụng</a:t>
            </a:r>
            <a:r>
              <a:rPr lang="en-US" dirty="0"/>
              <a:t>. </a:t>
            </a:r>
            <a:r>
              <a:rPr lang="en-US" dirty="0" err="1"/>
              <a:t>Nếu</a:t>
            </a:r>
            <a:r>
              <a:rPr lang="en-US" dirty="0"/>
              <a:t> </a:t>
            </a:r>
            <a:r>
              <a:rPr lang="en-US" dirty="0" err="1"/>
              <a:t>vậy</a:t>
            </a:r>
            <a:r>
              <a:rPr lang="en-US" dirty="0"/>
              <a:t>, </a:t>
            </a:r>
            <a:r>
              <a:rPr lang="en-US" dirty="0" err="1"/>
              <a:t>nó</a:t>
            </a:r>
            <a:r>
              <a:rPr lang="en-US" dirty="0"/>
              <a:t> </a:t>
            </a:r>
            <a:r>
              <a:rPr lang="en-US" dirty="0" err="1"/>
              <a:t>có</a:t>
            </a:r>
            <a:r>
              <a:rPr lang="en-US" dirty="0"/>
              <a:t> </a:t>
            </a:r>
            <a:r>
              <a:rPr lang="en-US" dirty="0" err="1"/>
              <a:t>thể</a:t>
            </a:r>
            <a:r>
              <a:rPr lang="en-US" dirty="0"/>
              <a:t> </a:t>
            </a:r>
            <a:r>
              <a:rPr lang="en-US" dirty="0" err="1"/>
              <a:t>được</a:t>
            </a:r>
            <a:r>
              <a:rPr lang="en-US" dirty="0"/>
              <a:t> </a:t>
            </a:r>
            <a:r>
              <a:rPr lang="en-US" dirty="0" err="1"/>
              <a:t>phát</a:t>
            </a:r>
            <a:r>
              <a:rPr lang="en-US" dirty="0"/>
              <a:t> </a:t>
            </a:r>
            <a:r>
              <a:rPr lang="en-US" dirty="0" err="1"/>
              <a:t>hành</a:t>
            </a:r>
            <a:r>
              <a:rPr lang="en-US" dirty="0"/>
              <a:t> </a:t>
            </a:r>
            <a:r>
              <a:rPr lang="en-US" dirty="0" err="1"/>
              <a:t>dưới</a:t>
            </a:r>
            <a:r>
              <a:rPr lang="en-US" dirty="0"/>
              <a:t> </a:t>
            </a:r>
            <a:r>
              <a:rPr lang="en-US" dirty="0" err="1"/>
              <a:t>dạng</a:t>
            </a:r>
            <a:r>
              <a:rPr lang="en-US" dirty="0"/>
              <a:t> </a:t>
            </a:r>
            <a:r>
              <a:rPr lang="en-US" dirty="0" err="1"/>
              <a:t>sản</a:t>
            </a:r>
            <a:r>
              <a:rPr lang="en-US" dirty="0"/>
              <a:t> </a:t>
            </a:r>
            <a:r>
              <a:rPr lang="en-US" dirty="0" err="1"/>
              <a:t>phẩm</a:t>
            </a:r>
            <a:r>
              <a:rPr lang="en-US" dirty="0"/>
              <a:t> </a:t>
            </a:r>
            <a:r>
              <a:rPr lang="en-US" dirty="0" err="1"/>
              <a:t>hoặc</a:t>
            </a:r>
            <a:r>
              <a:rPr lang="en-US" dirty="0"/>
              <a:t> </a:t>
            </a:r>
            <a:r>
              <a:rPr lang="en-US" dirty="0" err="1"/>
              <a:t>phân</a:t>
            </a:r>
            <a:r>
              <a:rPr lang="en-US" dirty="0"/>
              <a:t> </a:t>
            </a:r>
            <a:r>
              <a:rPr lang="en-US" dirty="0" err="1"/>
              <a:t>định</a:t>
            </a:r>
            <a:r>
              <a:rPr lang="en-US" dirty="0"/>
              <a:t> </a:t>
            </a:r>
            <a:r>
              <a:rPr lang="en-US" dirty="0" err="1"/>
              <a:t>cho</a:t>
            </a:r>
            <a:r>
              <a:rPr lang="en-US" dirty="0"/>
              <a:t> </a:t>
            </a:r>
            <a:r>
              <a:rPr lang="en-US" dirty="0" err="1"/>
              <a:t>khách</a:t>
            </a:r>
            <a:r>
              <a:rPr lang="en-US" dirty="0"/>
              <a:t> </a:t>
            </a:r>
            <a:r>
              <a:rPr lang="en-US" dirty="0" err="1"/>
              <a:t>hàng</a:t>
            </a:r>
            <a:r>
              <a:rPr lang="en-US" dirty="0"/>
              <a:t>. Do đó, kiểm thử phát hành phải chỉ ra rằng hệ thống cung cấp chức năng, hiệu suất và độ tin cậy được chỉ định và không bị lỗi trong quá trình sử dụng thông thường</a:t>
            </a:r>
            <a:r>
              <a:rPr lang="en-US" dirty="0" smtClean="0"/>
              <a:t>.</a:t>
            </a:r>
            <a:endParaRPr lang="en-US" dirty="0"/>
          </a:p>
          <a:p>
            <a:pPr marL="0" indent="0" algn="just">
              <a:spcAft>
                <a:spcPts val="450"/>
              </a:spcAft>
              <a:buNone/>
              <a:defRPr/>
            </a:pPr>
            <a:endParaRPr lang="en-US" sz="1050" dirty="0"/>
          </a:p>
          <a:p>
            <a:pPr marL="0" indent="0" algn="just">
              <a:spcAft>
                <a:spcPts val="450"/>
              </a:spcAft>
              <a:buNone/>
              <a:defRPr/>
            </a:pPr>
            <a:endParaRPr lang="en-US" sz="1100" dirty="0"/>
          </a:p>
          <a:p>
            <a:pPr marL="0" indent="0">
              <a:spcAft>
                <a:spcPts val="450"/>
              </a:spcAft>
              <a:buNone/>
              <a:defRPr/>
            </a:pPr>
            <a:endParaRPr lang="vi-VN" sz="1050" dirty="0">
              <a:latin typeface="Arial" panose="020B0604020202020204" pitchFamily="34" charset="0"/>
              <a:cs typeface="Arial" panose="020B0604020202020204" pitchFamily="34" charset="0"/>
            </a:endParaRPr>
          </a:p>
        </p:txBody>
      </p:sp>
      <p:pic>
        <p:nvPicPr>
          <p:cNvPr id="1026" name="Picture 2" descr="Image result for release testing">
            <a:extLst>
              <a:ext uri="{FF2B5EF4-FFF2-40B4-BE49-F238E27FC236}">
                <a16:creationId xmlns:a16="http://schemas.microsoft.com/office/drawing/2014/main" id="{88E7A230-B2EC-46C4-AAAD-B5DD3ECDEA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7396" y="1648962"/>
            <a:ext cx="3658897" cy="2812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êu đề 3"/>
          <p:cNvSpPr>
            <a:spLocks noGrp="1"/>
          </p:cNvSpPr>
          <p:nvPr>
            <p:ph type="title"/>
          </p:nvPr>
        </p:nvSpPr>
        <p:spPr>
          <a:xfrm>
            <a:off x="1314650" y="1078030"/>
            <a:ext cx="5147994" cy="1029903"/>
          </a:xfrm>
        </p:spPr>
        <p:txBody>
          <a:bodyPr/>
          <a:lstStyle/>
          <a:p>
            <a:pPr algn="ctr"/>
            <a:r>
              <a:rPr lang="en-US" b="0" dirty="0" smtClean="0"/>
              <a:t>Khác biệt giữ Kiểm thử phát hành và Kiểm thử hệ thống</a:t>
            </a:r>
            <a:endParaRPr lang="vi-VN" b="0" dirty="0"/>
          </a:p>
        </p:txBody>
      </p:sp>
      <p:sp>
        <p:nvSpPr>
          <p:cNvPr id="36" name="Chỗ dành sẵn cho Nội dung 17"/>
          <p:cNvSpPr txBox="1">
            <a:spLocks/>
          </p:cNvSpPr>
          <p:nvPr/>
        </p:nvSpPr>
        <p:spPr>
          <a:xfrm>
            <a:off x="1031425" y="2329315"/>
            <a:ext cx="5714445" cy="2319688"/>
          </a:xfrm>
          <a:prstGeom prst="rect">
            <a:avLst/>
          </a:prstGeom>
        </p:spPr>
        <p:txBody>
          <a:bodyPr vert="horz" lIns="68580" tIns="34290" rIns="68580" bIns="3429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just"/>
            <a:r>
              <a:rPr lang="en-US" sz="1600" dirty="0" smtClean="0"/>
              <a:t>Nhóm phát triển hệ thống, không nên chịu trách nhiệm kiểm thử phát hành.</a:t>
            </a:r>
          </a:p>
          <a:p>
            <a:pPr algn="just"/>
            <a:r>
              <a:rPr lang="en-US" sz="1600" dirty="0" smtClean="0"/>
              <a:t>Kiểm </a:t>
            </a:r>
            <a:r>
              <a:rPr lang="en-US" sz="1600" dirty="0"/>
              <a:t>tra phát hành là một quá trình kiểm tra xác nhận để đảm bảo rằng một hệ thống đáp ứng các yêu cầu của nó và đủ tốt sử dụng bởi hệ thống khách hàng. </a:t>
            </a:r>
            <a:r>
              <a:rPr lang="en-US" sz="1600" dirty="0" err="1"/>
              <a:t>Kiểm</a:t>
            </a:r>
            <a:r>
              <a:rPr lang="en-US" sz="1600" dirty="0"/>
              <a:t> </a:t>
            </a:r>
            <a:r>
              <a:rPr lang="en-US" sz="1600" dirty="0" err="1"/>
              <a:t>tra</a:t>
            </a:r>
            <a:r>
              <a:rPr lang="en-US" sz="1600" dirty="0"/>
              <a:t> </a:t>
            </a:r>
            <a:r>
              <a:rPr lang="en-US" sz="1600" dirty="0" err="1"/>
              <a:t>hệ</a:t>
            </a:r>
            <a:r>
              <a:rPr lang="en-US" sz="1600" dirty="0"/>
              <a:t> </a:t>
            </a:r>
            <a:r>
              <a:rPr lang="en-US" sz="1600" dirty="0" err="1"/>
              <a:t>thống</a:t>
            </a:r>
            <a:r>
              <a:rPr lang="en-US" sz="1600" dirty="0"/>
              <a:t> </a:t>
            </a:r>
            <a:r>
              <a:rPr lang="en-US" sz="1600" dirty="0" err="1"/>
              <a:t>bởi</a:t>
            </a:r>
            <a:r>
              <a:rPr lang="en-US" sz="1600" dirty="0"/>
              <a:t> </a:t>
            </a:r>
            <a:r>
              <a:rPr lang="en-US" sz="1600" dirty="0" err="1"/>
              <a:t>nhóm</a:t>
            </a:r>
            <a:r>
              <a:rPr lang="en-US" sz="1600" dirty="0"/>
              <a:t> </a:t>
            </a:r>
            <a:r>
              <a:rPr lang="en-US" sz="1600" dirty="0" err="1"/>
              <a:t>phát</a:t>
            </a:r>
            <a:r>
              <a:rPr lang="en-US" sz="1600" dirty="0"/>
              <a:t> </a:t>
            </a:r>
            <a:r>
              <a:rPr lang="en-US" sz="1600" dirty="0" err="1"/>
              <a:t>triển</a:t>
            </a:r>
            <a:r>
              <a:rPr lang="en-US" sz="1600" dirty="0"/>
              <a:t> </a:t>
            </a:r>
            <a:r>
              <a:rPr lang="en-US" sz="1600" dirty="0" err="1"/>
              <a:t>nên</a:t>
            </a:r>
            <a:r>
              <a:rPr lang="en-US" sz="1600" dirty="0"/>
              <a:t> </a:t>
            </a:r>
            <a:r>
              <a:rPr lang="en-US" sz="1600" dirty="0" err="1"/>
              <a:t>tập</a:t>
            </a:r>
            <a:r>
              <a:rPr lang="en-US" sz="1600" dirty="0"/>
              <a:t> </a:t>
            </a:r>
            <a:r>
              <a:rPr lang="en-US" sz="1600" dirty="0" err="1"/>
              <a:t>trung</a:t>
            </a:r>
            <a:r>
              <a:rPr lang="en-US" sz="1600" dirty="0"/>
              <a:t> </a:t>
            </a:r>
            <a:r>
              <a:rPr lang="en-US" sz="1600" dirty="0" err="1"/>
              <a:t>vào</a:t>
            </a:r>
            <a:r>
              <a:rPr lang="en-US" sz="1600" dirty="0"/>
              <a:t> </a:t>
            </a:r>
            <a:r>
              <a:rPr lang="en-US" sz="1600" dirty="0" err="1"/>
              <a:t>việc</a:t>
            </a:r>
            <a:r>
              <a:rPr lang="en-US" sz="1600" dirty="0"/>
              <a:t> </a:t>
            </a:r>
            <a:r>
              <a:rPr lang="en-US" sz="1600" dirty="0" err="1"/>
              <a:t>phát</a:t>
            </a:r>
            <a:r>
              <a:rPr lang="en-US" sz="1600" dirty="0"/>
              <a:t> </a:t>
            </a:r>
            <a:r>
              <a:rPr lang="en-US" sz="1600" dirty="0" err="1"/>
              <a:t>hiện</a:t>
            </a:r>
            <a:r>
              <a:rPr lang="en-US" sz="1600" dirty="0"/>
              <a:t> ra </a:t>
            </a:r>
            <a:r>
              <a:rPr lang="en-US" sz="1600" dirty="0" err="1"/>
              <a:t>các</a:t>
            </a:r>
            <a:r>
              <a:rPr lang="en-US" sz="1600" dirty="0"/>
              <a:t> </a:t>
            </a:r>
            <a:r>
              <a:rPr lang="en-US" sz="1600" dirty="0" err="1"/>
              <a:t>lỗi</a:t>
            </a:r>
            <a:r>
              <a:rPr lang="en-US" sz="1600" dirty="0"/>
              <a:t> </a:t>
            </a:r>
            <a:r>
              <a:rPr lang="en-US" sz="1600" dirty="0" err="1"/>
              <a:t>trong</a:t>
            </a:r>
            <a:r>
              <a:rPr lang="en-US" sz="1600" dirty="0"/>
              <a:t> </a:t>
            </a:r>
            <a:r>
              <a:rPr lang="en-US" sz="1600" dirty="0" err="1"/>
              <a:t>hệ</a:t>
            </a:r>
            <a:r>
              <a:rPr lang="en-US" sz="1600" dirty="0"/>
              <a:t> </a:t>
            </a:r>
            <a:r>
              <a:rPr lang="en-US" sz="1600" dirty="0" err="1"/>
              <a:t>thống</a:t>
            </a:r>
            <a:r>
              <a:rPr lang="en-US" sz="1600" dirty="0"/>
              <a:t> (</a:t>
            </a:r>
            <a:r>
              <a:rPr lang="en-US" sz="1600" dirty="0" err="1"/>
              <a:t>kiểm</a:t>
            </a:r>
            <a:r>
              <a:rPr lang="en-US" sz="1600" dirty="0"/>
              <a:t> </a:t>
            </a:r>
            <a:r>
              <a:rPr lang="en-US" sz="1600" dirty="0" err="1"/>
              <a:t>tra</a:t>
            </a:r>
            <a:r>
              <a:rPr lang="en-US" sz="1600" dirty="0"/>
              <a:t> </a:t>
            </a:r>
            <a:r>
              <a:rPr lang="en-US" sz="1600" dirty="0" err="1"/>
              <a:t>lỗi</a:t>
            </a:r>
            <a:r>
              <a:rPr lang="en-US" sz="1600" dirty="0"/>
              <a:t>).</a:t>
            </a:r>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p:cNvSpPr>
            <a:spLocks noGrp="1"/>
          </p:cNvSpPr>
          <p:nvPr>
            <p:ph type="title"/>
          </p:nvPr>
        </p:nvSpPr>
        <p:spPr>
          <a:xfrm>
            <a:off x="1849572" y="982845"/>
            <a:ext cx="5783261" cy="554907"/>
          </a:xfrm>
        </p:spPr>
        <p:txBody>
          <a:bodyPr/>
          <a:lstStyle/>
          <a:p>
            <a:pPr algn="ctr"/>
            <a:r>
              <a:rPr lang="en-US" dirty="0" smtClean="0"/>
              <a:t>Phân loại</a:t>
            </a:r>
            <a:endParaRPr lang="vi-VN" dirty="0"/>
          </a:p>
        </p:txBody>
      </p:sp>
      <p:grpSp>
        <p:nvGrpSpPr>
          <p:cNvPr id="13" name="Nhóm 12" descr="Hình tròn nhỏ với số 1 bên trong cho biết bước 1"/>
          <p:cNvGrpSpPr/>
          <p:nvPr/>
        </p:nvGrpSpPr>
        <p:grpSpPr bwMode="blackWhite">
          <a:xfrm>
            <a:off x="1651077" y="1919761"/>
            <a:ext cx="418634" cy="307379"/>
            <a:chOff x="6953426" y="711274"/>
            <a:chExt cx="558179" cy="409838"/>
          </a:xfrm>
        </p:grpSpPr>
        <p:sp>
          <p:nvSpPr>
            <p:cNvPr id="14" name="Hình bầu dục 13" descr="Hình tròn nhỏ"/>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sz="1050" dirty="0"/>
            </a:p>
          </p:txBody>
        </p:sp>
        <p:sp>
          <p:nvSpPr>
            <p:cNvPr id="15" name="Hộp Văn bản 14" descr="Số 1"/>
            <p:cNvSpPr txBox="1">
              <a:spLocks noChangeAspect="1"/>
            </p:cNvSpPr>
            <p:nvPr/>
          </p:nvSpPr>
          <p:spPr bwMode="blackWhite">
            <a:xfrm>
              <a:off x="6953426" y="727565"/>
              <a:ext cx="558179" cy="338554"/>
            </a:xfrm>
            <a:prstGeom prst="rect">
              <a:avLst/>
            </a:prstGeom>
            <a:noFill/>
          </p:spPr>
          <p:txBody>
            <a:bodyPr wrap="square" rtlCol="0">
              <a:spAutoFit/>
            </a:bodyPr>
            <a:lstStyle/>
            <a:p>
              <a:pPr algn="ctr" rtl="0"/>
              <a:r>
                <a:rPr lang="vi-VN" sz="1050" dirty="0">
                  <a:solidFill>
                    <a:schemeClr val="bg1"/>
                  </a:solidFill>
                  <a:latin typeface="Segoe UI Semibold" panose="020B0702040204020203" pitchFamily="34" charset="0"/>
                  <a:cs typeface="Segoe UI Semibold" panose="020B0702040204020203" pitchFamily="34" charset="0"/>
                </a:rPr>
                <a:t>1</a:t>
              </a:r>
            </a:p>
          </p:txBody>
        </p:sp>
      </p:grpSp>
      <p:sp>
        <p:nvSpPr>
          <p:cNvPr id="16" name="Chỗ dành sẵn cho Nội dung 17"/>
          <p:cNvSpPr txBox="1">
            <a:spLocks/>
          </p:cNvSpPr>
          <p:nvPr/>
        </p:nvSpPr>
        <p:spPr>
          <a:xfrm>
            <a:off x="2031562" y="1962210"/>
            <a:ext cx="5734475" cy="520288"/>
          </a:xfrm>
          <a:prstGeom prst="rect">
            <a:avLst/>
          </a:prstGeom>
        </p:spPr>
        <p:txBody>
          <a:bodyPr vert="horz" lIns="68580" tIns="34290" rIns="68580" bIns="3429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450"/>
              </a:spcAft>
              <a:buNone/>
              <a:defRPr/>
            </a:pPr>
            <a:r>
              <a:rPr lang="en-US" sz="1400" dirty="0" err="1"/>
              <a:t>Kiểm</a:t>
            </a:r>
            <a:r>
              <a:rPr lang="en-US" sz="1400" dirty="0"/>
              <a:t> </a:t>
            </a:r>
            <a:r>
              <a:rPr lang="en-US" sz="1400" dirty="0" err="1"/>
              <a:t>thử</a:t>
            </a:r>
            <a:r>
              <a:rPr lang="en-US" sz="1400" dirty="0"/>
              <a:t> </a:t>
            </a:r>
            <a:r>
              <a:rPr lang="en-US" sz="1400" dirty="0" err="1"/>
              <a:t>dựa</a:t>
            </a:r>
            <a:r>
              <a:rPr lang="en-US" sz="1400" dirty="0"/>
              <a:t> </a:t>
            </a:r>
            <a:r>
              <a:rPr lang="en-US" sz="1400" dirty="0" err="1"/>
              <a:t>trên</a:t>
            </a:r>
            <a:r>
              <a:rPr lang="en-US" sz="1400" dirty="0"/>
              <a:t> </a:t>
            </a:r>
            <a:r>
              <a:rPr lang="en-US" sz="1400" dirty="0" err="1"/>
              <a:t>yêu</a:t>
            </a:r>
            <a:r>
              <a:rPr lang="en-US" sz="1400" dirty="0"/>
              <a:t> </a:t>
            </a:r>
            <a:r>
              <a:rPr lang="en-US" sz="1400" dirty="0" err="1"/>
              <a:t>cầu</a:t>
            </a:r>
            <a:r>
              <a:rPr lang="en-US" sz="1400" dirty="0"/>
              <a:t> (Requirements-based testing)</a:t>
            </a:r>
          </a:p>
        </p:txBody>
      </p:sp>
      <p:grpSp>
        <p:nvGrpSpPr>
          <p:cNvPr id="18" name="Nhóm 17" descr="Hình tròn nhỏ với số 2 bên trong cho biết bước 2"/>
          <p:cNvGrpSpPr/>
          <p:nvPr/>
        </p:nvGrpSpPr>
        <p:grpSpPr bwMode="blackWhite">
          <a:xfrm>
            <a:off x="1651077" y="2653814"/>
            <a:ext cx="418634" cy="307379"/>
            <a:chOff x="6953426" y="711274"/>
            <a:chExt cx="558179" cy="409838"/>
          </a:xfrm>
        </p:grpSpPr>
        <p:sp>
          <p:nvSpPr>
            <p:cNvPr id="23" name="Hình bầu dục 22" descr="Hình tròn nhỏ"/>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sz="1050" dirty="0"/>
            </a:p>
          </p:txBody>
        </p:sp>
        <p:sp>
          <p:nvSpPr>
            <p:cNvPr id="24" name="Hộp Văn bản 23" descr="Số 2"/>
            <p:cNvSpPr txBox="1">
              <a:spLocks noChangeAspect="1"/>
            </p:cNvSpPr>
            <p:nvPr/>
          </p:nvSpPr>
          <p:spPr bwMode="blackWhite">
            <a:xfrm>
              <a:off x="6953426" y="727565"/>
              <a:ext cx="558179" cy="338554"/>
            </a:xfrm>
            <a:prstGeom prst="rect">
              <a:avLst/>
            </a:prstGeom>
            <a:noFill/>
          </p:spPr>
          <p:txBody>
            <a:bodyPr wrap="square" rtlCol="0">
              <a:spAutoFit/>
            </a:bodyPr>
            <a:lstStyle/>
            <a:p>
              <a:pPr algn="ctr" rtl="0"/>
              <a:r>
                <a:rPr lang="vi-VN" sz="1050" dirty="0">
                  <a:solidFill>
                    <a:schemeClr val="bg1"/>
                  </a:solidFill>
                  <a:latin typeface="Segoe UI Semibold" panose="020B0702040204020203" pitchFamily="34" charset="0"/>
                  <a:cs typeface="Segoe UI Semibold" panose="020B0702040204020203" pitchFamily="34" charset="0"/>
                </a:rPr>
                <a:t>2</a:t>
              </a:r>
            </a:p>
          </p:txBody>
        </p:sp>
      </p:grpSp>
      <p:sp>
        <p:nvSpPr>
          <p:cNvPr id="25" name="Chỗ dành sẵn cho Nội dung 17"/>
          <p:cNvSpPr txBox="1">
            <a:spLocks/>
          </p:cNvSpPr>
          <p:nvPr/>
        </p:nvSpPr>
        <p:spPr>
          <a:xfrm>
            <a:off x="2031562" y="2683959"/>
            <a:ext cx="4866235" cy="516061"/>
          </a:xfrm>
          <a:prstGeom prst="rect">
            <a:avLst/>
          </a:prstGeom>
        </p:spPr>
        <p:txBody>
          <a:bodyPr vert="horz" lIns="68580" tIns="34290" rIns="68580" bIns="3429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450"/>
              </a:spcAft>
              <a:buNone/>
              <a:defRPr/>
            </a:pPr>
            <a:r>
              <a:rPr lang="en-US" sz="1400" dirty="0" err="1"/>
              <a:t>Kiểm</a:t>
            </a:r>
            <a:r>
              <a:rPr lang="en-US" sz="1400" dirty="0"/>
              <a:t> </a:t>
            </a:r>
            <a:r>
              <a:rPr lang="en-US" sz="1400" dirty="0" err="1"/>
              <a:t>thử</a:t>
            </a:r>
            <a:r>
              <a:rPr lang="en-US" sz="1400" dirty="0"/>
              <a:t> </a:t>
            </a:r>
            <a:r>
              <a:rPr lang="en-US" sz="1400" dirty="0" err="1"/>
              <a:t>kịch</a:t>
            </a:r>
            <a:r>
              <a:rPr lang="en-US" sz="1400" dirty="0"/>
              <a:t> </a:t>
            </a:r>
            <a:r>
              <a:rPr lang="en-US" sz="1400" dirty="0" err="1"/>
              <a:t>bản</a:t>
            </a:r>
            <a:r>
              <a:rPr lang="en-US" sz="1400" dirty="0"/>
              <a:t> (Scenario testing)</a:t>
            </a:r>
          </a:p>
        </p:txBody>
      </p:sp>
      <p:grpSp>
        <p:nvGrpSpPr>
          <p:cNvPr id="26" name="Nhóm 25" descr="Hình tròn nhỏ với số 3 bên trong cho biết bước 3"/>
          <p:cNvGrpSpPr/>
          <p:nvPr/>
        </p:nvGrpSpPr>
        <p:grpSpPr bwMode="blackWhite">
          <a:xfrm>
            <a:off x="1653988" y="3460044"/>
            <a:ext cx="418634" cy="307379"/>
            <a:chOff x="6953426" y="711274"/>
            <a:chExt cx="558179" cy="409838"/>
          </a:xfrm>
        </p:grpSpPr>
        <p:sp>
          <p:nvSpPr>
            <p:cNvPr id="27" name="Hình bầu dục 26" descr="Hình tròn nhỏ"/>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sz="1050" dirty="0"/>
            </a:p>
          </p:txBody>
        </p:sp>
        <p:sp>
          <p:nvSpPr>
            <p:cNvPr id="28" name="Hộp Văn bản 27" descr="Số 3"/>
            <p:cNvSpPr txBox="1">
              <a:spLocks noChangeAspect="1"/>
            </p:cNvSpPr>
            <p:nvPr/>
          </p:nvSpPr>
          <p:spPr bwMode="blackWhite">
            <a:xfrm>
              <a:off x="6953426" y="727565"/>
              <a:ext cx="558179" cy="338554"/>
            </a:xfrm>
            <a:prstGeom prst="rect">
              <a:avLst/>
            </a:prstGeom>
            <a:noFill/>
          </p:spPr>
          <p:txBody>
            <a:bodyPr wrap="square" rtlCol="0">
              <a:spAutoFit/>
            </a:bodyPr>
            <a:lstStyle/>
            <a:p>
              <a:pPr algn="ctr" rtl="0"/>
              <a:r>
                <a:rPr lang="vi-VN" sz="1050" dirty="0">
                  <a:solidFill>
                    <a:schemeClr val="bg1"/>
                  </a:solidFill>
                  <a:latin typeface="Segoe UI Semibold" panose="020B0702040204020203" pitchFamily="34" charset="0"/>
                  <a:cs typeface="Segoe UI Semibold" panose="020B0702040204020203" pitchFamily="34" charset="0"/>
                </a:rPr>
                <a:t>3</a:t>
              </a:r>
            </a:p>
          </p:txBody>
        </p:sp>
      </p:grpSp>
      <p:sp>
        <p:nvSpPr>
          <p:cNvPr id="29" name="Chỗ dành sẵn cho Nội dung 17"/>
          <p:cNvSpPr txBox="1">
            <a:spLocks/>
          </p:cNvSpPr>
          <p:nvPr/>
        </p:nvSpPr>
        <p:spPr>
          <a:xfrm>
            <a:off x="2068830" y="3496623"/>
            <a:ext cx="6398577" cy="501798"/>
          </a:xfrm>
          <a:prstGeom prst="rect">
            <a:avLst/>
          </a:prstGeom>
        </p:spPr>
        <p:txBody>
          <a:bodyPr vert="horz" lIns="68580" tIns="34290" rIns="68580" bIns="3429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450"/>
              </a:spcAft>
              <a:buNone/>
              <a:defRPr/>
            </a:pPr>
            <a:r>
              <a:rPr lang="en-US" sz="1400" dirty="0" err="1"/>
              <a:t>Kiểm</a:t>
            </a:r>
            <a:r>
              <a:rPr lang="en-US" sz="1400" dirty="0"/>
              <a:t> </a:t>
            </a:r>
            <a:r>
              <a:rPr lang="en-US" sz="1400" dirty="0" err="1"/>
              <a:t>thử</a:t>
            </a:r>
            <a:r>
              <a:rPr lang="en-US" sz="1400" dirty="0"/>
              <a:t> </a:t>
            </a:r>
            <a:r>
              <a:rPr lang="en-US" sz="1400" dirty="0" err="1"/>
              <a:t>hiệu</a:t>
            </a:r>
            <a:r>
              <a:rPr lang="en-US" sz="1400" dirty="0"/>
              <a:t> </a:t>
            </a:r>
            <a:r>
              <a:rPr lang="en-US" sz="1400" dirty="0" err="1"/>
              <a:t>suất</a:t>
            </a:r>
            <a:r>
              <a:rPr lang="en-US" sz="1400" dirty="0"/>
              <a:t> (Performance testing)</a:t>
            </a:r>
          </a:p>
        </p:txBody>
      </p:sp>
    </p:spTree>
    <p:extLst>
      <p:ext uri="{BB962C8B-B14F-4D97-AF65-F5344CB8AC3E}">
        <p14:creationId xmlns:p14="http://schemas.microsoft.com/office/powerpoint/2010/main" val="259683360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1031425" y="909093"/>
            <a:ext cx="5760300" cy="680700"/>
          </a:xfrm>
        </p:spPr>
        <p:txBody>
          <a:bodyPr rtlCol="0">
            <a:normAutofit/>
          </a:bodyPr>
          <a:lstStyle/>
          <a:p>
            <a:pPr lvl="0"/>
            <a:r>
              <a:rPr lang="en-US" dirty="0"/>
              <a:t>Requirements-based testing</a:t>
            </a:r>
            <a:endParaRPr lang="vi-VN" dirty="0">
              <a:latin typeface="Segoe UI Light" panose="020B0502040204020203" pitchFamily="34" charset="0"/>
              <a:cs typeface="Segoe UI Light" panose="020B0502040204020203" pitchFamily="34" charset="0"/>
            </a:endParaRPr>
          </a:p>
        </p:txBody>
      </p:sp>
      <p:sp>
        <p:nvSpPr>
          <p:cNvPr id="4" name="Chỗ dành sẵn cho Nội dung 17"/>
          <p:cNvSpPr txBox="1">
            <a:spLocks/>
          </p:cNvSpPr>
          <p:nvPr/>
        </p:nvSpPr>
        <p:spPr>
          <a:xfrm>
            <a:off x="1031425" y="1876927"/>
            <a:ext cx="7073047" cy="2877954"/>
          </a:xfrm>
          <a:prstGeom prst="rect">
            <a:avLst/>
          </a:prstGeom>
        </p:spPr>
        <p:txBody>
          <a:bodyPr vert="horz" lIns="68580" tIns="34290" rIns="68580" bIns="3429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214313" indent="-214313" algn="just">
              <a:lnSpc>
                <a:spcPts val="1350"/>
              </a:lnSpc>
              <a:spcAft>
                <a:spcPts val="1500"/>
              </a:spcAft>
              <a:buFont typeface="Wingdings" panose="05000000000000000000" pitchFamily="2" charset="2"/>
              <a:buChar char="Ø"/>
            </a:pPr>
            <a:r>
              <a:rPr lang="vi-VN" sz="1400" dirty="0"/>
              <a:t>Kiểm thử dựa trên yêu cầu đang phân phối những gì bạn đã hứa hoặc đã hoàn thành. Ngoài ra, nó là một phương pháp để xác minh rằng phần mềm đáp ứng yêu cầu của phần mềm ứng dụng. Phần mềm được xây dựng và kiểm thử dựa trên yêu cầu. Kiểm thử dựa trên yêu cầu sử dụng tài liệu đặc tả chức năng hoặc các tài liệu đặc tả yêu cầu, câu chuyện của người dùng (trong môi trường nhanh), trường hợp sử dụng hoặc biểu đồ luồng, vv...</a:t>
            </a:r>
            <a:endParaRPr lang="en-US" sz="1400" dirty="0"/>
          </a:p>
          <a:p>
            <a:pPr marL="214313" indent="-214313" algn="just">
              <a:lnSpc>
                <a:spcPts val="1350"/>
              </a:lnSpc>
              <a:spcAft>
                <a:spcPts val="1500"/>
              </a:spcAft>
              <a:buFont typeface="Wingdings" panose="05000000000000000000" pitchFamily="2" charset="2"/>
              <a:buChar char="Ø"/>
            </a:pPr>
            <a:r>
              <a:rPr lang="en-US" sz="1400" dirty="0"/>
              <a:t>Một nguyên tắc chung của thực hành kỹ thuật yêu cầu tốt là các yêu cầu phải được kiểm tra. Đó là, yêu cầu phải được viết để có thể thiết kế một bài kiểm tra cho yêu cầu đó. Sau đó, người kiểm tra có thể kiểm tra xem yêu cầu đã được thỏa mãn chưa. Do đó, kiểm thử dựa trên yêu cầu là một cách tiếp cận có hệ thống đối với thiết kế trường hợp kiểm thử  trong đó bạn xem xét từng yêu cầu và rút ra một bộ kiểm thử cho nó. Kiểm thử dựa trên yêu cầu là xác nhận thay vì kiểm tra lỗi, bạn đang cố chứng minh rằng hệ thống đã thực hiện đúng yêu cầu của mình..</a:t>
            </a:r>
            <a:endParaRPr lang="en-US" sz="1400" dirty="0"/>
          </a:p>
        </p:txBody>
      </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êu đề 5"/>
          <p:cNvSpPr>
            <a:spLocks noGrp="1"/>
          </p:cNvSpPr>
          <p:nvPr>
            <p:ph type="title"/>
          </p:nvPr>
        </p:nvSpPr>
        <p:spPr>
          <a:xfrm>
            <a:off x="980085" y="1130474"/>
            <a:ext cx="5760300" cy="680700"/>
          </a:xfrm>
        </p:spPr>
        <p:txBody>
          <a:bodyPr rtlCol="0">
            <a:normAutofit/>
          </a:bodyPr>
          <a:lstStyle/>
          <a:p>
            <a:pPr rtl="0"/>
            <a:r>
              <a:rPr lang="en-US" dirty="0" err="1">
                <a:latin typeface="+mj-lt"/>
                <a:cs typeface="Segoe UI Light" panose="020B0502040204020203" pitchFamily="34" charset="0"/>
              </a:rPr>
              <a:t>Hệ</a:t>
            </a:r>
            <a:r>
              <a:rPr lang="en-US" dirty="0">
                <a:latin typeface="+mj-lt"/>
                <a:cs typeface="Segoe UI Light" panose="020B0502040204020203" pitchFamily="34" charset="0"/>
              </a:rPr>
              <a:t> </a:t>
            </a:r>
            <a:r>
              <a:rPr lang="en-US" dirty="0" err="1">
                <a:latin typeface="+mj-lt"/>
                <a:cs typeface="Segoe UI Light" panose="020B0502040204020203" pitchFamily="34" charset="0"/>
              </a:rPr>
              <a:t>thống</a:t>
            </a:r>
            <a:r>
              <a:rPr lang="en-US" dirty="0">
                <a:latin typeface="+mj-lt"/>
                <a:cs typeface="Segoe UI Light" panose="020B0502040204020203" pitchFamily="34" charset="0"/>
              </a:rPr>
              <a:t> </a:t>
            </a:r>
            <a:r>
              <a:rPr lang="en-US" dirty="0" err="1">
                <a:latin typeface="+mj-lt"/>
                <a:cs typeface="Segoe UI Light" panose="020B0502040204020203" pitchFamily="34" charset="0"/>
              </a:rPr>
              <a:t>Mentscare</a:t>
            </a:r>
            <a:endParaRPr lang="vi-VN" dirty="0">
              <a:latin typeface="+mj-lt"/>
              <a:cs typeface="Segoe UI Light" panose="020B0502040204020203" pitchFamily="34" charset="0"/>
            </a:endParaRPr>
          </a:p>
        </p:txBody>
      </p:sp>
      <p:sp>
        <p:nvSpPr>
          <p:cNvPr id="38" name="Chỗ dành sẵn cho Nội dung 17"/>
          <p:cNvSpPr txBox="1">
            <a:spLocks/>
          </p:cNvSpPr>
          <p:nvPr/>
        </p:nvSpPr>
        <p:spPr>
          <a:xfrm>
            <a:off x="980085" y="1878551"/>
            <a:ext cx="6721819" cy="2892030"/>
          </a:xfrm>
          <a:prstGeom prst="rect">
            <a:avLst/>
          </a:prstGeom>
        </p:spPr>
        <p:txBody>
          <a:bodyPr vert="horz" lIns="68580" tIns="34290" rIns="68580" bIns="3429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400" dirty="0"/>
              <a:t>Ví dụ, hãy xem xét các yêu cầu hệ thống Mentcare sau đây có liên quan đến việc kiểm tra dị ứng </a:t>
            </a:r>
            <a:r>
              <a:rPr lang="en-US" sz="1400" dirty="0" smtClean="0"/>
              <a:t>thuốc</a:t>
            </a:r>
            <a:r>
              <a:rPr lang="en-US" sz="1400" dirty="0"/>
              <a:t>.</a:t>
            </a:r>
            <a:endParaRPr lang="en-US" sz="1400" dirty="0"/>
          </a:p>
          <a:p>
            <a:pPr algn="just"/>
            <a:r>
              <a:rPr lang="en-US" sz="1400" i="1" dirty="0" err="1"/>
              <a:t>Nếu</a:t>
            </a:r>
            <a:r>
              <a:rPr lang="en-US" sz="1400" i="1" dirty="0"/>
              <a:t> </a:t>
            </a:r>
            <a:r>
              <a:rPr lang="en-US" sz="1400" i="1" dirty="0" err="1"/>
              <a:t>một</a:t>
            </a:r>
            <a:r>
              <a:rPr lang="en-US" sz="1400" i="1" dirty="0"/>
              <a:t> </a:t>
            </a:r>
            <a:r>
              <a:rPr lang="en-US" sz="1400" i="1" dirty="0" err="1"/>
              <a:t>bệnh</a:t>
            </a:r>
            <a:r>
              <a:rPr lang="en-US" sz="1400" i="1" dirty="0"/>
              <a:t> </a:t>
            </a:r>
            <a:r>
              <a:rPr lang="en-US" sz="1400" i="1" dirty="0" err="1"/>
              <a:t>nhân</a:t>
            </a:r>
            <a:r>
              <a:rPr lang="en-US" sz="1400" i="1" dirty="0"/>
              <a:t> </a:t>
            </a:r>
            <a:r>
              <a:rPr lang="en-US" sz="1400" i="1" dirty="0" err="1"/>
              <a:t>được</a:t>
            </a:r>
            <a:r>
              <a:rPr lang="en-US" sz="1400" i="1" dirty="0"/>
              <a:t> </a:t>
            </a:r>
            <a:r>
              <a:rPr lang="en-US" sz="1400" i="1" dirty="0" err="1"/>
              <a:t>biết</a:t>
            </a:r>
            <a:r>
              <a:rPr lang="en-US" sz="1400" i="1" dirty="0"/>
              <a:t> </a:t>
            </a:r>
            <a:r>
              <a:rPr lang="en-US" sz="1400" i="1" dirty="0" err="1"/>
              <a:t>là</a:t>
            </a:r>
            <a:r>
              <a:rPr lang="en-US" sz="1400" i="1" dirty="0"/>
              <a:t> </a:t>
            </a:r>
            <a:r>
              <a:rPr lang="en-US" sz="1400" i="1" dirty="0" err="1"/>
              <a:t>dị</a:t>
            </a:r>
            <a:r>
              <a:rPr lang="en-US" sz="1400" i="1" dirty="0"/>
              <a:t> </a:t>
            </a:r>
            <a:r>
              <a:rPr lang="en-US" sz="1400" i="1" dirty="0" err="1"/>
              <a:t>ứng</a:t>
            </a:r>
            <a:r>
              <a:rPr lang="en-US" sz="1400" i="1" dirty="0"/>
              <a:t> </a:t>
            </a:r>
            <a:r>
              <a:rPr lang="en-US" sz="1400" i="1" dirty="0" err="1"/>
              <a:t>với</a:t>
            </a:r>
            <a:r>
              <a:rPr lang="en-US" sz="1400" i="1" dirty="0"/>
              <a:t> </a:t>
            </a:r>
            <a:r>
              <a:rPr lang="en-US" sz="1400" i="1" dirty="0" err="1"/>
              <a:t>bất</a:t>
            </a:r>
            <a:r>
              <a:rPr lang="en-US" sz="1400" i="1" dirty="0"/>
              <a:t> </a:t>
            </a:r>
            <a:r>
              <a:rPr lang="en-US" sz="1400" i="1" dirty="0" err="1"/>
              <a:t>kỳ</a:t>
            </a:r>
            <a:r>
              <a:rPr lang="en-US" sz="1400" i="1" dirty="0"/>
              <a:t> </a:t>
            </a:r>
            <a:r>
              <a:rPr lang="en-US" sz="1400" i="1" dirty="0" err="1"/>
              <a:t>loại</a:t>
            </a:r>
            <a:r>
              <a:rPr lang="en-US" sz="1400" i="1" dirty="0"/>
              <a:t> </a:t>
            </a:r>
            <a:r>
              <a:rPr lang="en-US" sz="1400" i="1" dirty="0" err="1"/>
              <a:t>thuốc</a:t>
            </a:r>
            <a:r>
              <a:rPr lang="en-US" sz="1400" i="1" dirty="0"/>
              <a:t> </a:t>
            </a:r>
            <a:r>
              <a:rPr lang="en-US" sz="1400" i="1" dirty="0" err="1"/>
              <a:t>cụ</a:t>
            </a:r>
            <a:r>
              <a:rPr lang="en-US" sz="1400" i="1" dirty="0"/>
              <a:t> </a:t>
            </a:r>
            <a:r>
              <a:rPr lang="en-US" sz="1400" i="1" dirty="0" err="1"/>
              <a:t>thể</a:t>
            </a:r>
            <a:r>
              <a:rPr lang="en-US" sz="1400" i="1" dirty="0"/>
              <a:t> </a:t>
            </a:r>
            <a:r>
              <a:rPr lang="en-US" sz="1400" i="1" dirty="0" err="1"/>
              <a:t>nào</a:t>
            </a:r>
            <a:r>
              <a:rPr lang="en-US" sz="1400" i="1" dirty="0"/>
              <a:t>, </a:t>
            </a:r>
            <a:r>
              <a:rPr lang="en-US" sz="1400" i="1" dirty="0" err="1"/>
              <a:t>thì</a:t>
            </a:r>
            <a:r>
              <a:rPr lang="en-US" sz="1400" i="1" dirty="0"/>
              <a:t> </a:t>
            </a:r>
            <a:r>
              <a:rPr lang="en-US" sz="1400" i="1" dirty="0" err="1"/>
              <a:t>việc</a:t>
            </a:r>
            <a:r>
              <a:rPr lang="en-US" sz="1400" i="1" dirty="0"/>
              <a:t> </a:t>
            </a:r>
            <a:r>
              <a:rPr lang="en-US" sz="1400" i="1" dirty="0" err="1"/>
              <a:t>kê</a:t>
            </a:r>
            <a:r>
              <a:rPr lang="en-US" sz="1400" i="1" dirty="0"/>
              <a:t> </a:t>
            </a:r>
            <a:r>
              <a:rPr lang="en-US" sz="1400" i="1" dirty="0" err="1"/>
              <a:t>đơn</a:t>
            </a:r>
            <a:r>
              <a:rPr lang="en-US" sz="1400" i="1" dirty="0"/>
              <a:t> </a:t>
            </a:r>
            <a:r>
              <a:rPr lang="en-US" sz="1400" i="1" dirty="0" err="1"/>
              <a:t>thuốc</a:t>
            </a:r>
            <a:r>
              <a:rPr lang="en-US" sz="1400" i="1" dirty="0"/>
              <a:t> </a:t>
            </a:r>
            <a:r>
              <a:rPr lang="en-US" sz="1400" i="1" dirty="0" err="1"/>
              <a:t>đó</a:t>
            </a:r>
            <a:r>
              <a:rPr lang="en-US" sz="1400" i="1" dirty="0"/>
              <a:t> </a:t>
            </a:r>
            <a:r>
              <a:rPr lang="en-US" sz="1400" i="1" dirty="0" err="1"/>
              <a:t>sẽ</a:t>
            </a:r>
            <a:r>
              <a:rPr lang="en-US" sz="1400" i="1" dirty="0"/>
              <a:t> </a:t>
            </a:r>
            <a:r>
              <a:rPr lang="en-US" sz="1400" i="1" dirty="0" err="1"/>
              <a:t>dẫn</a:t>
            </a:r>
            <a:r>
              <a:rPr lang="en-US" sz="1400" i="1" dirty="0"/>
              <a:t> </a:t>
            </a:r>
            <a:r>
              <a:rPr lang="en-US" sz="1400" i="1" dirty="0" err="1"/>
              <a:t>đến</a:t>
            </a:r>
            <a:r>
              <a:rPr lang="en-US" sz="1400" i="1" dirty="0"/>
              <a:t> </a:t>
            </a:r>
            <a:r>
              <a:rPr lang="en-US" sz="1400" i="1" dirty="0" err="1"/>
              <a:t>một</a:t>
            </a:r>
            <a:r>
              <a:rPr lang="en-US" sz="1400" i="1" dirty="0"/>
              <a:t> </a:t>
            </a:r>
            <a:r>
              <a:rPr lang="en-US" sz="1400" i="1" dirty="0" err="1"/>
              <a:t>thông</a:t>
            </a:r>
            <a:r>
              <a:rPr lang="en-US" sz="1400" i="1" dirty="0"/>
              <a:t> </a:t>
            </a:r>
            <a:r>
              <a:rPr lang="en-US" sz="1400" i="1" dirty="0" err="1"/>
              <a:t>điệp</a:t>
            </a:r>
            <a:r>
              <a:rPr lang="en-US" sz="1400" i="1" dirty="0"/>
              <a:t> </a:t>
            </a:r>
            <a:r>
              <a:rPr lang="en-US" sz="1400" i="1" dirty="0" err="1"/>
              <a:t>cảnh</a:t>
            </a:r>
            <a:r>
              <a:rPr lang="en-US" sz="1400" i="1" dirty="0"/>
              <a:t> </a:t>
            </a:r>
            <a:r>
              <a:rPr lang="en-US" sz="1400" i="1" dirty="0" err="1"/>
              <a:t>báo</a:t>
            </a:r>
            <a:r>
              <a:rPr lang="en-US" sz="1400" i="1" dirty="0"/>
              <a:t> </a:t>
            </a:r>
            <a:r>
              <a:rPr lang="en-US" sz="1400" i="1" dirty="0" err="1"/>
              <a:t>được</a:t>
            </a:r>
            <a:r>
              <a:rPr lang="en-US" sz="1400" i="1" dirty="0"/>
              <a:t> </a:t>
            </a:r>
            <a:r>
              <a:rPr lang="en-US" sz="1400" i="1" dirty="0" err="1"/>
              <a:t>đưa</a:t>
            </a:r>
            <a:r>
              <a:rPr lang="en-US" sz="1400" i="1" dirty="0"/>
              <a:t> ra </a:t>
            </a:r>
            <a:r>
              <a:rPr lang="en-US" sz="1400" i="1" dirty="0" err="1"/>
              <a:t>cho</a:t>
            </a:r>
            <a:r>
              <a:rPr lang="en-US" sz="1400" i="1" dirty="0"/>
              <a:t> </a:t>
            </a:r>
            <a:r>
              <a:rPr lang="en-US" sz="1400" i="1" dirty="0" err="1"/>
              <a:t>người</a:t>
            </a:r>
            <a:r>
              <a:rPr lang="en-US" sz="1400" i="1" dirty="0"/>
              <a:t> </a:t>
            </a:r>
            <a:r>
              <a:rPr lang="en-US" sz="1400" i="1" dirty="0" err="1"/>
              <a:t>sử</a:t>
            </a:r>
            <a:r>
              <a:rPr lang="en-US" sz="1400" i="1" dirty="0"/>
              <a:t> </a:t>
            </a:r>
            <a:r>
              <a:rPr lang="en-US" sz="1400" i="1" dirty="0" err="1"/>
              <a:t>dụng</a:t>
            </a:r>
            <a:r>
              <a:rPr lang="en-US" sz="1400" i="1" dirty="0"/>
              <a:t> </a:t>
            </a:r>
            <a:r>
              <a:rPr lang="en-US" sz="1400" i="1" dirty="0" err="1"/>
              <a:t>hệ</a:t>
            </a:r>
            <a:r>
              <a:rPr lang="en-US" sz="1400" i="1" dirty="0"/>
              <a:t> </a:t>
            </a:r>
            <a:r>
              <a:rPr lang="en-US" sz="1400" i="1" dirty="0" err="1"/>
              <a:t>thống</a:t>
            </a:r>
            <a:r>
              <a:rPr lang="en-US" sz="1400" i="1" dirty="0"/>
              <a:t>.</a:t>
            </a:r>
            <a:endParaRPr lang="en-US" sz="1400" dirty="0"/>
          </a:p>
          <a:p>
            <a:pPr algn="just"/>
            <a:r>
              <a:rPr lang="en-US" sz="1400" i="1" dirty="0" err="1"/>
              <a:t>Nếu</a:t>
            </a:r>
            <a:r>
              <a:rPr lang="en-US" sz="1400" i="1" dirty="0"/>
              <a:t> </a:t>
            </a:r>
            <a:r>
              <a:rPr lang="en-US" sz="1400" i="1" dirty="0" err="1"/>
              <a:t>một</a:t>
            </a:r>
            <a:r>
              <a:rPr lang="en-US" sz="1400" i="1" dirty="0"/>
              <a:t> </a:t>
            </a:r>
            <a:r>
              <a:rPr lang="en-US" sz="1400" i="1" dirty="0" err="1"/>
              <a:t>người</a:t>
            </a:r>
            <a:r>
              <a:rPr lang="en-US" sz="1400" i="1" dirty="0"/>
              <a:t> </a:t>
            </a:r>
            <a:r>
              <a:rPr lang="en-US" sz="1400" i="1" dirty="0" err="1"/>
              <a:t>kê</a:t>
            </a:r>
            <a:r>
              <a:rPr lang="en-US" sz="1400" i="1" dirty="0"/>
              <a:t> </a:t>
            </a:r>
            <a:r>
              <a:rPr lang="en-US" sz="1400" i="1" dirty="0" err="1"/>
              <a:t>đơn</a:t>
            </a:r>
            <a:r>
              <a:rPr lang="en-US" sz="1400" i="1" dirty="0"/>
              <a:t> </a:t>
            </a:r>
            <a:r>
              <a:rPr lang="en-US" sz="1400" i="1" dirty="0" err="1"/>
              <a:t>chọn</a:t>
            </a:r>
            <a:r>
              <a:rPr lang="en-US" sz="1400" i="1" dirty="0"/>
              <a:t> </a:t>
            </a:r>
            <a:r>
              <a:rPr lang="en-US" sz="1400" i="1" dirty="0" err="1"/>
              <a:t>bỏ</a:t>
            </a:r>
            <a:r>
              <a:rPr lang="en-US" sz="1400" i="1" dirty="0"/>
              <a:t> qua </a:t>
            </a:r>
            <a:r>
              <a:rPr lang="en-US" sz="1400" i="1" dirty="0" err="1"/>
              <a:t>một</a:t>
            </a:r>
            <a:r>
              <a:rPr lang="en-US" sz="1400" i="1" dirty="0"/>
              <a:t> </a:t>
            </a:r>
            <a:r>
              <a:rPr lang="en-US" sz="1400" i="1" dirty="0" err="1"/>
              <a:t>cảnh</a:t>
            </a:r>
            <a:r>
              <a:rPr lang="en-US" sz="1400" i="1" dirty="0"/>
              <a:t> </a:t>
            </a:r>
            <a:r>
              <a:rPr lang="en-US" sz="1400" i="1" dirty="0" err="1"/>
              <a:t>báo</a:t>
            </a:r>
            <a:r>
              <a:rPr lang="en-US" sz="1400" i="1" dirty="0"/>
              <a:t> </a:t>
            </a:r>
            <a:r>
              <a:rPr lang="en-US" sz="1400" i="1" dirty="0" err="1"/>
              <a:t>dị</a:t>
            </a:r>
            <a:r>
              <a:rPr lang="en-US" sz="1400" i="1" dirty="0"/>
              <a:t> </a:t>
            </a:r>
            <a:r>
              <a:rPr lang="en-US" sz="1400" i="1" dirty="0" err="1"/>
              <a:t>ứng</a:t>
            </a:r>
            <a:r>
              <a:rPr lang="en-US" sz="1400" i="1" dirty="0"/>
              <a:t>, </a:t>
            </a:r>
            <a:r>
              <a:rPr lang="en-US" sz="1400" i="1" dirty="0" err="1"/>
              <a:t>anh</a:t>
            </a:r>
            <a:r>
              <a:rPr lang="en-US" sz="1400" i="1" dirty="0"/>
              <a:t> ta </a:t>
            </a:r>
            <a:r>
              <a:rPr lang="en-US" sz="1400" i="1" dirty="0" err="1"/>
              <a:t>hoặc</a:t>
            </a:r>
            <a:r>
              <a:rPr lang="en-US" sz="1400" i="1" dirty="0"/>
              <a:t> </a:t>
            </a:r>
            <a:r>
              <a:rPr lang="en-US" sz="1400" i="1" dirty="0" err="1"/>
              <a:t>cô</a:t>
            </a:r>
            <a:r>
              <a:rPr lang="en-US" sz="1400" i="1" dirty="0"/>
              <a:t> ta </a:t>
            </a:r>
            <a:r>
              <a:rPr lang="en-US" sz="1400" i="1" dirty="0" err="1"/>
              <a:t>sẽ</a:t>
            </a:r>
            <a:r>
              <a:rPr lang="en-US" sz="1400" i="1" dirty="0"/>
              <a:t> </a:t>
            </a:r>
            <a:r>
              <a:rPr lang="en-US" sz="1400" i="1" dirty="0" err="1"/>
              <a:t>cung</a:t>
            </a:r>
            <a:r>
              <a:rPr lang="en-US" sz="1400" i="1" dirty="0"/>
              <a:t> </a:t>
            </a:r>
            <a:r>
              <a:rPr lang="en-US" sz="1400" i="1" dirty="0" err="1"/>
              <a:t>cấp</a:t>
            </a:r>
            <a:r>
              <a:rPr lang="en-US" sz="1400" i="1" dirty="0"/>
              <a:t> </a:t>
            </a:r>
            <a:r>
              <a:rPr lang="en-US" sz="1400" i="1" dirty="0" err="1"/>
              <a:t>một</a:t>
            </a:r>
            <a:r>
              <a:rPr lang="en-US" sz="1400" i="1" dirty="0"/>
              <a:t> </a:t>
            </a:r>
            <a:r>
              <a:rPr lang="en-US" sz="1400" i="1" dirty="0" err="1"/>
              <a:t>lý</a:t>
            </a:r>
            <a:r>
              <a:rPr lang="en-US" sz="1400" i="1" dirty="0"/>
              <a:t> do </a:t>
            </a:r>
            <a:r>
              <a:rPr lang="en-US" sz="1400" i="1" dirty="0" err="1"/>
              <a:t>tại</a:t>
            </a:r>
            <a:r>
              <a:rPr lang="en-US" sz="1400" i="1" dirty="0"/>
              <a:t> </a:t>
            </a:r>
            <a:r>
              <a:rPr lang="en-US" sz="1400" i="1" dirty="0" err="1"/>
              <a:t>sao</a:t>
            </a:r>
            <a:r>
              <a:rPr lang="en-US" sz="1400" i="1" dirty="0"/>
              <a:t> </a:t>
            </a:r>
            <a:r>
              <a:rPr lang="en-US" sz="1400" i="1" dirty="0" err="1"/>
              <a:t>điều</a:t>
            </a:r>
            <a:r>
              <a:rPr lang="en-US" sz="1400" i="1" dirty="0"/>
              <a:t> </a:t>
            </a:r>
            <a:r>
              <a:rPr lang="en-US" sz="1400" i="1" dirty="0" err="1"/>
              <a:t>này</a:t>
            </a:r>
            <a:r>
              <a:rPr lang="en-US" sz="1400" i="1" dirty="0"/>
              <a:t> </a:t>
            </a:r>
            <a:r>
              <a:rPr lang="en-US" sz="1400" i="1" dirty="0" err="1"/>
              <a:t>đã</a:t>
            </a:r>
            <a:r>
              <a:rPr lang="en-US" sz="1400" i="1" dirty="0"/>
              <a:t> </a:t>
            </a:r>
            <a:r>
              <a:rPr lang="en-US" sz="1400" i="1" dirty="0" err="1"/>
              <a:t>bị</a:t>
            </a:r>
            <a:r>
              <a:rPr lang="en-US" sz="1400" i="1" dirty="0"/>
              <a:t> </a:t>
            </a:r>
            <a:r>
              <a:rPr lang="en-US" sz="1400" i="1" dirty="0" err="1"/>
              <a:t>bỏ</a:t>
            </a:r>
            <a:r>
              <a:rPr lang="en-US" sz="1400" i="1" dirty="0"/>
              <a:t> qua.</a:t>
            </a:r>
          </a:p>
          <a:p>
            <a:endParaRPr lang="en-US" sz="1000" dirty="0"/>
          </a:p>
          <a:p>
            <a:endParaRPr lang="en-US" sz="1000" dirty="0"/>
          </a:p>
        </p:txBody>
      </p:sp>
    </p:spTree>
    <p:extLst>
      <p:ext uri="{BB962C8B-B14F-4D97-AF65-F5344CB8AC3E}">
        <p14:creationId xmlns:p14="http://schemas.microsoft.com/office/powerpoint/2010/main" val="727668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êu đề 7"/>
          <p:cNvSpPr>
            <a:spLocks noGrp="1"/>
          </p:cNvSpPr>
          <p:nvPr>
            <p:ph type="title"/>
          </p:nvPr>
        </p:nvSpPr>
        <p:spPr>
          <a:xfrm>
            <a:off x="1888072" y="379703"/>
            <a:ext cx="5760300" cy="680700"/>
          </a:xfrm>
        </p:spPr>
        <p:txBody>
          <a:bodyPr rtlCol="0">
            <a:normAutofit/>
          </a:bodyPr>
          <a:lstStyle/>
          <a:p>
            <a:pPr rtl="0"/>
            <a:r>
              <a:rPr lang="en-US" dirty="0" err="1">
                <a:latin typeface="+mj-lt"/>
                <a:cs typeface="Segoe UI Light" panose="020B0502040204020203" pitchFamily="34" charset="0"/>
              </a:rPr>
              <a:t>Hệ</a:t>
            </a:r>
            <a:r>
              <a:rPr lang="en-US" dirty="0">
                <a:latin typeface="+mj-lt"/>
                <a:cs typeface="Segoe UI Light" panose="020B0502040204020203" pitchFamily="34" charset="0"/>
              </a:rPr>
              <a:t> </a:t>
            </a:r>
            <a:r>
              <a:rPr lang="en-US" dirty="0" err="1">
                <a:latin typeface="+mj-lt"/>
                <a:cs typeface="Segoe UI Light" panose="020B0502040204020203" pitchFamily="34" charset="0"/>
              </a:rPr>
              <a:t>thống</a:t>
            </a:r>
            <a:r>
              <a:rPr lang="en-US" dirty="0">
                <a:latin typeface="+mj-lt"/>
                <a:cs typeface="Segoe UI Light" panose="020B0502040204020203" pitchFamily="34" charset="0"/>
              </a:rPr>
              <a:t> </a:t>
            </a:r>
            <a:r>
              <a:rPr lang="en-US" dirty="0" err="1">
                <a:latin typeface="+mj-lt"/>
                <a:cs typeface="Segoe UI Light" panose="020B0502040204020203" pitchFamily="34" charset="0"/>
              </a:rPr>
              <a:t>Mentcare</a:t>
            </a:r>
            <a:endParaRPr lang="vi-VN" dirty="0">
              <a:latin typeface="+mj-lt"/>
              <a:cs typeface="Segoe UI Light" panose="020B0502040204020203" pitchFamily="34" charset="0"/>
            </a:endParaRPr>
          </a:p>
        </p:txBody>
      </p:sp>
      <p:sp>
        <p:nvSpPr>
          <p:cNvPr id="42" name="Chỗ dành sẵn cho Nội dung 17"/>
          <p:cNvSpPr txBox="1">
            <a:spLocks/>
          </p:cNvSpPr>
          <p:nvPr/>
        </p:nvSpPr>
        <p:spPr>
          <a:xfrm>
            <a:off x="978816" y="1244907"/>
            <a:ext cx="7578813" cy="3684853"/>
          </a:xfrm>
          <a:prstGeom prst="rect">
            <a:avLst/>
          </a:prstGeom>
        </p:spPr>
        <p:txBody>
          <a:bodyPr vert="horz" lIns="68580" tIns="34290" rIns="68580" bIns="3429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t>Để kiểm tra xem các yêu cầu này đã được thỏa mãn chưa, bạn cần phát triển một số kiểm thử liên </a:t>
            </a:r>
            <a:r>
              <a:rPr lang="en-US" dirty="0" smtClean="0"/>
              <a:t>quan </a:t>
            </a:r>
          </a:p>
          <a:p>
            <a:pPr algn="just"/>
            <a:r>
              <a:rPr lang="en-US" dirty="0" smtClean="0"/>
              <a:t>Thiết lập hồ sơ bệnh nhân không có dị ứng được biết đến. Kê đơn thuốc cho dị ứng được biết là tồn tại. Kiểm tra xem thông điệp cảnh báo không được hệ thống đưa ra.</a:t>
            </a:r>
          </a:p>
          <a:p>
            <a:pPr algn="just"/>
            <a:r>
              <a:rPr lang="en-US" dirty="0" smtClean="0"/>
              <a:t>Thiết </a:t>
            </a:r>
            <a:r>
              <a:rPr lang="en-US" dirty="0"/>
              <a:t>lập hồ sơ bệnh nhân bị dị ứng đã biết. Kê toa thuốc mà bệnh nhân bị dị ứng và kiểm tra xem cảnh báo có được đưa ra bởi hệ thống </a:t>
            </a:r>
            <a:r>
              <a:rPr lang="en-US" dirty="0" smtClean="0"/>
              <a:t>không?</a:t>
            </a:r>
          </a:p>
          <a:p>
            <a:pPr algn="just"/>
            <a:r>
              <a:rPr lang="en-US" dirty="0" smtClean="0"/>
              <a:t>Thiết </a:t>
            </a:r>
            <a:r>
              <a:rPr lang="en-US" dirty="0"/>
              <a:t>lập hồ sơ bệnh nhân trong đó ghi nhận dị ứng với hai loại thuốc trở lên. Kê đơn cả hai loại thuốc này một cách riêng biệt và kiểm tra xem cảnh báo chính xác cho từng loại thuốc được đưa </a:t>
            </a:r>
            <a:r>
              <a:rPr lang="en-US" dirty="0" smtClean="0"/>
              <a:t>ra.</a:t>
            </a:r>
          </a:p>
          <a:p>
            <a:pPr algn="just"/>
            <a:r>
              <a:rPr lang="en-US" dirty="0" smtClean="0"/>
              <a:t>Kê </a:t>
            </a:r>
            <a:r>
              <a:rPr lang="en-US" dirty="0"/>
              <a:t>toa hai loại thuốc mà bệnh nhân bị dị ứng. Kiểm tra xem hai cảnh báo được đưa ra chính </a:t>
            </a:r>
            <a:r>
              <a:rPr lang="en-US" dirty="0" smtClean="0"/>
              <a:t>xác.</a:t>
            </a:r>
          </a:p>
          <a:p>
            <a:pPr algn="just"/>
            <a:r>
              <a:rPr lang="en-US" dirty="0" smtClean="0"/>
              <a:t>Kê </a:t>
            </a:r>
            <a:r>
              <a:rPr lang="en-US" dirty="0"/>
              <a:t>đơn thuốc đưa ra cảnh báo và ghi đè cảnh báo đó. </a:t>
            </a:r>
            <a:r>
              <a:rPr lang="en-US" dirty="0" err="1"/>
              <a:t>Kiểm</a:t>
            </a:r>
            <a:r>
              <a:rPr lang="en-US" dirty="0"/>
              <a:t> </a:t>
            </a:r>
            <a:r>
              <a:rPr lang="en-US" dirty="0" err="1"/>
              <a:t>tra</a:t>
            </a:r>
            <a:r>
              <a:rPr lang="en-US" dirty="0"/>
              <a:t> </a:t>
            </a:r>
            <a:r>
              <a:rPr lang="en-US" dirty="0" err="1"/>
              <a:t>xem</a:t>
            </a:r>
            <a:r>
              <a:rPr lang="en-US" dirty="0"/>
              <a:t> </a:t>
            </a:r>
            <a:r>
              <a:rPr lang="en-US" dirty="0" err="1"/>
              <a:t>hệ</a:t>
            </a:r>
            <a:r>
              <a:rPr lang="en-US" dirty="0"/>
              <a:t> </a:t>
            </a:r>
            <a:r>
              <a:rPr lang="en-US" dirty="0" err="1"/>
              <a:t>thống</a:t>
            </a:r>
            <a:r>
              <a:rPr lang="en-US" dirty="0"/>
              <a:t> </a:t>
            </a:r>
            <a:r>
              <a:rPr lang="en-US" dirty="0" err="1"/>
              <a:t>yêu</a:t>
            </a:r>
            <a:r>
              <a:rPr lang="en-US" dirty="0"/>
              <a:t> </a:t>
            </a:r>
            <a:r>
              <a:rPr lang="en-US" dirty="0" err="1"/>
              <a:t>cầu</a:t>
            </a:r>
            <a:r>
              <a:rPr lang="en-US" dirty="0"/>
              <a:t> </a:t>
            </a:r>
            <a:r>
              <a:rPr lang="en-US" dirty="0" err="1"/>
              <a:t>người</a:t>
            </a:r>
            <a:r>
              <a:rPr lang="en-US" dirty="0"/>
              <a:t> </a:t>
            </a:r>
            <a:r>
              <a:rPr lang="en-US" dirty="0" err="1"/>
              <a:t>dùng</a:t>
            </a:r>
            <a:r>
              <a:rPr lang="en-US" dirty="0"/>
              <a:t> </a:t>
            </a:r>
            <a:r>
              <a:rPr lang="en-US" dirty="0" err="1"/>
              <a:t>cung</a:t>
            </a:r>
            <a:r>
              <a:rPr lang="en-US" dirty="0"/>
              <a:t> </a:t>
            </a:r>
            <a:r>
              <a:rPr lang="en-US" dirty="0" err="1"/>
              <a:t>cấp</a:t>
            </a:r>
            <a:r>
              <a:rPr lang="en-US" dirty="0"/>
              <a:t> </a:t>
            </a:r>
            <a:r>
              <a:rPr lang="en-US" dirty="0" err="1"/>
              <a:t>thông</a:t>
            </a:r>
            <a:r>
              <a:rPr lang="en-US" dirty="0"/>
              <a:t> tin </a:t>
            </a:r>
            <a:r>
              <a:rPr lang="en-US" dirty="0" err="1"/>
              <a:t>giải</a:t>
            </a:r>
            <a:r>
              <a:rPr lang="en-US" dirty="0"/>
              <a:t> </a:t>
            </a:r>
            <a:r>
              <a:rPr lang="en-US" dirty="0" err="1"/>
              <a:t>thích</a:t>
            </a:r>
            <a:r>
              <a:rPr lang="en-US" dirty="0"/>
              <a:t> </a:t>
            </a:r>
            <a:r>
              <a:rPr lang="en-US" dirty="0" err="1"/>
              <a:t>lý</a:t>
            </a:r>
            <a:r>
              <a:rPr lang="en-US" dirty="0"/>
              <a:t> do </a:t>
            </a:r>
            <a:r>
              <a:rPr lang="en-US" dirty="0" err="1"/>
              <a:t>cảnh</a:t>
            </a:r>
            <a:r>
              <a:rPr lang="en-US" dirty="0"/>
              <a:t> </a:t>
            </a:r>
            <a:r>
              <a:rPr lang="en-US" dirty="0" err="1"/>
              <a:t>báo</a:t>
            </a:r>
            <a:r>
              <a:rPr lang="en-US" dirty="0"/>
              <a:t> </a:t>
            </a:r>
            <a:r>
              <a:rPr lang="en-US" dirty="0" err="1"/>
              <a:t>bị</a:t>
            </a:r>
            <a:r>
              <a:rPr lang="en-US" dirty="0"/>
              <a:t> </a:t>
            </a:r>
            <a:r>
              <a:rPr lang="en-US" dirty="0" err="1"/>
              <a:t>ghi</a:t>
            </a:r>
            <a:r>
              <a:rPr lang="en-US" dirty="0"/>
              <a:t> </a:t>
            </a:r>
            <a:r>
              <a:rPr lang="en-US" dirty="0" err="1"/>
              <a:t>đè</a:t>
            </a:r>
            <a:r>
              <a:rPr lang="en-US" dirty="0"/>
              <a:t>.</a:t>
            </a:r>
          </a:p>
        </p:txBody>
      </p:sp>
    </p:spTree>
    <p:extLst>
      <p:ext uri="{BB962C8B-B14F-4D97-AF65-F5344CB8AC3E}">
        <p14:creationId xmlns:p14="http://schemas.microsoft.com/office/powerpoint/2010/main" val="17693260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F4C4BE5-15E4-4625-AAD3-4361EE403078}"/>
              </a:ext>
            </a:extLst>
          </p:cNvPr>
          <p:cNvSpPr>
            <a:spLocks noGrp="1"/>
          </p:cNvSpPr>
          <p:nvPr>
            <p:ph type="title"/>
          </p:nvPr>
        </p:nvSpPr>
        <p:spPr>
          <a:xfrm>
            <a:off x="2196082" y="543334"/>
            <a:ext cx="5760300" cy="680700"/>
          </a:xfrm>
        </p:spPr>
        <p:txBody>
          <a:bodyPr>
            <a:normAutofit/>
          </a:bodyPr>
          <a:lstStyle/>
          <a:p>
            <a:r>
              <a:rPr lang="en-US" dirty="0"/>
              <a:t>Scenario testing</a:t>
            </a:r>
          </a:p>
        </p:txBody>
      </p:sp>
      <p:pic>
        <p:nvPicPr>
          <p:cNvPr id="12" name="Hình ảnh 11" descr="Ảnh có chứa văn bản, ảnh chụp màn hình&#10;&#10;Mô tả được tạo tự động">
            <a:extLst>
              <a:ext uri="{FF2B5EF4-FFF2-40B4-BE49-F238E27FC236}">
                <a16:creationId xmlns:a16="http://schemas.microsoft.com/office/drawing/2014/main" id="{D180D9EE-0D42-4513-A26D-CCC7B68C261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91440" y="1487438"/>
            <a:ext cx="3689640" cy="3339318"/>
          </a:xfrm>
          <a:prstGeom prst="rect">
            <a:avLst/>
          </a:prstGeom>
        </p:spPr>
      </p:pic>
      <p:sp>
        <p:nvSpPr>
          <p:cNvPr id="5" name="Chỗ dành sẵn cho Nội dung 17"/>
          <p:cNvSpPr txBox="1">
            <a:spLocks/>
          </p:cNvSpPr>
          <p:nvPr/>
        </p:nvSpPr>
        <p:spPr>
          <a:xfrm>
            <a:off x="229315" y="1487438"/>
            <a:ext cx="4762126" cy="3339318"/>
          </a:xfrm>
          <a:prstGeom prst="rect">
            <a:avLst/>
          </a:prstGeom>
        </p:spPr>
        <p:txBody>
          <a:bodyPr vert="horz" lIns="68580" tIns="34290" rIns="68580" bIns="3429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just"/>
            <a:r>
              <a:rPr lang="en-US" sz="1400" dirty="0"/>
              <a:t>Kiểm thử kich bản là một cách tiếp cận để kiểm thử phát hành, theo đó bạn nghĩ ra các kịch bản sử dụng điển hình và sử dụng các kịch bản này để phát triển các trường hợp kiểm thử cho hệ thống. Kịch bản là một câu chuyện mô tả một cách mà hệ thống có thể được sử dụng. Các kịch bản phải thực tế và người dùng hệ thống thực sẽ có thể liên quan đến chúng. Nếu bạn đã sử dụng các kịch bản hoặc câu chuyện người dùng như một phần của quy trình kỹ thuật yêu cầu (được mô tả trong Chương 4), thì bạn có thể sử dụng lại chúng làm kịch bản kiểm thử.</a:t>
            </a:r>
          </a:p>
          <a:p>
            <a:endParaRPr lang="en-US" sz="1400" dirty="0"/>
          </a:p>
        </p:txBody>
      </p:sp>
    </p:spTree>
    <p:extLst>
      <p:ext uri="{BB962C8B-B14F-4D97-AF65-F5344CB8AC3E}">
        <p14:creationId xmlns:p14="http://schemas.microsoft.com/office/powerpoint/2010/main" val="317163625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DB483F3-B67D-486A-90F0-6FB40F911233}"/>
              </a:ext>
            </a:extLst>
          </p:cNvPr>
          <p:cNvSpPr>
            <a:spLocks noGrp="1"/>
          </p:cNvSpPr>
          <p:nvPr>
            <p:ph type="title"/>
          </p:nvPr>
        </p:nvSpPr>
        <p:spPr>
          <a:xfrm>
            <a:off x="1965076" y="847311"/>
            <a:ext cx="5760300" cy="680700"/>
          </a:xfrm>
        </p:spPr>
        <p:txBody>
          <a:bodyPr>
            <a:normAutofit/>
          </a:bodyPr>
          <a:lstStyle/>
          <a:p>
            <a:r>
              <a:rPr lang="en-US" dirty="0"/>
              <a:t>Scenario testing</a:t>
            </a:r>
          </a:p>
        </p:txBody>
      </p:sp>
      <p:pic>
        <p:nvPicPr>
          <p:cNvPr id="5" name="Hình ảnh 4" descr="Ảnh có chứa văn bản&#10;&#10;Mô tả được tạo tự động">
            <a:extLst>
              <a:ext uri="{FF2B5EF4-FFF2-40B4-BE49-F238E27FC236}">
                <a16:creationId xmlns:a16="http://schemas.microsoft.com/office/drawing/2014/main" id="{FB6C8CF9-7F23-4930-A70E-0805102C01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4695" y="1756946"/>
            <a:ext cx="4255301" cy="2371286"/>
          </a:xfrm>
          <a:prstGeom prst="rect">
            <a:avLst/>
          </a:prstGeom>
        </p:spPr>
      </p:pic>
      <p:sp>
        <p:nvSpPr>
          <p:cNvPr id="6" name="Chỗ dành sẵn cho Nội dung 17"/>
          <p:cNvSpPr txBox="1">
            <a:spLocks/>
          </p:cNvSpPr>
          <p:nvPr/>
        </p:nvSpPr>
        <p:spPr>
          <a:xfrm>
            <a:off x="75311" y="1756946"/>
            <a:ext cx="4284933" cy="2478170"/>
          </a:xfrm>
          <a:prstGeom prst="rect">
            <a:avLst/>
          </a:prstGeom>
        </p:spPr>
        <p:txBody>
          <a:bodyPr vert="horz" lIns="68580" tIns="34290" rIns="68580" bIns="3429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just"/>
            <a:r>
              <a:rPr lang="en-US" sz="1400" dirty="0"/>
              <a:t>Trong một bài viết ngắn về kiểm tra kịch bản, Kaner (Kaner 2003) đề xuất rằng kiểm tra kịch bản nên là một câu chuyện kể đáng tin cậy và khá phức tạp. Nó nên tạo ra các bên liên quan; nghĩa là, họ nên liên quan đến kịch bản và tin rằng điều quan trọng là hệ thống vượt qua bài kiểm tra. Ông cũng gợi ý rằng nó nên dễ dàng để đánh giá. Nếu có vấn đề với hệ thống, thì nhóm thử nghiệm phát hành sẽ nhận ra chúng.</a:t>
            </a:r>
          </a:p>
          <a:p>
            <a:endParaRPr lang="en-US" sz="1400" dirty="0"/>
          </a:p>
        </p:txBody>
      </p:sp>
    </p:spTree>
    <p:extLst>
      <p:ext uri="{BB962C8B-B14F-4D97-AF65-F5344CB8AC3E}">
        <p14:creationId xmlns:p14="http://schemas.microsoft.com/office/powerpoint/2010/main" val="406169250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3F1F418-5454-4B8E-9D32-7DDCEDAE2009}"/>
              </a:ext>
            </a:extLst>
          </p:cNvPr>
          <p:cNvSpPr>
            <a:spLocks noGrp="1"/>
          </p:cNvSpPr>
          <p:nvPr>
            <p:ph type="title"/>
          </p:nvPr>
        </p:nvSpPr>
        <p:spPr>
          <a:xfrm>
            <a:off x="2274507" y="241888"/>
            <a:ext cx="5760300" cy="680700"/>
          </a:xfrm>
        </p:spPr>
        <p:txBody>
          <a:bodyPr>
            <a:normAutofit/>
          </a:bodyPr>
          <a:lstStyle/>
          <a:p>
            <a:r>
              <a:rPr lang="en-US" dirty="0" err="1"/>
              <a:t>Hệ</a:t>
            </a:r>
            <a:r>
              <a:rPr lang="en-US" dirty="0"/>
              <a:t> </a:t>
            </a:r>
            <a:r>
              <a:rPr lang="en-US" dirty="0" err="1"/>
              <a:t>thống</a:t>
            </a:r>
            <a:r>
              <a:rPr lang="en-US" dirty="0"/>
              <a:t> </a:t>
            </a:r>
            <a:r>
              <a:rPr lang="en-US" dirty="0" err="1"/>
              <a:t>mentcare</a:t>
            </a:r>
            <a:endParaRPr lang="en-US" dirty="0"/>
          </a:p>
        </p:txBody>
      </p:sp>
      <p:sp>
        <p:nvSpPr>
          <p:cNvPr id="3" name="Chỗ dành sẵn cho Nội dung 2">
            <a:extLst>
              <a:ext uri="{FF2B5EF4-FFF2-40B4-BE49-F238E27FC236}">
                <a16:creationId xmlns:a16="http://schemas.microsoft.com/office/drawing/2014/main" id="{EB27C52A-2F5F-477E-9566-490F8695ACDC}"/>
              </a:ext>
            </a:extLst>
          </p:cNvPr>
          <p:cNvSpPr>
            <a:spLocks noGrp="1"/>
          </p:cNvSpPr>
          <p:nvPr>
            <p:ph sz="quarter" idx="4294967295"/>
          </p:nvPr>
        </p:nvSpPr>
        <p:spPr>
          <a:xfrm>
            <a:off x="542819" y="1230711"/>
            <a:ext cx="3059113" cy="3740150"/>
          </a:xfrm>
        </p:spPr>
        <p:txBody>
          <a:bodyPr>
            <a:noAutofit/>
          </a:bodyPr>
          <a:lstStyle/>
          <a:p>
            <a:pPr marL="101600" indent="0" algn="just">
              <a:spcBef>
                <a:spcPts val="450"/>
              </a:spcBef>
              <a:spcAft>
                <a:spcPts val="450"/>
              </a:spcAft>
              <a:buNone/>
            </a:pPr>
            <a:r>
              <a:rPr lang="en-US" sz="1200" dirty="0" smtClean="0">
                <a:latin typeface="+mn-lt"/>
              </a:rPr>
              <a:t>Kịch </a:t>
            </a:r>
            <a:r>
              <a:rPr lang="en-US" sz="1200" dirty="0">
                <a:latin typeface="+mn-lt"/>
              </a:rPr>
              <a:t>bản này kiểm tra một số tính năng của hệ thống </a:t>
            </a:r>
            <a:r>
              <a:rPr lang="en-US" sz="1200" dirty="0" smtClean="0">
                <a:latin typeface="+mn-lt"/>
              </a:rPr>
              <a:t>Mentcare:</a:t>
            </a:r>
          </a:p>
          <a:p>
            <a:pPr marL="101600" indent="0" algn="just">
              <a:spcBef>
                <a:spcPts val="450"/>
              </a:spcBef>
              <a:spcAft>
                <a:spcPts val="450"/>
              </a:spcAft>
              <a:buNone/>
            </a:pPr>
            <a:r>
              <a:rPr lang="en-US" sz="1200" dirty="0" smtClean="0">
                <a:latin typeface="+mn-lt"/>
              </a:rPr>
              <a:t>Xác </a:t>
            </a:r>
            <a:r>
              <a:rPr lang="en-US" sz="1200" dirty="0">
                <a:latin typeface="+mn-lt"/>
              </a:rPr>
              <a:t>thực bằng cách đăng nhập vào hệ </a:t>
            </a:r>
            <a:r>
              <a:rPr lang="en-US" sz="1200" dirty="0" smtClean="0">
                <a:latin typeface="+mn-lt"/>
              </a:rPr>
              <a:t>thống.</a:t>
            </a:r>
          </a:p>
          <a:p>
            <a:pPr marL="101600" indent="0" algn="just">
              <a:spcBef>
                <a:spcPts val="450"/>
              </a:spcBef>
              <a:spcAft>
                <a:spcPts val="450"/>
              </a:spcAft>
              <a:buNone/>
            </a:pPr>
            <a:r>
              <a:rPr lang="en-US" sz="1200" dirty="0" smtClean="0">
                <a:latin typeface="+mn-lt"/>
              </a:rPr>
              <a:t>Tải </a:t>
            </a:r>
            <a:r>
              <a:rPr lang="en-US" sz="1200" dirty="0">
                <a:latin typeface="+mn-lt"/>
              </a:rPr>
              <a:t>xuống và tải lên hồ sơ bệnh nhân được chỉ định vào máy tính xách </a:t>
            </a:r>
            <a:r>
              <a:rPr lang="en-US" sz="1200" dirty="0" smtClean="0">
                <a:latin typeface="+mn-lt"/>
              </a:rPr>
              <a:t>tay.</a:t>
            </a:r>
          </a:p>
          <a:p>
            <a:pPr marL="101600" indent="0" algn="just">
              <a:spcBef>
                <a:spcPts val="450"/>
              </a:spcBef>
              <a:spcAft>
                <a:spcPts val="450"/>
              </a:spcAft>
              <a:buNone/>
            </a:pPr>
            <a:r>
              <a:rPr lang="en-US" sz="1200" dirty="0" smtClean="0">
                <a:latin typeface="+mn-lt"/>
              </a:rPr>
              <a:t>Lên </a:t>
            </a:r>
            <a:r>
              <a:rPr lang="en-US" sz="1200" dirty="0">
                <a:latin typeface="+mn-lt"/>
              </a:rPr>
              <a:t>lịch khám tại </a:t>
            </a:r>
            <a:r>
              <a:rPr lang="en-US" sz="1200" dirty="0" smtClean="0">
                <a:latin typeface="+mn-lt"/>
              </a:rPr>
              <a:t>nhà.</a:t>
            </a:r>
          </a:p>
          <a:p>
            <a:pPr marL="101600" indent="0" algn="just">
              <a:spcBef>
                <a:spcPts val="450"/>
              </a:spcBef>
              <a:spcAft>
                <a:spcPts val="450"/>
              </a:spcAft>
              <a:buNone/>
            </a:pPr>
            <a:r>
              <a:rPr lang="en-US" sz="1200" dirty="0" smtClean="0">
                <a:latin typeface="+mn-lt"/>
              </a:rPr>
              <a:t>Mã </a:t>
            </a:r>
            <a:r>
              <a:rPr lang="en-US" sz="1200" dirty="0">
                <a:latin typeface="+mn-lt"/>
              </a:rPr>
              <a:t>hóa và giải mã hồ sơ bệnh nhân trên thiết bị di </a:t>
            </a:r>
            <a:r>
              <a:rPr lang="en-US" sz="1200" dirty="0" smtClean="0">
                <a:latin typeface="+mn-lt"/>
              </a:rPr>
              <a:t>động.</a:t>
            </a:r>
          </a:p>
          <a:p>
            <a:pPr marL="101600" indent="0" algn="just">
              <a:spcBef>
                <a:spcPts val="450"/>
              </a:spcBef>
              <a:spcAft>
                <a:spcPts val="450"/>
              </a:spcAft>
              <a:buNone/>
            </a:pPr>
            <a:r>
              <a:rPr lang="en-US" sz="1200" dirty="0" smtClean="0">
                <a:latin typeface="+mn-lt"/>
              </a:rPr>
              <a:t>Ghi </a:t>
            </a:r>
            <a:r>
              <a:rPr lang="en-US" sz="1200" dirty="0">
                <a:latin typeface="+mn-lt"/>
              </a:rPr>
              <a:t>lại và sửa </a:t>
            </a:r>
            <a:r>
              <a:rPr lang="en-US" sz="1200" dirty="0" smtClean="0">
                <a:latin typeface="+mn-lt"/>
              </a:rPr>
              <a:t>đổi.</a:t>
            </a:r>
          </a:p>
          <a:p>
            <a:pPr marL="101600" indent="0" algn="just">
              <a:spcBef>
                <a:spcPts val="450"/>
              </a:spcBef>
              <a:spcAft>
                <a:spcPts val="450"/>
              </a:spcAft>
              <a:buNone/>
            </a:pPr>
            <a:r>
              <a:rPr lang="en-US" sz="1200" dirty="0" smtClean="0">
                <a:latin typeface="+mn-lt"/>
              </a:rPr>
              <a:t>Liên </a:t>
            </a:r>
            <a:r>
              <a:rPr lang="en-US" sz="1200" dirty="0">
                <a:latin typeface="+mn-lt"/>
              </a:rPr>
              <a:t>kết với cơ sở dữ liệu thuốc duy trì thông tin tác dụng </a:t>
            </a:r>
            <a:r>
              <a:rPr lang="en-US" sz="1200" dirty="0" smtClean="0">
                <a:latin typeface="+mn-lt"/>
              </a:rPr>
              <a:t>phụ.</a:t>
            </a:r>
          </a:p>
          <a:p>
            <a:pPr marL="101600" indent="0" algn="just">
              <a:spcBef>
                <a:spcPts val="450"/>
              </a:spcBef>
              <a:spcAft>
                <a:spcPts val="450"/>
              </a:spcAft>
              <a:buNone/>
            </a:pPr>
            <a:r>
              <a:rPr lang="en-US" sz="1200" dirty="0" smtClean="0">
                <a:latin typeface="+mn-lt"/>
              </a:rPr>
              <a:t>Hệ </a:t>
            </a:r>
            <a:r>
              <a:rPr lang="en-US" sz="1200" dirty="0">
                <a:latin typeface="+mn-lt"/>
              </a:rPr>
              <a:t>thống nhắc nhở cuộc gọi.</a:t>
            </a:r>
          </a:p>
          <a:p>
            <a:endParaRPr lang="en-US" dirty="0">
              <a:latin typeface="+mn-lt"/>
            </a:endParaRPr>
          </a:p>
        </p:txBody>
      </p:sp>
      <p:pic>
        <p:nvPicPr>
          <p:cNvPr id="4" name="Hình ảnh 3">
            <a:extLst>
              <a:ext uri="{FF2B5EF4-FFF2-40B4-BE49-F238E27FC236}">
                <a16:creationId xmlns:a16="http://schemas.microsoft.com/office/drawing/2014/main" id="{56778F2F-EE1A-486C-8FAC-FB138C10D814}"/>
              </a:ext>
            </a:extLst>
          </p:cNvPr>
          <p:cNvPicPr>
            <a:picLocks noChangeAspect="1"/>
          </p:cNvPicPr>
          <p:nvPr/>
        </p:nvPicPr>
        <p:blipFill>
          <a:blip r:embed="rId3"/>
          <a:stretch>
            <a:fillRect/>
          </a:stretch>
        </p:blipFill>
        <p:spPr>
          <a:xfrm>
            <a:off x="4042571" y="1230711"/>
            <a:ext cx="4861124" cy="2983230"/>
          </a:xfrm>
          <a:prstGeom prst="rect">
            <a:avLst/>
          </a:prstGeom>
        </p:spPr>
      </p:pic>
      <p:sp>
        <p:nvSpPr>
          <p:cNvPr id="5" name="Chỗ dành sẵn cho Nội dung 17">
            <a:extLst>
              <a:ext uri="{FF2B5EF4-FFF2-40B4-BE49-F238E27FC236}">
                <a16:creationId xmlns:a16="http://schemas.microsoft.com/office/drawing/2014/main" id="{880C2AF6-FF6F-4555-ABD7-88692A849254}"/>
              </a:ext>
            </a:extLst>
          </p:cNvPr>
          <p:cNvSpPr txBox="1">
            <a:spLocks/>
          </p:cNvSpPr>
          <p:nvPr/>
        </p:nvSpPr>
        <p:spPr>
          <a:xfrm>
            <a:off x="3409525" y="4230821"/>
            <a:ext cx="5734475" cy="685496"/>
          </a:xfrm>
          <a:prstGeom prst="rect">
            <a:avLst/>
          </a:prstGeom>
        </p:spPr>
        <p:txBody>
          <a:bodyPr vert="horz" lIns="68580" tIns="34290" rIns="68580" bIns="3429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450"/>
              </a:spcAft>
              <a:buNone/>
              <a:defRPr/>
            </a:pPr>
            <a:endParaRPr lang="en-US" dirty="0"/>
          </a:p>
        </p:txBody>
      </p:sp>
      <p:sp>
        <p:nvSpPr>
          <p:cNvPr id="7" name="Hộp Văn bản 6">
            <a:extLst>
              <a:ext uri="{FF2B5EF4-FFF2-40B4-BE49-F238E27FC236}">
                <a16:creationId xmlns:a16="http://schemas.microsoft.com/office/drawing/2014/main" id="{717629FC-E034-4F8C-B199-DBAD68C8F33D}"/>
              </a:ext>
            </a:extLst>
          </p:cNvPr>
          <p:cNvSpPr txBox="1"/>
          <p:nvPr/>
        </p:nvSpPr>
        <p:spPr>
          <a:xfrm>
            <a:off x="4042571" y="4331195"/>
            <a:ext cx="4861124" cy="276999"/>
          </a:xfrm>
          <a:prstGeom prst="rect">
            <a:avLst/>
          </a:prstGeom>
          <a:noFill/>
        </p:spPr>
        <p:txBody>
          <a:bodyPr wrap="square" rtlCol="0">
            <a:spAutoFit/>
          </a:bodyPr>
          <a:lstStyle/>
          <a:p>
            <a:r>
              <a:rPr lang="en-US" sz="1200" dirty="0" err="1"/>
              <a:t>Hình</a:t>
            </a:r>
            <a:r>
              <a:rPr lang="en-US" sz="1200" dirty="0"/>
              <a:t> 8.10 </a:t>
            </a:r>
            <a:r>
              <a:rPr lang="en-US" sz="1200" dirty="0" err="1"/>
              <a:t>Câu</a:t>
            </a:r>
            <a:r>
              <a:rPr lang="en-US" sz="1200" dirty="0"/>
              <a:t> </a:t>
            </a:r>
            <a:r>
              <a:rPr lang="en-US" sz="1200" dirty="0" err="1"/>
              <a:t>chuyện</a:t>
            </a:r>
            <a:r>
              <a:rPr lang="en-US" sz="1200" dirty="0"/>
              <a:t> ng</a:t>
            </a:r>
            <a:r>
              <a:rPr lang="vi-VN" sz="1200" dirty="0"/>
              <a:t>ư</a:t>
            </a:r>
            <a:r>
              <a:rPr lang="en-US" sz="1200" dirty="0" err="1"/>
              <a:t>ời</a:t>
            </a:r>
            <a:r>
              <a:rPr lang="en-US" sz="1200" dirty="0"/>
              <a:t> dung </a:t>
            </a:r>
            <a:r>
              <a:rPr lang="en-US" sz="1200" dirty="0" err="1"/>
              <a:t>hệ</a:t>
            </a:r>
            <a:r>
              <a:rPr lang="en-US" sz="1200" dirty="0"/>
              <a:t> </a:t>
            </a:r>
            <a:r>
              <a:rPr lang="en-US" sz="1200" dirty="0" err="1"/>
              <a:t>thống</a:t>
            </a:r>
            <a:r>
              <a:rPr lang="en-US" sz="1200" dirty="0"/>
              <a:t> </a:t>
            </a:r>
            <a:r>
              <a:rPr lang="en-US" sz="1200" dirty="0" err="1"/>
              <a:t>Mentcare</a:t>
            </a:r>
            <a:endParaRPr lang="en-US" sz="1200" dirty="0"/>
          </a:p>
        </p:txBody>
      </p:sp>
    </p:spTree>
    <p:extLst>
      <p:ext uri="{BB962C8B-B14F-4D97-AF65-F5344CB8AC3E}">
        <p14:creationId xmlns:p14="http://schemas.microsoft.com/office/powerpoint/2010/main" val="30980022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7E8690A-755A-4DDC-83B3-3B505A56687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pic>
        <p:nvPicPr>
          <p:cNvPr id="3074" name="Picture 2" descr="Káº¿t quáº£ hÃ¬nh áº£nh cho why?">
            <a:extLst>
              <a:ext uri="{FF2B5EF4-FFF2-40B4-BE49-F238E27FC236}">
                <a16:creationId xmlns:a16="http://schemas.microsoft.com/office/drawing/2014/main" id="{A73014BB-BE43-4F9F-A05B-E95DF8C357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3674" y="1297858"/>
            <a:ext cx="5796651" cy="22220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5534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circle(in)">
                                      <p:cBhvr>
                                        <p:cTn id="7" dur="10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Nội dung 2">
            <a:extLst>
              <a:ext uri="{FF2B5EF4-FFF2-40B4-BE49-F238E27FC236}">
                <a16:creationId xmlns:a16="http://schemas.microsoft.com/office/drawing/2014/main" id="{B2D74ECC-7EF9-491C-BA5F-7393EA490AF2}"/>
              </a:ext>
            </a:extLst>
          </p:cNvPr>
          <p:cNvSpPr>
            <a:spLocks noGrp="1"/>
          </p:cNvSpPr>
          <p:nvPr>
            <p:ph sz="quarter" idx="10"/>
          </p:nvPr>
        </p:nvSpPr>
        <p:spPr>
          <a:xfrm>
            <a:off x="404622" y="1076706"/>
            <a:ext cx="5535462" cy="2983230"/>
          </a:xfrm>
        </p:spPr>
        <p:txBody>
          <a:bodyPr>
            <a:normAutofit lnSpcReduction="10000"/>
          </a:bodyPr>
          <a:lstStyle/>
          <a:p>
            <a:pPr marL="214313" indent="-214313" algn="just">
              <a:buFont typeface="Arial" panose="020B0604020202020204" pitchFamily="34" charset="0"/>
              <a:buChar char="•"/>
            </a:pPr>
            <a:r>
              <a:rPr lang="en-US" sz="1200" dirty="0" err="1">
                <a:latin typeface="+mn-lt"/>
              </a:rPr>
              <a:t>Khi</a:t>
            </a:r>
            <a:r>
              <a:rPr lang="en-US" sz="1200" dirty="0">
                <a:latin typeface="+mn-lt"/>
              </a:rPr>
              <a:t> </a:t>
            </a:r>
            <a:r>
              <a:rPr lang="en-US" sz="1200" dirty="0" err="1">
                <a:latin typeface="+mn-lt"/>
              </a:rPr>
              <a:t>một</a:t>
            </a:r>
            <a:r>
              <a:rPr lang="en-US" sz="1200" dirty="0">
                <a:latin typeface="+mn-lt"/>
              </a:rPr>
              <a:t> </a:t>
            </a:r>
            <a:r>
              <a:rPr lang="en-US" sz="1200" dirty="0" err="1">
                <a:latin typeface="+mn-lt"/>
              </a:rPr>
              <a:t>hệ</a:t>
            </a:r>
            <a:r>
              <a:rPr lang="en-US" sz="1200" dirty="0">
                <a:latin typeface="+mn-lt"/>
              </a:rPr>
              <a:t> </a:t>
            </a:r>
            <a:r>
              <a:rPr lang="en-US" sz="1200" dirty="0" err="1">
                <a:latin typeface="+mn-lt"/>
              </a:rPr>
              <a:t>thống</a:t>
            </a:r>
            <a:r>
              <a:rPr lang="en-US" sz="1200" dirty="0">
                <a:latin typeface="+mn-lt"/>
              </a:rPr>
              <a:t> </a:t>
            </a:r>
            <a:r>
              <a:rPr lang="en-US" sz="1200" dirty="0" err="1">
                <a:latin typeface="+mn-lt"/>
              </a:rPr>
              <a:t>đã</a:t>
            </a:r>
            <a:r>
              <a:rPr lang="en-US" sz="1200" dirty="0">
                <a:latin typeface="+mn-lt"/>
              </a:rPr>
              <a:t> </a:t>
            </a:r>
            <a:r>
              <a:rPr lang="en-US" sz="1200" dirty="0" err="1">
                <a:latin typeface="+mn-lt"/>
              </a:rPr>
              <a:t>được</a:t>
            </a:r>
            <a:r>
              <a:rPr lang="en-US" sz="1200" dirty="0">
                <a:latin typeface="+mn-lt"/>
              </a:rPr>
              <a:t> </a:t>
            </a:r>
            <a:r>
              <a:rPr lang="en-US" sz="1200" dirty="0" err="1">
                <a:latin typeface="+mn-lt"/>
              </a:rPr>
              <a:t>tích</a:t>
            </a:r>
            <a:r>
              <a:rPr lang="en-US" sz="1200" dirty="0">
                <a:latin typeface="+mn-lt"/>
              </a:rPr>
              <a:t> </a:t>
            </a:r>
            <a:r>
              <a:rPr lang="en-US" sz="1200" dirty="0" err="1">
                <a:latin typeface="+mn-lt"/>
              </a:rPr>
              <a:t>hợp</a:t>
            </a:r>
            <a:r>
              <a:rPr lang="en-US" sz="1200" dirty="0">
                <a:latin typeface="+mn-lt"/>
              </a:rPr>
              <a:t> </a:t>
            </a:r>
            <a:r>
              <a:rPr lang="en-US" sz="1200" dirty="0" err="1">
                <a:latin typeface="+mn-lt"/>
              </a:rPr>
              <a:t>hoàn</a:t>
            </a:r>
            <a:r>
              <a:rPr lang="en-US" sz="1200" dirty="0">
                <a:latin typeface="+mn-lt"/>
              </a:rPr>
              <a:t> </a:t>
            </a:r>
            <a:r>
              <a:rPr lang="en-US" sz="1200" dirty="0" err="1">
                <a:latin typeface="+mn-lt"/>
              </a:rPr>
              <a:t>toàn</a:t>
            </a:r>
            <a:r>
              <a:rPr lang="en-US" sz="1200" dirty="0">
                <a:latin typeface="+mn-lt"/>
              </a:rPr>
              <a:t>, </a:t>
            </a:r>
            <a:r>
              <a:rPr lang="en-US" sz="1200" dirty="0" err="1">
                <a:latin typeface="+mn-lt"/>
              </a:rPr>
              <a:t>có</a:t>
            </a:r>
            <a:r>
              <a:rPr lang="en-US" sz="1200" dirty="0">
                <a:latin typeface="+mn-lt"/>
              </a:rPr>
              <a:t> </a:t>
            </a:r>
            <a:r>
              <a:rPr lang="en-US" sz="1200" dirty="0" err="1">
                <a:latin typeface="+mn-lt"/>
              </a:rPr>
              <a:t>thể</a:t>
            </a:r>
            <a:r>
              <a:rPr lang="en-US" sz="1200" dirty="0">
                <a:latin typeface="+mn-lt"/>
              </a:rPr>
              <a:t> </a:t>
            </a:r>
            <a:r>
              <a:rPr lang="en-US" sz="1200" dirty="0" err="1">
                <a:latin typeface="+mn-lt"/>
              </a:rPr>
              <a:t>kiểm</a:t>
            </a:r>
            <a:r>
              <a:rPr lang="en-US" sz="1200" dirty="0">
                <a:latin typeface="+mn-lt"/>
              </a:rPr>
              <a:t> </a:t>
            </a:r>
            <a:r>
              <a:rPr lang="en-US" sz="1200" dirty="0" err="1">
                <a:latin typeface="+mn-lt"/>
              </a:rPr>
              <a:t>tra</a:t>
            </a:r>
            <a:r>
              <a:rPr lang="en-US" sz="1200" dirty="0">
                <a:latin typeface="+mn-lt"/>
              </a:rPr>
              <a:t> </a:t>
            </a:r>
            <a:r>
              <a:rPr lang="en-US" sz="1200" dirty="0" err="1">
                <a:latin typeface="+mn-lt"/>
              </a:rPr>
              <a:t>các</a:t>
            </a:r>
            <a:r>
              <a:rPr lang="en-US" sz="1200" dirty="0">
                <a:latin typeface="+mn-lt"/>
              </a:rPr>
              <a:t> </a:t>
            </a:r>
            <a:r>
              <a:rPr lang="en-US" sz="1200" dirty="0" err="1">
                <a:latin typeface="+mn-lt"/>
              </a:rPr>
              <a:t>thuộc</a:t>
            </a:r>
            <a:r>
              <a:rPr lang="en-US" sz="1200" dirty="0">
                <a:latin typeface="+mn-lt"/>
              </a:rPr>
              <a:t> </a:t>
            </a:r>
            <a:r>
              <a:rPr lang="en-US" sz="1200" dirty="0" err="1">
                <a:latin typeface="+mn-lt"/>
              </a:rPr>
              <a:t>tính</a:t>
            </a:r>
            <a:r>
              <a:rPr lang="en-US" sz="1200" dirty="0">
                <a:latin typeface="+mn-lt"/>
              </a:rPr>
              <a:t> </a:t>
            </a:r>
            <a:r>
              <a:rPr lang="en-US" sz="1200" dirty="0" err="1">
                <a:latin typeface="+mn-lt"/>
              </a:rPr>
              <a:t>rõ</a:t>
            </a:r>
            <a:r>
              <a:rPr lang="en-US" sz="1200" dirty="0">
                <a:latin typeface="+mn-lt"/>
              </a:rPr>
              <a:t> </a:t>
            </a:r>
            <a:r>
              <a:rPr lang="en-US" sz="1200" dirty="0" err="1">
                <a:latin typeface="+mn-lt"/>
              </a:rPr>
              <a:t>nét</a:t>
            </a:r>
            <a:r>
              <a:rPr lang="en-US" sz="1200" dirty="0">
                <a:latin typeface="+mn-lt"/>
              </a:rPr>
              <a:t>, </a:t>
            </a:r>
            <a:r>
              <a:rPr lang="en-US" sz="1200" dirty="0" err="1">
                <a:latin typeface="+mn-lt"/>
              </a:rPr>
              <a:t>chẳng</a:t>
            </a:r>
            <a:r>
              <a:rPr lang="en-US" sz="1200" dirty="0">
                <a:latin typeface="+mn-lt"/>
              </a:rPr>
              <a:t> </a:t>
            </a:r>
            <a:r>
              <a:rPr lang="en-US" sz="1200" dirty="0" err="1">
                <a:latin typeface="+mn-lt"/>
              </a:rPr>
              <a:t>hạn</a:t>
            </a:r>
            <a:r>
              <a:rPr lang="en-US" sz="1200" dirty="0">
                <a:latin typeface="+mn-lt"/>
              </a:rPr>
              <a:t> </a:t>
            </a:r>
            <a:r>
              <a:rPr lang="en-US" sz="1200" dirty="0" err="1">
                <a:latin typeface="+mn-lt"/>
              </a:rPr>
              <a:t>như</a:t>
            </a:r>
            <a:r>
              <a:rPr lang="en-US" sz="1200" dirty="0">
                <a:latin typeface="+mn-lt"/>
              </a:rPr>
              <a:t> </a:t>
            </a:r>
            <a:r>
              <a:rPr lang="en-US" sz="1200" dirty="0" err="1">
                <a:latin typeface="+mn-lt"/>
              </a:rPr>
              <a:t>hiệu</a:t>
            </a:r>
            <a:r>
              <a:rPr lang="en-US" sz="1200" dirty="0">
                <a:latin typeface="+mn-lt"/>
              </a:rPr>
              <a:t> </a:t>
            </a:r>
            <a:r>
              <a:rPr lang="en-US" sz="1200" dirty="0" err="1">
                <a:latin typeface="+mn-lt"/>
              </a:rPr>
              <a:t>suất</a:t>
            </a:r>
            <a:r>
              <a:rPr lang="en-US" sz="1200" dirty="0">
                <a:latin typeface="+mn-lt"/>
              </a:rPr>
              <a:t> </a:t>
            </a:r>
            <a:r>
              <a:rPr lang="en-US" sz="1200" dirty="0" err="1">
                <a:latin typeface="+mn-lt"/>
              </a:rPr>
              <a:t>và</a:t>
            </a:r>
            <a:r>
              <a:rPr lang="en-US" sz="1200" dirty="0">
                <a:latin typeface="+mn-lt"/>
              </a:rPr>
              <a:t> </a:t>
            </a:r>
            <a:r>
              <a:rPr lang="en-US" sz="1200" dirty="0" err="1">
                <a:latin typeface="+mn-lt"/>
              </a:rPr>
              <a:t>độ</a:t>
            </a:r>
            <a:r>
              <a:rPr lang="en-US" sz="1200" dirty="0">
                <a:latin typeface="+mn-lt"/>
              </a:rPr>
              <a:t> tin </a:t>
            </a:r>
            <a:r>
              <a:rPr lang="en-US" sz="1200" dirty="0" err="1">
                <a:latin typeface="+mn-lt"/>
              </a:rPr>
              <a:t>cậy</a:t>
            </a:r>
            <a:r>
              <a:rPr lang="en-US" sz="1200" dirty="0">
                <a:latin typeface="+mn-lt"/>
              </a:rPr>
              <a:t>. </a:t>
            </a:r>
            <a:r>
              <a:rPr lang="en-US" sz="1200" dirty="0" err="1">
                <a:latin typeface="+mn-lt"/>
              </a:rPr>
              <a:t>Các</a:t>
            </a:r>
            <a:r>
              <a:rPr lang="en-US" sz="1200" dirty="0">
                <a:latin typeface="+mn-lt"/>
              </a:rPr>
              <a:t> </a:t>
            </a:r>
            <a:r>
              <a:rPr lang="en-US" sz="1200" dirty="0" err="1">
                <a:latin typeface="+mn-lt"/>
              </a:rPr>
              <a:t>kiểm</a:t>
            </a:r>
            <a:r>
              <a:rPr lang="en-US" sz="1200" dirty="0">
                <a:latin typeface="+mn-lt"/>
              </a:rPr>
              <a:t> </a:t>
            </a:r>
            <a:r>
              <a:rPr lang="en-US" sz="1200" dirty="0" err="1">
                <a:latin typeface="+mn-lt"/>
              </a:rPr>
              <a:t>thử</a:t>
            </a:r>
            <a:r>
              <a:rPr lang="en-US" sz="1200" dirty="0">
                <a:latin typeface="+mn-lt"/>
              </a:rPr>
              <a:t> </a:t>
            </a:r>
            <a:r>
              <a:rPr lang="en-US" sz="1200" dirty="0" err="1">
                <a:latin typeface="+mn-lt"/>
              </a:rPr>
              <a:t>hiệu</a:t>
            </a:r>
            <a:r>
              <a:rPr lang="en-US" sz="1200" dirty="0">
                <a:latin typeface="+mn-lt"/>
              </a:rPr>
              <a:t> </a:t>
            </a:r>
            <a:r>
              <a:rPr lang="en-US" sz="1200" dirty="0" err="1">
                <a:latin typeface="+mn-lt"/>
              </a:rPr>
              <a:t>suất</a:t>
            </a:r>
            <a:r>
              <a:rPr lang="en-US" sz="1200" dirty="0">
                <a:latin typeface="+mn-lt"/>
              </a:rPr>
              <a:t> </a:t>
            </a:r>
            <a:r>
              <a:rPr lang="en-US" sz="1200" dirty="0" err="1">
                <a:latin typeface="+mn-lt"/>
              </a:rPr>
              <a:t>phải</a:t>
            </a:r>
            <a:r>
              <a:rPr lang="en-US" sz="1200" dirty="0">
                <a:latin typeface="+mn-lt"/>
              </a:rPr>
              <a:t> </a:t>
            </a:r>
            <a:r>
              <a:rPr lang="en-US" sz="1200" dirty="0" err="1">
                <a:latin typeface="+mn-lt"/>
              </a:rPr>
              <a:t>được</a:t>
            </a:r>
            <a:r>
              <a:rPr lang="en-US" sz="1200" dirty="0">
                <a:latin typeface="+mn-lt"/>
              </a:rPr>
              <a:t> </a:t>
            </a:r>
            <a:r>
              <a:rPr lang="en-US" sz="1200" dirty="0" err="1">
                <a:latin typeface="+mn-lt"/>
              </a:rPr>
              <a:t>thiết</a:t>
            </a:r>
            <a:r>
              <a:rPr lang="en-US" sz="1200" dirty="0">
                <a:latin typeface="+mn-lt"/>
              </a:rPr>
              <a:t> </a:t>
            </a:r>
            <a:r>
              <a:rPr lang="en-US" sz="1200" dirty="0" err="1">
                <a:latin typeface="+mn-lt"/>
              </a:rPr>
              <a:t>kế</a:t>
            </a:r>
            <a:r>
              <a:rPr lang="en-US" sz="1200" dirty="0">
                <a:latin typeface="+mn-lt"/>
              </a:rPr>
              <a:t> </a:t>
            </a:r>
            <a:r>
              <a:rPr lang="en-US" sz="1200" dirty="0" err="1">
                <a:latin typeface="+mn-lt"/>
              </a:rPr>
              <a:t>để</a:t>
            </a:r>
            <a:r>
              <a:rPr lang="en-US" sz="1200" dirty="0">
                <a:latin typeface="+mn-lt"/>
              </a:rPr>
              <a:t> </a:t>
            </a:r>
            <a:r>
              <a:rPr lang="en-US" sz="1200" dirty="0" err="1">
                <a:latin typeface="+mn-lt"/>
              </a:rPr>
              <a:t>đảm</a:t>
            </a:r>
            <a:r>
              <a:rPr lang="en-US" sz="1200" dirty="0">
                <a:latin typeface="+mn-lt"/>
              </a:rPr>
              <a:t> </a:t>
            </a:r>
            <a:r>
              <a:rPr lang="en-US" sz="1200" dirty="0" err="1">
                <a:latin typeface="+mn-lt"/>
              </a:rPr>
              <a:t>bảo</a:t>
            </a:r>
            <a:r>
              <a:rPr lang="en-US" sz="1200" dirty="0">
                <a:latin typeface="+mn-lt"/>
              </a:rPr>
              <a:t> </a:t>
            </a:r>
            <a:r>
              <a:rPr lang="en-US" sz="1200" dirty="0" err="1">
                <a:latin typeface="+mn-lt"/>
              </a:rPr>
              <a:t>hệ</a:t>
            </a:r>
            <a:r>
              <a:rPr lang="en-US" sz="1200" dirty="0">
                <a:latin typeface="+mn-lt"/>
              </a:rPr>
              <a:t> </a:t>
            </a:r>
            <a:r>
              <a:rPr lang="en-US" sz="1200" dirty="0" err="1">
                <a:latin typeface="+mn-lt"/>
              </a:rPr>
              <a:t>thống</a:t>
            </a:r>
            <a:r>
              <a:rPr lang="en-US" sz="1200" dirty="0">
                <a:latin typeface="+mn-lt"/>
              </a:rPr>
              <a:t> </a:t>
            </a:r>
            <a:r>
              <a:rPr lang="en-US" sz="1200" dirty="0" err="1">
                <a:latin typeface="+mn-lt"/>
              </a:rPr>
              <a:t>có</a:t>
            </a:r>
            <a:r>
              <a:rPr lang="en-US" sz="1200" dirty="0">
                <a:latin typeface="+mn-lt"/>
              </a:rPr>
              <a:t> </a:t>
            </a:r>
            <a:r>
              <a:rPr lang="en-US" sz="1200" dirty="0" err="1">
                <a:latin typeface="+mn-lt"/>
              </a:rPr>
              <a:t>thể</a:t>
            </a:r>
            <a:r>
              <a:rPr lang="en-US" sz="1200" dirty="0">
                <a:latin typeface="+mn-lt"/>
              </a:rPr>
              <a:t> </a:t>
            </a:r>
            <a:r>
              <a:rPr lang="en-US" sz="1200" dirty="0" err="1">
                <a:latin typeface="+mn-lt"/>
              </a:rPr>
              <a:t>xử</a:t>
            </a:r>
            <a:r>
              <a:rPr lang="en-US" sz="1200" dirty="0">
                <a:latin typeface="+mn-lt"/>
              </a:rPr>
              <a:t> </a:t>
            </a:r>
            <a:r>
              <a:rPr lang="en-US" sz="1200" dirty="0" err="1">
                <a:latin typeface="+mn-lt"/>
              </a:rPr>
              <a:t>lý</a:t>
            </a:r>
            <a:r>
              <a:rPr lang="en-US" sz="1200" dirty="0">
                <a:latin typeface="+mn-lt"/>
              </a:rPr>
              <a:t> </a:t>
            </a:r>
            <a:r>
              <a:rPr lang="en-US" sz="1200" dirty="0" err="1">
                <a:latin typeface="+mn-lt"/>
              </a:rPr>
              <a:t>dự</a:t>
            </a:r>
            <a:r>
              <a:rPr lang="en-US" sz="1200" dirty="0">
                <a:latin typeface="+mn-lt"/>
              </a:rPr>
              <a:t> </a:t>
            </a:r>
            <a:r>
              <a:rPr lang="en-US" sz="1200" dirty="0" err="1">
                <a:latin typeface="+mn-lt"/>
              </a:rPr>
              <a:t>định</a:t>
            </a:r>
            <a:r>
              <a:rPr lang="en-US" sz="1200" dirty="0">
                <a:latin typeface="+mn-lt"/>
              </a:rPr>
              <a:t> </a:t>
            </a:r>
            <a:r>
              <a:rPr lang="en-US" sz="1200" dirty="0" err="1">
                <a:latin typeface="+mn-lt"/>
              </a:rPr>
              <a:t>nạp</a:t>
            </a:r>
            <a:r>
              <a:rPr lang="en-US" sz="1200" dirty="0">
                <a:latin typeface="+mn-lt"/>
              </a:rPr>
              <a:t> </a:t>
            </a:r>
            <a:r>
              <a:rPr lang="en-US" sz="1200" dirty="0" err="1">
                <a:latin typeface="+mn-lt"/>
              </a:rPr>
              <a:t>vào</a:t>
            </a:r>
            <a:r>
              <a:rPr lang="en-US" sz="1200" dirty="0">
                <a:latin typeface="+mn-lt"/>
              </a:rPr>
              <a:t> </a:t>
            </a:r>
            <a:r>
              <a:rPr lang="en-US" sz="1200" dirty="0" err="1">
                <a:latin typeface="+mn-lt"/>
              </a:rPr>
              <a:t>của</a:t>
            </a:r>
            <a:r>
              <a:rPr lang="en-US" sz="1200" dirty="0">
                <a:latin typeface="+mn-lt"/>
              </a:rPr>
              <a:t> </a:t>
            </a:r>
            <a:r>
              <a:rPr lang="en-US" sz="1200" dirty="0" err="1">
                <a:latin typeface="+mn-lt"/>
              </a:rPr>
              <a:t>nó</a:t>
            </a:r>
            <a:r>
              <a:rPr lang="en-US" sz="1200" dirty="0">
                <a:latin typeface="+mn-lt"/>
              </a:rPr>
              <a:t>. </a:t>
            </a:r>
            <a:r>
              <a:rPr lang="en-US" sz="1200" dirty="0" err="1">
                <a:latin typeface="+mn-lt"/>
              </a:rPr>
              <a:t>Điều</a:t>
            </a:r>
            <a:r>
              <a:rPr lang="en-US" sz="1200" dirty="0">
                <a:latin typeface="+mn-lt"/>
              </a:rPr>
              <a:t> </a:t>
            </a:r>
            <a:r>
              <a:rPr lang="en-US" sz="1200" dirty="0" err="1">
                <a:latin typeface="+mn-lt"/>
              </a:rPr>
              <a:t>này</a:t>
            </a:r>
            <a:r>
              <a:rPr lang="en-US" sz="1200" dirty="0">
                <a:latin typeface="+mn-lt"/>
              </a:rPr>
              <a:t> </a:t>
            </a:r>
            <a:r>
              <a:rPr lang="en-US" sz="1200" dirty="0" err="1">
                <a:latin typeface="+mn-lt"/>
              </a:rPr>
              <a:t>thường</a:t>
            </a:r>
            <a:r>
              <a:rPr lang="en-US" sz="1200" dirty="0">
                <a:latin typeface="+mn-lt"/>
              </a:rPr>
              <a:t> </a:t>
            </a:r>
            <a:r>
              <a:rPr lang="en-US" sz="1200" dirty="0" err="1">
                <a:latin typeface="+mn-lt"/>
              </a:rPr>
              <a:t>liên</a:t>
            </a:r>
            <a:r>
              <a:rPr lang="en-US" sz="1200" dirty="0">
                <a:latin typeface="+mn-lt"/>
              </a:rPr>
              <a:t> </a:t>
            </a:r>
            <a:r>
              <a:rPr lang="en-US" sz="1200" dirty="0" err="1">
                <a:latin typeface="+mn-lt"/>
              </a:rPr>
              <a:t>quan</a:t>
            </a:r>
            <a:r>
              <a:rPr lang="en-US" sz="1200" dirty="0">
                <a:latin typeface="+mn-lt"/>
              </a:rPr>
              <a:t> </a:t>
            </a:r>
            <a:r>
              <a:rPr lang="en-US" sz="1200" dirty="0" err="1">
                <a:latin typeface="+mn-lt"/>
              </a:rPr>
              <a:t>đến</a:t>
            </a:r>
            <a:r>
              <a:rPr lang="en-US" sz="1200" dirty="0">
                <a:latin typeface="+mn-lt"/>
              </a:rPr>
              <a:t> </a:t>
            </a:r>
            <a:r>
              <a:rPr lang="en-US" sz="1200" dirty="0" err="1">
                <a:latin typeface="+mn-lt"/>
              </a:rPr>
              <a:t>việc</a:t>
            </a:r>
            <a:r>
              <a:rPr lang="en-US" sz="1200" dirty="0">
                <a:latin typeface="+mn-lt"/>
              </a:rPr>
              <a:t> </a:t>
            </a:r>
            <a:r>
              <a:rPr lang="en-US" sz="1200" dirty="0" err="1">
                <a:latin typeface="+mn-lt"/>
              </a:rPr>
              <a:t>chạy</a:t>
            </a:r>
            <a:r>
              <a:rPr lang="en-US" sz="1200" dirty="0">
                <a:latin typeface="+mn-lt"/>
              </a:rPr>
              <a:t> </a:t>
            </a:r>
            <a:r>
              <a:rPr lang="en-US" sz="1200" dirty="0" err="1">
                <a:latin typeface="+mn-lt"/>
              </a:rPr>
              <a:t>một</a:t>
            </a:r>
            <a:r>
              <a:rPr lang="en-US" sz="1200" dirty="0">
                <a:latin typeface="+mn-lt"/>
              </a:rPr>
              <a:t> </a:t>
            </a:r>
            <a:r>
              <a:rPr lang="en-US" sz="1200" dirty="0" err="1">
                <a:latin typeface="+mn-lt"/>
              </a:rPr>
              <a:t>loạt</a:t>
            </a:r>
            <a:r>
              <a:rPr lang="en-US" sz="1200" dirty="0">
                <a:latin typeface="+mn-lt"/>
              </a:rPr>
              <a:t> </a:t>
            </a:r>
            <a:r>
              <a:rPr lang="en-US" sz="1200" dirty="0" err="1">
                <a:latin typeface="+mn-lt"/>
              </a:rPr>
              <a:t>các</a:t>
            </a:r>
            <a:r>
              <a:rPr lang="en-US" sz="1200" dirty="0">
                <a:latin typeface="+mn-lt"/>
              </a:rPr>
              <a:t> </a:t>
            </a:r>
            <a:r>
              <a:rPr lang="en-US" sz="1200" dirty="0" err="1">
                <a:latin typeface="+mn-lt"/>
              </a:rPr>
              <a:t>kiểm</a:t>
            </a:r>
            <a:r>
              <a:rPr lang="en-US" sz="1200" dirty="0">
                <a:latin typeface="+mn-lt"/>
              </a:rPr>
              <a:t> </a:t>
            </a:r>
            <a:r>
              <a:rPr lang="en-US" sz="1200" dirty="0" err="1">
                <a:latin typeface="+mn-lt"/>
              </a:rPr>
              <a:t>thử</a:t>
            </a:r>
            <a:r>
              <a:rPr lang="en-US" sz="1200" dirty="0">
                <a:latin typeface="+mn-lt"/>
              </a:rPr>
              <a:t> </a:t>
            </a:r>
            <a:r>
              <a:rPr lang="en-US" sz="1200" dirty="0" err="1">
                <a:latin typeface="+mn-lt"/>
              </a:rPr>
              <a:t>trong</a:t>
            </a:r>
            <a:r>
              <a:rPr lang="en-US" sz="1200" dirty="0">
                <a:latin typeface="+mn-lt"/>
              </a:rPr>
              <a:t> </a:t>
            </a:r>
            <a:r>
              <a:rPr lang="en-US" sz="1200" dirty="0" err="1">
                <a:latin typeface="+mn-lt"/>
              </a:rPr>
              <a:t>đó</a:t>
            </a:r>
            <a:r>
              <a:rPr lang="en-US" sz="1200" dirty="0">
                <a:latin typeface="+mn-lt"/>
              </a:rPr>
              <a:t> </a:t>
            </a:r>
            <a:r>
              <a:rPr lang="en-US" sz="1200" dirty="0" err="1">
                <a:latin typeface="+mn-lt"/>
              </a:rPr>
              <a:t>bạn</a:t>
            </a:r>
            <a:r>
              <a:rPr lang="en-US" sz="1200" dirty="0">
                <a:latin typeface="+mn-lt"/>
              </a:rPr>
              <a:t> </a:t>
            </a:r>
            <a:r>
              <a:rPr lang="en-US" sz="1200" dirty="0" err="1">
                <a:latin typeface="+mn-lt"/>
              </a:rPr>
              <a:t>tăng</a:t>
            </a:r>
            <a:r>
              <a:rPr lang="en-US" sz="1200" dirty="0">
                <a:latin typeface="+mn-lt"/>
              </a:rPr>
              <a:t> </a:t>
            </a:r>
            <a:r>
              <a:rPr lang="en-US" sz="1200" dirty="0" err="1">
                <a:latin typeface="+mn-lt"/>
              </a:rPr>
              <a:t>tải</a:t>
            </a:r>
            <a:r>
              <a:rPr lang="en-US" sz="1200" dirty="0">
                <a:latin typeface="+mn-lt"/>
              </a:rPr>
              <a:t> </a:t>
            </a:r>
            <a:r>
              <a:rPr lang="en-US" sz="1200" dirty="0" err="1">
                <a:latin typeface="+mn-lt"/>
              </a:rPr>
              <a:t>cho</a:t>
            </a:r>
            <a:r>
              <a:rPr lang="en-US" sz="1200" dirty="0">
                <a:latin typeface="+mn-lt"/>
              </a:rPr>
              <a:t> </a:t>
            </a:r>
            <a:r>
              <a:rPr lang="en-US" sz="1200" dirty="0" err="1">
                <a:latin typeface="+mn-lt"/>
              </a:rPr>
              <a:t>đến</a:t>
            </a:r>
            <a:r>
              <a:rPr lang="en-US" sz="1200" dirty="0">
                <a:latin typeface="+mn-lt"/>
              </a:rPr>
              <a:t> </a:t>
            </a:r>
            <a:r>
              <a:rPr lang="en-US" sz="1200" dirty="0" err="1">
                <a:latin typeface="+mn-lt"/>
              </a:rPr>
              <a:t>khi</a:t>
            </a:r>
            <a:r>
              <a:rPr lang="en-US" sz="1200" dirty="0">
                <a:latin typeface="+mn-lt"/>
              </a:rPr>
              <a:t> </a:t>
            </a:r>
            <a:r>
              <a:rPr lang="en-US" sz="1200" dirty="0" err="1">
                <a:latin typeface="+mn-lt"/>
              </a:rPr>
              <a:t>hệ</a:t>
            </a:r>
            <a:r>
              <a:rPr lang="en-US" sz="1200" dirty="0">
                <a:latin typeface="+mn-lt"/>
              </a:rPr>
              <a:t> </a:t>
            </a:r>
            <a:r>
              <a:rPr lang="en-US" sz="1200" dirty="0" err="1">
                <a:latin typeface="+mn-lt"/>
              </a:rPr>
              <a:t>thống</a:t>
            </a:r>
            <a:r>
              <a:rPr lang="en-US" sz="1200" dirty="0">
                <a:latin typeface="+mn-lt"/>
              </a:rPr>
              <a:t> </a:t>
            </a:r>
            <a:r>
              <a:rPr lang="en-US" sz="1200" dirty="0" err="1">
                <a:latin typeface="+mn-lt"/>
              </a:rPr>
              <a:t>hoạt</a:t>
            </a:r>
            <a:r>
              <a:rPr lang="en-US" sz="1200" dirty="0">
                <a:latin typeface="+mn-lt"/>
              </a:rPr>
              <a:t> </a:t>
            </a:r>
            <a:r>
              <a:rPr lang="en-US" sz="1200" dirty="0" err="1">
                <a:latin typeface="+mn-lt"/>
              </a:rPr>
              <a:t>động</a:t>
            </a:r>
            <a:r>
              <a:rPr lang="en-US" sz="1200" dirty="0">
                <a:latin typeface="+mn-lt"/>
              </a:rPr>
              <a:t> </a:t>
            </a:r>
            <a:r>
              <a:rPr lang="en-US" sz="1200" dirty="0" err="1">
                <a:latin typeface="+mn-lt"/>
              </a:rPr>
              <a:t>trở</a:t>
            </a:r>
            <a:r>
              <a:rPr lang="en-US" sz="1200" dirty="0">
                <a:latin typeface="+mn-lt"/>
              </a:rPr>
              <a:t> </a:t>
            </a:r>
            <a:r>
              <a:rPr lang="en-US" sz="1200" dirty="0" err="1">
                <a:latin typeface="+mn-lt"/>
              </a:rPr>
              <a:t>nên</a:t>
            </a:r>
            <a:r>
              <a:rPr lang="en-US" sz="1200" dirty="0">
                <a:latin typeface="+mn-lt"/>
              </a:rPr>
              <a:t> </a:t>
            </a:r>
            <a:r>
              <a:rPr lang="en-US" sz="1200" dirty="0" err="1">
                <a:latin typeface="+mn-lt"/>
              </a:rPr>
              <a:t>không</a:t>
            </a:r>
            <a:r>
              <a:rPr lang="en-US" sz="1200" dirty="0">
                <a:latin typeface="+mn-lt"/>
              </a:rPr>
              <a:t> </a:t>
            </a:r>
            <a:r>
              <a:rPr lang="en-US" sz="1200" dirty="0" err="1">
                <a:latin typeface="+mn-lt"/>
              </a:rPr>
              <a:t>thể</a:t>
            </a:r>
            <a:r>
              <a:rPr lang="en-US" sz="1200" dirty="0">
                <a:latin typeface="+mn-lt"/>
              </a:rPr>
              <a:t> </a:t>
            </a:r>
            <a:r>
              <a:rPr lang="en-US" sz="1200" dirty="0" err="1">
                <a:latin typeface="+mn-lt"/>
              </a:rPr>
              <a:t>chấp</a:t>
            </a:r>
            <a:r>
              <a:rPr lang="en-US" sz="1200" dirty="0">
                <a:latin typeface="+mn-lt"/>
              </a:rPr>
              <a:t> </a:t>
            </a:r>
            <a:r>
              <a:rPr lang="en-US" sz="1200" dirty="0" err="1">
                <a:latin typeface="+mn-lt"/>
              </a:rPr>
              <a:t>nhận</a:t>
            </a:r>
            <a:r>
              <a:rPr lang="en-US" sz="1200" dirty="0">
                <a:latin typeface="+mn-lt"/>
              </a:rPr>
              <a:t> </a:t>
            </a:r>
            <a:r>
              <a:rPr lang="en-US" sz="1200" dirty="0" err="1">
                <a:latin typeface="+mn-lt"/>
              </a:rPr>
              <a:t>được</a:t>
            </a:r>
            <a:r>
              <a:rPr lang="en-US" sz="1200" dirty="0">
                <a:latin typeface="+mn-lt"/>
              </a:rPr>
              <a:t>.</a:t>
            </a:r>
          </a:p>
          <a:p>
            <a:pPr marL="214313" indent="-214313" algn="just">
              <a:buFont typeface="Arial" panose="020B0604020202020204" pitchFamily="34" charset="0"/>
              <a:buChar char="•"/>
            </a:pPr>
            <a:r>
              <a:rPr lang="en-US" sz="1200" dirty="0" err="1">
                <a:latin typeface="+mn-lt"/>
              </a:rPr>
              <a:t>Cũng</a:t>
            </a:r>
            <a:r>
              <a:rPr lang="en-US" sz="1200" dirty="0">
                <a:latin typeface="+mn-lt"/>
              </a:rPr>
              <a:t> </a:t>
            </a:r>
            <a:r>
              <a:rPr lang="en-US" sz="1200" dirty="0" err="1">
                <a:latin typeface="+mn-lt"/>
              </a:rPr>
              <a:t>như</a:t>
            </a:r>
            <a:r>
              <a:rPr lang="en-US" sz="1200" dirty="0">
                <a:latin typeface="+mn-lt"/>
              </a:rPr>
              <a:t> </a:t>
            </a:r>
            <a:r>
              <a:rPr lang="en-US" sz="1200" dirty="0" err="1">
                <a:latin typeface="+mn-lt"/>
              </a:rPr>
              <a:t>các</a:t>
            </a:r>
            <a:r>
              <a:rPr lang="en-US" sz="1200" dirty="0">
                <a:latin typeface="+mn-lt"/>
              </a:rPr>
              <a:t> </a:t>
            </a:r>
            <a:r>
              <a:rPr lang="en-US" sz="1200" dirty="0" err="1">
                <a:latin typeface="+mn-lt"/>
              </a:rPr>
              <a:t>loại</a:t>
            </a:r>
            <a:r>
              <a:rPr lang="en-US" sz="1200" dirty="0">
                <a:latin typeface="+mn-lt"/>
              </a:rPr>
              <a:t> </a:t>
            </a:r>
            <a:r>
              <a:rPr lang="en-US" sz="1200" dirty="0" err="1">
                <a:latin typeface="+mn-lt"/>
              </a:rPr>
              <a:t>kiểm</a:t>
            </a:r>
            <a:r>
              <a:rPr lang="en-US" sz="1200" dirty="0">
                <a:latin typeface="+mn-lt"/>
              </a:rPr>
              <a:t> </a:t>
            </a:r>
            <a:r>
              <a:rPr lang="en-US" sz="1200" dirty="0" err="1">
                <a:latin typeface="+mn-lt"/>
              </a:rPr>
              <a:t>thử</a:t>
            </a:r>
            <a:r>
              <a:rPr lang="en-US" sz="1200" dirty="0">
                <a:latin typeface="+mn-lt"/>
              </a:rPr>
              <a:t> </a:t>
            </a:r>
            <a:r>
              <a:rPr lang="en-US" sz="1200" dirty="0" err="1">
                <a:latin typeface="+mn-lt"/>
              </a:rPr>
              <a:t>khác</a:t>
            </a:r>
            <a:r>
              <a:rPr lang="en-US" sz="1200" dirty="0">
                <a:latin typeface="+mn-lt"/>
              </a:rPr>
              <a:t>, </a:t>
            </a:r>
            <a:r>
              <a:rPr lang="en-US" sz="1200" dirty="0" err="1">
                <a:latin typeface="+mn-lt"/>
              </a:rPr>
              <a:t>kiểm</a:t>
            </a:r>
            <a:r>
              <a:rPr lang="en-US" sz="1200" dirty="0">
                <a:latin typeface="+mn-lt"/>
              </a:rPr>
              <a:t> </a:t>
            </a:r>
            <a:r>
              <a:rPr lang="en-US" sz="1200" dirty="0" err="1">
                <a:latin typeface="+mn-lt"/>
              </a:rPr>
              <a:t>thử</a:t>
            </a:r>
            <a:r>
              <a:rPr lang="en-US" sz="1200" dirty="0">
                <a:latin typeface="+mn-lt"/>
              </a:rPr>
              <a:t> </a:t>
            </a:r>
            <a:r>
              <a:rPr lang="en-US" sz="1200" dirty="0" err="1">
                <a:latin typeface="+mn-lt"/>
              </a:rPr>
              <a:t>hiệu</a:t>
            </a:r>
            <a:r>
              <a:rPr lang="en-US" sz="1200" dirty="0">
                <a:latin typeface="+mn-lt"/>
              </a:rPr>
              <a:t> </a:t>
            </a:r>
            <a:r>
              <a:rPr lang="en-US" sz="1200" dirty="0" err="1">
                <a:latin typeface="+mn-lt"/>
              </a:rPr>
              <a:t>năng</a:t>
            </a:r>
            <a:r>
              <a:rPr lang="en-US" sz="1200" dirty="0">
                <a:latin typeface="+mn-lt"/>
              </a:rPr>
              <a:t> </a:t>
            </a:r>
            <a:r>
              <a:rPr lang="en-US" sz="1200" dirty="0" err="1">
                <a:latin typeface="+mn-lt"/>
              </a:rPr>
              <a:t>có</a:t>
            </a:r>
            <a:r>
              <a:rPr lang="en-US" sz="1200" dirty="0">
                <a:latin typeface="+mn-lt"/>
              </a:rPr>
              <a:t> </a:t>
            </a:r>
            <a:r>
              <a:rPr lang="en-US" sz="1200" dirty="0" err="1">
                <a:latin typeface="+mn-lt"/>
              </a:rPr>
              <a:t>liên</a:t>
            </a:r>
            <a:r>
              <a:rPr lang="en-US" sz="1200" dirty="0">
                <a:latin typeface="+mn-lt"/>
              </a:rPr>
              <a:t> </a:t>
            </a:r>
            <a:r>
              <a:rPr lang="en-US" sz="1200" dirty="0" err="1">
                <a:latin typeface="+mn-lt"/>
              </a:rPr>
              <a:t>quan</a:t>
            </a:r>
            <a:r>
              <a:rPr lang="en-US" sz="1200" dirty="0">
                <a:latin typeface="+mn-lt"/>
              </a:rPr>
              <a:t> </a:t>
            </a:r>
            <a:r>
              <a:rPr lang="en-US" sz="1200" dirty="0" err="1">
                <a:latin typeface="+mn-lt"/>
              </a:rPr>
              <a:t>cả</a:t>
            </a:r>
            <a:r>
              <a:rPr lang="en-US" sz="1200" dirty="0">
                <a:latin typeface="+mn-lt"/>
              </a:rPr>
              <a:t> </a:t>
            </a:r>
            <a:r>
              <a:rPr lang="en-US" sz="1200" dirty="0" err="1">
                <a:latin typeface="+mn-lt"/>
              </a:rPr>
              <a:t>với</a:t>
            </a:r>
            <a:r>
              <a:rPr lang="en-US" sz="1200" dirty="0">
                <a:latin typeface="+mn-lt"/>
              </a:rPr>
              <a:t> </a:t>
            </a:r>
            <a:r>
              <a:rPr lang="en-US" sz="1200" dirty="0" err="1">
                <a:latin typeface="+mn-lt"/>
              </a:rPr>
              <a:t>việc</a:t>
            </a:r>
            <a:r>
              <a:rPr lang="en-US" sz="1200" dirty="0">
                <a:latin typeface="+mn-lt"/>
              </a:rPr>
              <a:t> </a:t>
            </a:r>
            <a:r>
              <a:rPr lang="en-US" sz="1200" dirty="0" err="1">
                <a:latin typeface="+mn-lt"/>
              </a:rPr>
              <a:t>giải</a:t>
            </a:r>
            <a:r>
              <a:rPr lang="en-US" sz="1200" dirty="0">
                <a:latin typeface="+mn-lt"/>
              </a:rPr>
              <a:t> </a:t>
            </a:r>
            <a:r>
              <a:rPr lang="en-US" sz="1200" dirty="0" err="1">
                <a:latin typeface="+mn-lt"/>
              </a:rPr>
              <a:t>thích</a:t>
            </a:r>
            <a:r>
              <a:rPr lang="en-US" sz="1200" dirty="0">
                <a:latin typeface="+mn-lt"/>
              </a:rPr>
              <a:t> </a:t>
            </a:r>
            <a:r>
              <a:rPr lang="en-US" sz="1200" dirty="0" err="1">
                <a:latin typeface="+mn-lt"/>
              </a:rPr>
              <a:t>rằng</a:t>
            </a:r>
            <a:r>
              <a:rPr lang="en-US" sz="1200" dirty="0">
                <a:latin typeface="+mn-lt"/>
              </a:rPr>
              <a:t> </a:t>
            </a:r>
            <a:r>
              <a:rPr lang="en-US" sz="1200" dirty="0" err="1">
                <a:latin typeface="+mn-lt"/>
              </a:rPr>
              <a:t>hệ</a:t>
            </a:r>
            <a:r>
              <a:rPr lang="en-US" sz="1200" dirty="0">
                <a:latin typeface="+mn-lt"/>
              </a:rPr>
              <a:t> </a:t>
            </a:r>
            <a:r>
              <a:rPr lang="en-US" sz="1200" dirty="0" err="1">
                <a:latin typeface="+mn-lt"/>
              </a:rPr>
              <a:t>thống</a:t>
            </a:r>
            <a:r>
              <a:rPr lang="en-US" sz="1200" dirty="0">
                <a:latin typeface="+mn-lt"/>
              </a:rPr>
              <a:t> </a:t>
            </a:r>
            <a:r>
              <a:rPr lang="en-US" sz="1200" dirty="0" err="1">
                <a:latin typeface="+mn-lt"/>
              </a:rPr>
              <a:t>đáp</a:t>
            </a:r>
            <a:r>
              <a:rPr lang="en-US" sz="1200" dirty="0">
                <a:latin typeface="+mn-lt"/>
              </a:rPr>
              <a:t> </a:t>
            </a:r>
            <a:r>
              <a:rPr lang="en-US" sz="1200" dirty="0" err="1">
                <a:latin typeface="+mn-lt"/>
              </a:rPr>
              <a:t>ứng</a:t>
            </a:r>
            <a:r>
              <a:rPr lang="en-US" sz="1200" dirty="0">
                <a:latin typeface="+mn-lt"/>
              </a:rPr>
              <a:t> </a:t>
            </a:r>
            <a:r>
              <a:rPr lang="en-US" sz="1200" dirty="0" err="1">
                <a:latin typeface="+mn-lt"/>
              </a:rPr>
              <a:t>các</a:t>
            </a:r>
            <a:r>
              <a:rPr lang="en-US" sz="1200" dirty="0">
                <a:latin typeface="+mn-lt"/>
              </a:rPr>
              <a:t> </a:t>
            </a:r>
            <a:r>
              <a:rPr lang="en-US" sz="1200" dirty="0" err="1">
                <a:latin typeface="+mn-lt"/>
              </a:rPr>
              <a:t>yêu</a:t>
            </a:r>
            <a:r>
              <a:rPr lang="en-US" sz="1200" dirty="0">
                <a:latin typeface="+mn-lt"/>
              </a:rPr>
              <a:t> </a:t>
            </a:r>
            <a:r>
              <a:rPr lang="en-US" sz="1200" dirty="0" err="1">
                <a:latin typeface="+mn-lt"/>
              </a:rPr>
              <a:t>cầu</a:t>
            </a:r>
            <a:r>
              <a:rPr lang="en-US" sz="1200" dirty="0">
                <a:latin typeface="+mn-lt"/>
              </a:rPr>
              <a:t> </a:t>
            </a:r>
            <a:r>
              <a:rPr lang="en-US" sz="1200" dirty="0" err="1">
                <a:latin typeface="+mn-lt"/>
              </a:rPr>
              <a:t>của</a:t>
            </a:r>
            <a:r>
              <a:rPr lang="en-US" sz="1200" dirty="0">
                <a:latin typeface="+mn-lt"/>
              </a:rPr>
              <a:t> </a:t>
            </a:r>
            <a:r>
              <a:rPr lang="en-US" sz="1200" dirty="0" err="1">
                <a:latin typeface="+mn-lt"/>
              </a:rPr>
              <a:t>nó</a:t>
            </a:r>
            <a:r>
              <a:rPr lang="en-US" sz="1200" dirty="0">
                <a:latin typeface="+mn-lt"/>
              </a:rPr>
              <a:t> </a:t>
            </a:r>
            <a:r>
              <a:rPr lang="en-US" sz="1200" dirty="0" err="1">
                <a:latin typeface="+mn-lt"/>
              </a:rPr>
              <a:t>và</a:t>
            </a:r>
            <a:r>
              <a:rPr lang="en-US" sz="1200" dirty="0">
                <a:latin typeface="+mn-lt"/>
              </a:rPr>
              <a:t> </a:t>
            </a:r>
            <a:r>
              <a:rPr lang="en-US" sz="1200" dirty="0" err="1">
                <a:latin typeface="+mn-lt"/>
              </a:rPr>
              <a:t>phát</a:t>
            </a:r>
            <a:r>
              <a:rPr lang="en-US" sz="1200" dirty="0">
                <a:latin typeface="+mn-lt"/>
              </a:rPr>
              <a:t> </a:t>
            </a:r>
            <a:r>
              <a:rPr lang="en-US" sz="1200" dirty="0" err="1">
                <a:latin typeface="+mn-lt"/>
              </a:rPr>
              <a:t>hiện</a:t>
            </a:r>
            <a:r>
              <a:rPr lang="en-US" sz="1200" dirty="0">
                <a:latin typeface="+mn-lt"/>
              </a:rPr>
              <a:t> ra </a:t>
            </a:r>
            <a:r>
              <a:rPr lang="en-US" sz="1200" dirty="0" err="1">
                <a:latin typeface="+mn-lt"/>
              </a:rPr>
              <a:t>các</a:t>
            </a:r>
            <a:r>
              <a:rPr lang="en-US" sz="1200" dirty="0">
                <a:latin typeface="+mn-lt"/>
              </a:rPr>
              <a:t> </a:t>
            </a:r>
            <a:r>
              <a:rPr lang="en-US" sz="1200" dirty="0" err="1">
                <a:latin typeface="+mn-lt"/>
              </a:rPr>
              <a:t>vấn</a:t>
            </a:r>
            <a:r>
              <a:rPr lang="en-US" sz="1200" dirty="0">
                <a:latin typeface="+mn-lt"/>
              </a:rPr>
              <a:t> </a:t>
            </a:r>
            <a:r>
              <a:rPr lang="en-US" sz="1200" dirty="0" err="1">
                <a:latin typeface="+mn-lt"/>
              </a:rPr>
              <a:t>đề</a:t>
            </a:r>
            <a:r>
              <a:rPr lang="en-US" sz="1200" dirty="0">
                <a:latin typeface="+mn-lt"/>
              </a:rPr>
              <a:t> </a:t>
            </a:r>
            <a:r>
              <a:rPr lang="en-US" sz="1200" dirty="0" err="1">
                <a:latin typeface="+mn-lt"/>
              </a:rPr>
              <a:t>và</a:t>
            </a:r>
            <a:r>
              <a:rPr lang="en-US" sz="1200" dirty="0">
                <a:latin typeface="+mn-lt"/>
              </a:rPr>
              <a:t> </a:t>
            </a:r>
            <a:r>
              <a:rPr lang="en-US" sz="1200" dirty="0" err="1">
                <a:latin typeface="+mn-lt"/>
              </a:rPr>
              <a:t>khiếm</a:t>
            </a:r>
            <a:r>
              <a:rPr lang="en-US" sz="1200" dirty="0">
                <a:latin typeface="+mn-lt"/>
              </a:rPr>
              <a:t> </a:t>
            </a:r>
            <a:r>
              <a:rPr lang="en-US" sz="1200" dirty="0" err="1">
                <a:latin typeface="+mn-lt"/>
              </a:rPr>
              <a:t>khuyết</a:t>
            </a:r>
            <a:r>
              <a:rPr lang="en-US" sz="1200" dirty="0">
                <a:latin typeface="+mn-lt"/>
              </a:rPr>
              <a:t> </a:t>
            </a:r>
            <a:r>
              <a:rPr lang="en-US" sz="1200" dirty="0" err="1">
                <a:latin typeface="+mn-lt"/>
              </a:rPr>
              <a:t>trong</a:t>
            </a:r>
            <a:r>
              <a:rPr lang="en-US" sz="1200" dirty="0">
                <a:latin typeface="+mn-lt"/>
              </a:rPr>
              <a:t> </a:t>
            </a:r>
            <a:r>
              <a:rPr lang="en-US" sz="1200" dirty="0" err="1">
                <a:latin typeface="+mn-lt"/>
              </a:rPr>
              <a:t>hệ</a:t>
            </a:r>
            <a:r>
              <a:rPr lang="en-US" sz="1200" dirty="0">
                <a:latin typeface="+mn-lt"/>
              </a:rPr>
              <a:t> </a:t>
            </a:r>
            <a:r>
              <a:rPr lang="en-US" sz="1200" dirty="0" err="1">
                <a:latin typeface="+mn-lt"/>
              </a:rPr>
              <a:t>thống</a:t>
            </a:r>
            <a:r>
              <a:rPr lang="en-US" sz="1200" dirty="0">
                <a:latin typeface="+mn-lt"/>
              </a:rPr>
              <a:t>. </a:t>
            </a:r>
            <a:r>
              <a:rPr lang="en-US" sz="1200" dirty="0" err="1">
                <a:latin typeface="+mn-lt"/>
              </a:rPr>
              <a:t>Để</a:t>
            </a:r>
            <a:r>
              <a:rPr lang="en-US" sz="1200" dirty="0">
                <a:latin typeface="+mn-lt"/>
              </a:rPr>
              <a:t> </a:t>
            </a:r>
            <a:r>
              <a:rPr lang="en-US" sz="1200" dirty="0" err="1">
                <a:latin typeface="+mn-lt"/>
              </a:rPr>
              <a:t>kiểm</a:t>
            </a:r>
            <a:r>
              <a:rPr lang="en-US" sz="1200" dirty="0">
                <a:latin typeface="+mn-lt"/>
              </a:rPr>
              <a:t> </a:t>
            </a:r>
            <a:r>
              <a:rPr lang="en-US" sz="1200" dirty="0" err="1">
                <a:latin typeface="+mn-lt"/>
              </a:rPr>
              <a:t>tra</a:t>
            </a:r>
            <a:r>
              <a:rPr lang="en-US" sz="1200" dirty="0">
                <a:latin typeface="+mn-lt"/>
              </a:rPr>
              <a:t> </a:t>
            </a:r>
            <a:r>
              <a:rPr lang="en-US" sz="1200" dirty="0" err="1">
                <a:latin typeface="+mn-lt"/>
              </a:rPr>
              <a:t>xem</a:t>
            </a:r>
            <a:r>
              <a:rPr lang="en-US" sz="1200" dirty="0">
                <a:latin typeface="+mn-lt"/>
              </a:rPr>
              <a:t> </a:t>
            </a:r>
            <a:r>
              <a:rPr lang="en-US" sz="1200" dirty="0" err="1">
                <a:latin typeface="+mn-lt"/>
              </a:rPr>
              <a:t>các</a:t>
            </a:r>
            <a:r>
              <a:rPr lang="en-US" sz="1200" dirty="0">
                <a:latin typeface="+mn-lt"/>
              </a:rPr>
              <a:t> </a:t>
            </a:r>
            <a:r>
              <a:rPr lang="en-US" sz="1200" dirty="0" err="1">
                <a:latin typeface="+mn-lt"/>
              </a:rPr>
              <a:t>yêu</a:t>
            </a:r>
            <a:r>
              <a:rPr lang="en-US" sz="1200" dirty="0">
                <a:latin typeface="+mn-lt"/>
              </a:rPr>
              <a:t> </a:t>
            </a:r>
            <a:r>
              <a:rPr lang="en-US" sz="1200" dirty="0" err="1">
                <a:latin typeface="+mn-lt"/>
              </a:rPr>
              <a:t>cầu</a:t>
            </a:r>
            <a:r>
              <a:rPr lang="en-US" sz="1200" dirty="0">
                <a:latin typeface="+mn-lt"/>
              </a:rPr>
              <a:t> </a:t>
            </a:r>
            <a:r>
              <a:rPr lang="en-US" sz="1200" dirty="0" err="1">
                <a:latin typeface="+mn-lt"/>
              </a:rPr>
              <a:t>về</a:t>
            </a:r>
            <a:r>
              <a:rPr lang="en-US" sz="1200" dirty="0">
                <a:latin typeface="+mn-lt"/>
              </a:rPr>
              <a:t> </a:t>
            </a:r>
            <a:r>
              <a:rPr lang="en-US" sz="1200" dirty="0" err="1">
                <a:latin typeface="+mn-lt"/>
              </a:rPr>
              <a:t>hiệu</a:t>
            </a:r>
            <a:r>
              <a:rPr lang="en-US" sz="1200" dirty="0">
                <a:latin typeface="+mn-lt"/>
              </a:rPr>
              <a:t> </a:t>
            </a:r>
            <a:r>
              <a:rPr lang="en-US" sz="1200" dirty="0" err="1">
                <a:latin typeface="+mn-lt"/>
              </a:rPr>
              <a:t>suất</a:t>
            </a:r>
            <a:r>
              <a:rPr lang="en-US" sz="1200" dirty="0">
                <a:latin typeface="+mn-lt"/>
              </a:rPr>
              <a:t> </a:t>
            </a:r>
            <a:r>
              <a:rPr lang="en-US" sz="1200" dirty="0" err="1">
                <a:latin typeface="+mn-lt"/>
              </a:rPr>
              <a:t>có</a:t>
            </a:r>
            <a:r>
              <a:rPr lang="en-US" sz="1200" dirty="0">
                <a:latin typeface="+mn-lt"/>
              </a:rPr>
              <a:t> </a:t>
            </a:r>
            <a:r>
              <a:rPr lang="en-US" sz="1200" dirty="0" err="1">
                <a:latin typeface="+mn-lt"/>
              </a:rPr>
              <a:t>đạt</a:t>
            </a:r>
            <a:r>
              <a:rPr lang="en-US" sz="1200" dirty="0">
                <a:latin typeface="+mn-lt"/>
              </a:rPr>
              <a:t> </a:t>
            </a:r>
            <a:r>
              <a:rPr lang="en-US" sz="1200" dirty="0" err="1">
                <a:latin typeface="+mn-lt"/>
              </a:rPr>
              <a:t>được</a:t>
            </a:r>
            <a:r>
              <a:rPr lang="en-US" sz="1200" dirty="0">
                <a:latin typeface="+mn-lt"/>
              </a:rPr>
              <a:t> hay </a:t>
            </a:r>
            <a:r>
              <a:rPr lang="en-US" sz="1200" dirty="0" err="1">
                <a:latin typeface="+mn-lt"/>
              </a:rPr>
              <a:t>không</a:t>
            </a:r>
            <a:r>
              <a:rPr lang="en-US" sz="1200" dirty="0">
                <a:latin typeface="+mn-lt"/>
              </a:rPr>
              <a:t>, </a:t>
            </a:r>
            <a:r>
              <a:rPr lang="en-US" sz="1200" dirty="0" err="1">
                <a:latin typeface="+mn-lt"/>
              </a:rPr>
              <a:t>bạn</a:t>
            </a:r>
            <a:r>
              <a:rPr lang="en-US" sz="1200" dirty="0">
                <a:latin typeface="+mn-lt"/>
              </a:rPr>
              <a:t> </a:t>
            </a:r>
            <a:r>
              <a:rPr lang="en-US" sz="1200" dirty="0" err="1">
                <a:latin typeface="+mn-lt"/>
              </a:rPr>
              <a:t>có</a:t>
            </a:r>
            <a:r>
              <a:rPr lang="en-US" sz="1200" dirty="0">
                <a:latin typeface="+mn-lt"/>
              </a:rPr>
              <a:t> </a:t>
            </a:r>
            <a:r>
              <a:rPr lang="en-US" sz="1200" dirty="0" err="1">
                <a:latin typeface="+mn-lt"/>
              </a:rPr>
              <a:t>thể</a:t>
            </a:r>
            <a:r>
              <a:rPr lang="en-US" sz="1200" dirty="0">
                <a:latin typeface="+mn-lt"/>
              </a:rPr>
              <a:t> </a:t>
            </a:r>
            <a:r>
              <a:rPr lang="en-US" sz="1200" dirty="0" err="1">
                <a:latin typeface="+mn-lt"/>
              </a:rPr>
              <a:t>phải</a:t>
            </a:r>
            <a:r>
              <a:rPr lang="en-US" sz="1200" dirty="0">
                <a:latin typeface="+mn-lt"/>
              </a:rPr>
              <a:t> </a:t>
            </a:r>
            <a:r>
              <a:rPr lang="en-US" sz="1200" dirty="0" err="1">
                <a:latin typeface="+mn-lt"/>
              </a:rPr>
              <a:t>xây</a:t>
            </a:r>
            <a:r>
              <a:rPr lang="en-US" sz="1200" dirty="0">
                <a:latin typeface="+mn-lt"/>
              </a:rPr>
              <a:t> </a:t>
            </a:r>
            <a:r>
              <a:rPr lang="en-US" sz="1200" dirty="0" err="1">
                <a:latin typeface="+mn-lt"/>
              </a:rPr>
              <a:t>dựng</a:t>
            </a:r>
            <a:r>
              <a:rPr lang="en-US" sz="1200" dirty="0">
                <a:latin typeface="+mn-lt"/>
              </a:rPr>
              <a:t> </a:t>
            </a:r>
            <a:r>
              <a:rPr lang="en-US" sz="1200" dirty="0" err="1">
                <a:latin typeface="+mn-lt"/>
              </a:rPr>
              <a:t>một</a:t>
            </a:r>
            <a:r>
              <a:rPr lang="en-US" sz="1200" dirty="0">
                <a:latin typeface="+mn-lt"/>
              </a:rPr>
              <a:t> </a:t>
            </a:r>
            <a:r>
              <a:rPr lang="en-US" sz="1200" dirty="0" err="1">
                <a:latin typeface="+mn-lt"/>
              </a:rPr>
              <a:t>hồ</a:t>
            </a:r>
            <a:r>
              <a:rPr lang="en-US" sz="1200" dirty="0">
                <a:latin typeface="+mn-lt"/>
              </a:rPr>
              <a:t> </a:t>
            </a:r>
            <a:r>
              <a:rPr lang="en-US" sz="1200" dirty="0" err="1">
                <a:latin typeface="+mn-lt"/>
              </a:rPr>
              <a:t>sơ</a:t>
            </a:r>
            <a:r>
              <a:rPr lang="en-US" sz="1200" dirty="0">
                <a:latin typeface="+mn-lt"/>
              </a:rPr>
              <a:t> </a:t>
            </a:r>
            <a:r>
              <a:rPr lang="en-US" sz="1200" dirty="0" err="1">
                <a:latin typeface="+mn-lt"/>
              </a:rPr>
              <a:t>hoạt</a:t>
            </a:r>
            <a:r>
              <a:rPr lang="en-US" sz="1200" dirty="0">
                <a:latin typeface="+mn-lt"/>
              </a:rPr>
              <a:t> </a:t>
            </a:r>
            <a:r>
              <a:rPr lang="en-US" sz="1200" dirty="0" err="1">
                <a:latin typeface="+mn-lt"/>
              </a:rPr>
              <a:t>động</a:t>
            </a:r>
            <a:r>
              <a:rPr lang="en-US" sz="1200" dirty="0">
                <a:latin typeface="+mn-lt"/>
              </a:rPr>
              <a:t>. </a:t>
            </a:r>
            <a:r>
              <a:rPr lang="en-US" sz="1200" dirty="0" err="1">
                <a:latin typeface="+mn-lt"/>
              </a:rPr>
              <a:t>Một</a:t>
            </a:r>
            <a:r>
              <a:rPr lang="en-US" sz="1200" dirty="0">
                <a:latin typeface="+mn-lt"/>
              </a:rPr>
              <a:t> </a:t>
            </a:r>
            <a:r>
              <a:rPr lang="en-US" sz="1200" dirty="0" err="1">
                <a:latin typeface="+mn-lt"/>
              </a:rPr>
              <a:t>hồ</a:t>
            </a:r>
            <a:r>
              <a:rPr lang="en-US" sz="1200" dirty="0">
                <a:latin typeface="+mn-lt"/>
              </a:rPr>
              <a:t> </a:t>
            </a:r>
            <a:r>
              <a:rPr lang="en-US" sz="1200" dirty="0" err="1">
                <a:latin typeface="+mn-lt"/>
              </a:rPr>
              <a:t>sơ</a:t>
            </a:r>
            <a:r>
              <a:rPr lang="en-US" sz="1200" dirty="0">
                <a:latin typeface="+mn-lt"/>
              </a:rPr>
              <a:t> </a:t>
            </a:r>
            <a:r>
              <a:rPr lang="en-US" sz="1200" dirty="0" err="1">
                <a:latin typeface="+mn-lt"/>
              </a:rPr>
              <a:t>hoạt</a:t>
            </a:r>
            <a:r>
              <a:rPr lang="en-US" sz="1200" dirty="0">
                <a:latin typeface="+mn-lt"/>
              </a:rPr>
              <a:t> </a:t>
            </a:r>
            <a:r>
              <a:rPr lang="en-US" sz="1200" dirty="0" err="1">
                <a:latin typeface="+mn-lt"/>
              </a:rPr>
              <a:t>động</a:t>
            </a:r>
            <a:r>
              <a:rPr lang="en-US" sz="1200" dirty="0">
                <a:latin typeface="+mn-lt"/>
              </a:rPr>
              <a:t> (</a:t>
            </a:r>
            <a:r>
              <a:rPr lang="en-US" sz="1200" dirty="0" err="1">
                <a:latin typeface="+mn-lt"/>
              </a:rPr>
              <a:t>xem</a:t>
            </a:r>
            <a:r>
              <a:rPr lang="en-US" sz="1200" dirty="0">
                <a:latin typeface="+mn-lt"/>
              </a:rPr>
              <a:t> </a:t>
            </a:r>
            <a:r>
              <a:rPr lang="en-US" sz="1200" dirty="0" err="1">
                <a:latin typeface="+mn-lt"/>
              </a:rPr>
              <a:t>Chương</a:t>
            </a:r>
            <a:r>
              <a:rPr lang="en-US" sz="1200" dirty="0">
                <a:latin typeface="+mn-lt"/>
              </a:rPr>
              <a:t> 11) </a:t>
            </a:r>
            <a:r>
              <a:rPr lang="en-US" sz="1200" dirty="0" err="1">
                <a:latin typeface="+mn-lt"/>
              </a:rPr>
              <a:t>là</a:t>
            </a:r>
            <a:r>
              <a:rPr lang="en-US" sz="1200" dirty="0">
                <a:latin typeface="+mn-lt"/>
              </a:rPr>
              <a:t> </a:t>
            </a:r>
            <a:r>
              <a:rPr lang="en-US" sz="1200" dirty="0" err="1">
                <a:latin typeface="+mn-lt"/>
              </a:rPr>
              <a:t>một</a:t>
            </a:r>
            <a:r>
              <a:rPr lang="en-US" sz="1200" dirty="0">
                <a:latin typeface="+mn-lt"/>
              </a:rPr>
              <a:t> </a:t>
            </a:r>
            <a:r>
              <a:rPr lang="en-US" sz="1200" dirty="0" err="1">
                <a:latin typeface="+mn-lt"/>
              </a:rPr>
              <a:t>tập</a:t>
            </a:r>
            <a:r>
              <a:rPr lang="en-US" sz="1200" dirty="0">
                <a:latin typeface="+mn-lt"/>
              </a:rPr>
              <a:t> </a:t>
            </a:r>
            <a:r>
              <a:rPr lang="en-US" sz="1200" dirty="0" err="1">
                <a:latin typeface="+mn-lt"/>
              </a:rPr>
              <a:t>hợp</a:t>
            </a:r>
            <a:r>
              <a:rPr lang="en-US" sz="1200" dirty="0">
                <a:latin typeface="+mn-lt"/>
              </a:rPr>
              <a:t> </a:t>
            </a:r>
            <a:r>
              <a:rPr lang="en-US" sz="1200" dirty="0" err="1">
                <a:latin typeface="+mn-lt"/>
              </a:rPr>
              <a:t>các</a:t>
            </a:r>
            <a:r>
              <a:rPr lang="en-US" sz="1200" dirty="0">
                <a:latin typeface="+mn-lt"/>
              </a:rPr>
              <a:t> </a:t>
            </a:r>
            <a:r>
              <a:rPr lang="en-US" sz="1200" dirty="0" err="1">
                <a:latin typeface="+mn-lt"/>
              </a:rPr>
              <a:t>bài</a:t>
            </a:r>
            <a:r>
              <a:rPr lang="en-US" sz="1200" dirty="0">
                <a:latin typeface="+mn-lt"/>
              </a:rPr>
              <a:t> </a:t>
            </a:r>
            <a:r>
              <a:rPr lang="en-US" sz="1200" dirty="0" err="1">
                <a:latin typeface="+mn-lt"/>
              </a:rPr>
              <a:t>kiểm</a:t>
            </a:r>
            <a:r>
              <a:rPr lang="en-US" sz="1200" dirty="0">
                <a:latin typeface="+mn-lt"/>
              </a:rPr>
              <a:t> </a:t>
            </a:r>
            <a:r>
              <a:rPr lang="en-US" sz="1200" dirty="0" err="1">
                <a:latin typeface="+mn-lt"/>
              </a:rPr>
              <a:t>tra</a:t>
            </a:r>
            <a:r>
              <a:rPr lang="en-US" sz="1200" dirty="0">
                <a:latin typeface="+mn-lt"/>
              </a:rPr>
              <a:t> </a:t>
            </a:r>
            <a:r>
              <a:rPr lang="en-US" sz="1200" dirty="0" err="1">
                <a:latin typeface="+mn-lt"/>
              </a:rPr>
              <a:t>phản</a:t>
            </a:r>
            <a:r>
              <a:rPr lang="en-US" sz="1200" dirty="0">
                <a:latin typeface="+mn-lt"/>
              </a:rPr>
              <a:t> </a:t>
            </a:r>
            <a:r>
              <a:rPr lang="en-US" sz="1200" dirty="0" err="1">
                <a:latin typeface="+mn-lt"/>
              </a:rPr>
              <a:t>ánh</a:t>
            </a:r>
            <a:r>
              <a:rPr lang="en-US" sz="1200" dirty="0">
                <a:latin typeface="+mn-lt"/>
              </a:rPr>
              <a:t> </a:t>
            </a:r>
            <a:r>
              <a:rPr lang="en-US" sz="1200" dirty="0" err="1">
                <a:latin typeface="+mn-lt"/>
              </a:rPr>
              <a:t>hỗn</a:t>
            </a:r>
            <a:r>
              <a:rPr lang="en-US" sz="1200" dirty="0">
                <a:latin typeface="+mn-lt"/>
              </a:rPr>
              <a:t> </a:t>
            </a:r>
            <a:r>
              <a:rPr lang="en-US" sz="1200" dirty="0" err="1">
                <a:latin typeface="+mn-lt"/>
              </a:rPr>
              <a:t>hợp</a:t>
            </a:r>
            <a:r>
              <a:rPr lang="en-US" sz="1200" dirty="0">
                <a:latin typeface="+mn-lt"/>
              </a:rPr>
              <a:t> </a:t>
            </a:r>
            <a:r>
              <a:rPr lang="en-US" sz="1200" dirty="0" err="1">
                <a:latin typeface="+mn-lt"/>
              </a:rPr>
              <a:t>công</a:t>
            </a:r>
            <a:r>
              <a:rPr lang="en-US" sz="1200" dirty="0">
                <a:latin typeface="+mn-lt"/>
              </a:rPr>
              <a:t> </a:t>
            </a:r>
            <a:r>
              <a:rPr lang="en-US" sz="1200" dirty="0" err="1">
                <a:latin typeface="+mn-lt"/>
              </a:rPr>
              <a:t>việc</a:t>
            </a:r>
            <a:r>
              <a:rPr lang="en-US" sz="1200" dirty="0">
                <a:latin typeface="+mn-lt"/>
              </a:rPr>
              <a:t> </a:t>
            </a:r>
            <a:r>
              <a:rPr lang="en-US" sz="1200" dirty="0" err="1">
                <a:latin typeface="+mn-lt"/>
              </a:rPr>
              <a:t>thực</a:t>
            </a:r>
            <a:r>
              <a:rPr lang="en-US" sz="1200" dirty="0">
                <a:latin typeface="+mn-lt"/>
              </a:rPr>
              <a:t> </a:t>
            </a:r>
            <a:r>
              <a:rPr lang="en-US" sz="1200" dirty="0" err="1">
                <a:latin typeface="+mn-lt"/>
              </a:rPr>
              <a:t>tế</a:t>
            </a:r>
            <a:r>
              <a:rPr lang="en-US" sz="1200" dirty="0">
                <a:latin typeface="+mn-lt"/>
              </a:rPr>
              <a:t> </a:t>
            </a:r>
            <a:r>
              <a:rPr lang="en-US" sz="1200" dirty="0" err="1">
                <a:latin typeface="+mn-lt"/>
              </a:rPr>
              <a:t>sẽ</a:t>
            </a:r>
            <a:r>
              <a:rPr lang="en-US" sz="1200" dirty="0">
                <a:latin typeface="+mn-lt"/>
              </a:rPr>
              <a:t> </a:t>
            </a:r>
            <a:r>
              <a:rPr lang="en-US" sz="1200" dirty="0" err="1">
                <a:latin typeface="+mn-lt"/>
              </a:rPr>
              <a:t>được</a:t>
            </a:r>
            <a:r>
              <a:rPr lang="en-US" sz="1200" dirty="0">
                <a:latin typeface="+mn-lt"/>
              </a:rPr>
              <a:t> </a:t>
            </a:r>
            <a:r>
              <a:rPr lang="en-US" sz="1200" dirty="0" err="1">
                <a:latin typeface="+mn-lt"/>
              </a:rPr>
              <a:t>hệ</a:t>
            </a:r>
            <a:r>
              <a:rPr lang="en-US" sz="1200" dirty="0">
                <a:latin typeface="+mn-lt"/>
              </a:rPr>
              <a:t> </a:t>
            </a:r>
            <a:r>
              <a:rPr lang="en-US" sz="1200" dirty="0" err="1">
                <a:latin typeface="+mn-lt"/>
              </a:rPr>
              <a:t>thống</a:t>
            </a:r>
            <a:r>
              <a:rPr lang="en-US" sz="1200" dirty="0">
                <a:latin typeface="+mn-lt"/>
              </a:rPr>
              <a:t> </a:t>
            </a:r>
            <a:r>
              <a:rPr lang="en-US" sz="1200" dirty="0" err="1">
                <a:latin typeface="+mn-lt"/>
              </a:rPr>
              <a:t>xử</a:t>
            </a:r>
            <a:r>
              <a:rPr lang="en-US" sz="1200" dirty="0">
                <a:latin typeface="+mn-lt"/>
              </a:rPr>
              <a:t> </a:t>
            </a:r>
            <a:r>
              <a:rPr lang="en-US" sz="1200" dirty="0" err="1">
                <a:latin typeface="+mn-lt"/>
              </a:rPr>
              <a:t>lý</a:t>
            </a:r>
            <a:r>
              <a:rPr lang="en-US" sz="1200" dirty="0">
                <a:latin typeface="+mn-lt"/>
              </a:rPr>
              <a:t>. Do </a:t>
            </a:r>
            <a:r>
              <a:rPr lang="en-US" sz="1200" dirty="0" err="1">
                <a:latin typeface="+mn-lt"/>
              </a:rPr>
              <a:t>đó</a:t>
            </a:r>
            <a:r>
              <a:rPr lang="en-US" sz="1200" dirty="0">
                <a:latin typeface="+mn-lt"/>
              </a:rPr>
              <a:t>, </a:t>
            </a:r>
            <a:r>
              <a:rPr lang="en-US" sz="1200" dirty="0" err="1">
                <a:latin typeface="+mn-lt"/>
              </a:rPr>
              <a:t>nếu</a:t>
            </a:r>
            <a:r>
              <a:rPr lang="en-US" sz="1200" dirty="0">
                <a:latin typeface="+mn-lt"/>
              </a:rPr>
              <a:t> 90% </a:t>
            </a:r>
            <a:r>
              <a:rPr lang="en-US" sz="1200" dirty="0" err="1">
                <a:latin typeface="+mn-lt"/>
              </a:rPr>
              <a:t>giao</a:t>
            </a:r>
            <a:r>
              <a:rPr lang="en-US" sz="1200" dirty="0">
                <a:latin typeface="+mn-lt"/>
              </a:rPr>
              <a:t> </a:t>
            </a:r>
            <a:r>
              <a:rPr lang="en-US" sz="1200" dirty="0" err="1">
                <a:latin typeface="+mn-lt"/>
              </a:rPr>
              <a:t>dịch</a:t>
            </a:r>
            <a:r>
              <a:rPr lang="en-US" sz="1200" dirty="0">
                <a:latin typeface="+mn-lt"/>
              </a:rPr>
              <a:t> </a:t>
            </a:r>
            <a:r>
              <a:rPr lang="en-US" sz="1200" dirty="0" err="1">
                <a:latin typeface="+mn-lt"/>
              </a:rPr>
              <a:t>trong</a:t>
            </a:r>
            <a:r>
              <a:rPr lang="en-US" sz="1200" dirty="0">
                <a:latin typeface="+mn-lt"/>
              </a:rPr>
              <a:t> </a:t>
            </a:r>
            <a:r>
              <a:rPr lang="en-US" sz="1200" dirty="0" err="1">
                <a:latin typeface="+mn-lt"/>
              </a:rPr>
              <a:t>một</a:t>
            </a:r>
            <a:r>
              <a:rPr lang="en-US" sz="1200" dirty="0">
                <a:latin typeface="+mn-lt"/>
              </a:rPr>
              <a:t> </a:t>
            </a:r>
            <a:r>
              <a:rPr lang="en-US" sz="1200" dirty="0" err="1">
                <a:latin typeface="+mn-lt"/>
              </a:rPr>
              <a:t>hệ</a:t>
            </a:r>
            <a:r>
              <a:rPr lang="en-US" sz="1200" dirty="0">
                <a:latin typeface="+mn-lt"/>
              </a:rPr>
              <a:t> </a:t>
            </a:r>
            <a:r>
              <a:rPr lang="en-US" sz="1200" dirty="0" err="1">
                <a:latin typeface="+mn-lt"/>
              </a:rPr>
              <a:t>thống</a:t>
            </a:r>
            <a:r>
              <a:rPr lang="en-US" sz="1200" dirty="0">
                <a:latin typeface="+mn-lt"/>
              </a:rPr>
              <a:t> </a:t>
            </a:r>
            <a:r>
              <a:rPr lang="en-US" sz="1200" dirty="0" err="1">
                <a:latin typeface="+mn-lt"/>
              </a:rPr>
              <a:t>thuộc</a:t>
            </a:r>
            <a:r>
              <a:rPr lang="en-US" sz="1200" dirty="0">
                <a:latin typeface="+mn-lt"/>
              </a:rPr>
              <a:t> </a:t>
            </a:r>
            <a:r>
              <a:rPr lang="en-US" sz="1200" dirty="0" err="1">
                <a:latin typeface="+mn-lt"/>
              </a:rPr>
              <a:t>loại</a:t>
            </a:r>
            <a:r>
              <a:rPr lang="en-US" sz="1200" dirty="0">
                <a:latin typeface="+mn-lt"/>
              </a:rPr>
              <a:t> A, 5% </a:t>
            </a:r>
            <a:r>
              <a:rPr lang="en-US" sz="1200" dirty="0" err="1">
                <a:latin typeface="+mn-lt"/>
              </a:rPr>
              <a:t>loại</a:t>
            </a:r>
            <a:r>
              <a:rPr lang="en-US" sz="1200" dirty="0">
                <a:latin typeface="+mn-lt"/>
              </a:rPr>
              <a:t> B </a:t>
            </a:r>
            <a:r>
              <a:rPr lang="en-US" sz="1200" dirty="0" err="1">
                <a:latin typeface="+mn-lt"/>
              </a:rPr>
              <a:t>và</a:t>
            </a:r>
            <a:r>
              <a:rPr lang="en-US" sz="1200" dirty="0">
                <a:latin typeface="+mn-lt"/>
              </a:rPr>
              <a:t> </a:t>
            </a:r>
            <a:r>
              <a:rPr lang="en-US" sz="1200" dirty="0" err="1">
                <a:latin typeface="+mn-lt"/>
              </a:rPr>
              <a:t>phần</a:t>
            </a:r>
            <a:r>
              <a:rPr lang="en-US" sz="1200" dirty="0">
                <a:latin typeface="+mn-lt"/>
              </a:rPr>
              <a:t> </a:t>
            </a:r>
            <a:r>
              <a:rPr lang="en-US" sz="1200" dirty="0" err="1">
                <a:latin typeface="+mn-lt"/>
              </a:rPr>
              <a:t>còn</a:t>
            </a:r>
            <a:r>
              <a:rPr lang="en-US" sz="1200" dirty="0">
                <a:latin typeface="+mn-lt"/>
              </a:rPr>
              <a:t> </a:t>
            </a:r>
            <a:r>
              <a:rPr lang="en-US" sz="1200" dirty="0" err="1">
                <a:latin typeface="+mn-lt"/>
              </a:rPr>
              <a:t>lại</a:t>
            </a:r>
            <a:r>
              <a:rPr lang="en-US" sz="1200" dirty="0">
                <a:latin typeface="+mn-lt"/>
              </a:rPr>
              <a:t> </a:t>
            </a:r>
            <a:r>
              <a:rPr lang="en-US" sz="1200" dirty="0" err="1">
                <a:latin typeface="+mn-lt"/>
              </a:rPr>
              <a:t>của</a:t>
            </a:r>
            <a:r>
              <a:rPr lang="en-US" sz="1200" dirty="0">
                <a:latin typeface="+mn-lt"/>
              </a:rPr>
              <a:t> </a:t>
            </a:r>
            <a:r>
              <a:rPr lang="en-US" sz="1200" dirty="0" err="1">
                <a:latin typeface="+mn-lt"/>
              </a:rPr>
              <a:t>loại</a:t>
            </a:r>
            <a:r>
              <a:rPr lang="en-US" sz="1200" dirty="0">
                <a:latin typeface="+mn-lt"/>
              </a:rPr>
              <a:t> C, D </a:t>
            </a:r>
            <a:r>
              <a:rPr lang="en-US" sz="1200" dirty="0" err="1">
                <a:latin typeface="+mn-lt"/>
              </a:rPr>
              <a:t>và</a:t>
            </a:r>
            <a:r>
              <a:rPr lang="en-US" sz="1200" dirty="0">
                <a:latin typeface="+mn-lt"/>
              </a:rPr>
              <a:t> E, </a:t>
            </a:r>
            <a:r>
              <a:rPr lang="en-US" sz="1200" dirty="0" err="1">
                <a:latin typeface="+mn-lt"/>
              </a:rPr>
              <a:t>thì</a:t>
            </a:r>
            <a:r>
              <a:rPr lang="en-US" sz="1200" dirty="0">
                <a:latin typeface="+mn-lt"/>
              </a:rPr>
              <a:t> </a:t>
            </a:r>
            <a:r>
              <a:rPr lang="en-US" sz="1200" dirty="0" err="1">
                <a:latin typeface="+mn-lt"/>
              </a:rPr>
              <a:t>bạn</a:t>
            </a:r>
            <a:r>
              <a:rPr lang="en-US" sz="1200" dirty="0">
                <a:latin typeface="+mn-lt"/>
              </a:rPr>
              <a:t> </a:t>
            </a:r>
            <a:r>
              <a:rPr lang="en-US" sz="1200" dirty="0" err="1">
                <a:latin typeface="+mn-lt"/>
              </a:rPr>
              <a:t>phải</a:t>
            </a:r>
            <a:r>
              <a:rPr lang="en-US" sz="1200" dirty="0">
                <a:latin typeface="+mn-lt"/>
              </a:rPr>
              <a:t> </a:t>
            </a:r>
            <a:r>
              <a:rPr lang="en-US" sz="1200" dirty="0" err="1">
                <a:latin typeface="+mn-lt"/>
              </a:rPr>
              <a:t>thiết</a:t>
            </a:r>
            <a:r>
              <a:rPr lang="en-US" sz="1200" dirty="0">
                <a:latin typeface="+mn-lt"/>
              </a:rPr>
              <a:t> </a:t>
            </a:r>
            <a:r>
              <a:rPr lang="en-US" sz="1200" dirty="0" err="1">
                <a:latin typeface="+mn-lt"/>
              </a:rPr>
              <a:t>kế</a:t>
            </a:r>
            <a:r>
              <a:rPr lang="en-US" sz="1200" dirty="0">
                <a:latin typeface="+mn-lt"/>
              </a:rPr>
              <a:t> </a:t>
            </a:r>
            <a:r>
              <a:rPr lang="en-US" sz="1200" dirty="0" err="1">
                <a:latin typeface="+mn-lt"/>
              </a:rPr>
              <a:t>hồ</a:t>
            </a:r>
            <a:r>
              <a:rPr lang="en-US" sz="1200" dirty="0">
                <a:latin typeface="+mn-lt"/>
              </a:rPr>
              <a:t> </a:t>
            </a:r>
            <a:r>
              <a:rPr lang="en-US" sz="1200" dirty="0" err="1">
                <a:latin typeface="+mn-lt"/>
              </a:rPr>
              <a:t>sơ</a:t>
            </a:r>
            <a:r>
              <a:rPr lang="en-US" sz="1200" dirty="0">
                <a:latin typeface="+mn-lt"/>
              </a:rPr>
              <a:t> </a:t>
            </a:r>
            <a:r>
              <a:rPr lang="en-US" sz="1200" dirty="0" err="1">
                <a:latin typeface="+mn-lt"/>
              </a:rPr>
              <a:t>hoạt</a:t>
            </a:r>
            <a:r>
              <a:rPr lang="en-US" sz="1200" dirty="0">
                <a:latin typeface="+mn-lt"/>
              </a:rPr>
              <a:t> </a:t>
            </a:r>
            <a:r>
              <a:rPr lang="en-US" sz="1200" dirty="0" err="1">
                <a:latin typeface="+mn-lt"/>
              </a:rPr>
              <a:t>động</a:t>
            </a:r>
            <a:r>
              <a:rPr lang="en-US" sz="1200" dirty="0">
                <a:latin typeface="+mn-lt"/>
              </a:rPr>
              <a:t> </a:t>
            </a:r>
            <a:r>
              <a:rPr lang="en-US" sz="1200" dirty="0" err="1">
                <a:latin typeface="+mn-lt"/>
              </a:rPr>
              <a:t>sao</a:t>
            </a:r>
            <a:r>
              <a:rPr lang="en-US" sz="1200" dirty="0">
                <a:latin typeface="+mn-lt"/>
              </a:rPr>
              <a:t> </a:t>
            </a:r>
            <a:r>
              <a:rPr lang="en-US" sz="1200" dirty="0" err="1">
                <a:latin typeface="+mn-lt"/>
              </a:rPr>
              <a:t>cho</a:t>
            </a:r>
            <a:r>
              <a:rPr lang="en-US" sz="1200" dirty="0">
                <a:latin typeface="+mn-lt"/>
              </a:rPr>
              <a:t> </a:t>
            </a:r>
            <a:r>
              <a:rPr lang="en-US" sz="1200" dirty="0" err="1">
                <a:latin typeface="+mn-lt"/>
              </a:rPr>
              <a:t>phần</a:t>
            </a:r>
            <a:r>
              <a:rPr lang="en-US" sz="1200" dirty="0">
                <a:latin typeface="+mn-lt"/>
              </a:rPr>
              <a:t> </a:t>
            </a:r>
            <a:r>
              <a:rPr lang="en-US" sz="1200" dirty="0" err="1">
                <a:latin typeface="+mn-lt"/>
              </a:rPr>
              <a:t>lớn</a:t>
            </a:r>
            <a:r>
              <a:rPr lang="en-US" sz="1200" dirty="0">
                <a:latin typeface="+mn-lt"/>
              </a:rPr>
              <a:t> </a:t>
            </a:r>
            <a:r>
              <a:rPr lang="en-US" sz="1200" dirty="0" err="1">
                <a:latin typeface="+mn-lt"/>
              </a:rPr>
              <a:t>các</a:t>
            </a:r>
            <a:r>
              <a:rPr lang="en-US" sz="1200" dirty="0">
                <a:latin typeface="+mn-lt"/>
              </a:rPr>
              <a:t> </a:t>
            </a:r>
            <a:r>
              <a:rPr lang="en-US" sz="1200" dirty="0" err="1">
                <a:latin typeface="+mn-lt"/>
              </a:rPr>
              <a:t>kiểm</a:t>
            </a:r>
            <a:r>
              <a:rPr lang="en-US" sz="1200" dirty="0">
                <a:latin typeface="+mn-lt"/>
              </a:rPr>
              <a:t> </a:t>
            </a:r>
            <a:r>
              <a:rPr lang="en-US" sz="1200" dirty="0" err="1">
                <a:latin typeface="+mn-lt"/>
              </a:rPr>
              <a:t>thử</a:t>
            </a:r>
            <a:r>
              <a:rPr lang="en-US" sz="1200" dirty="0">
                <a:latin typeface="+mn-lt"/>
              </a:rPr>
              <a:t> </a:t>
            </a:r>
            <a:r>
              <a:rPr lang="en-US" sz="1200" dirty="0" err="1">
                <a:latin typeface="+mn-lt"/>
              </a:rPr>
              <a:t>là</a:t>
            </a:r>
            <a:r>
              <a:rPr lang="en-US" sz="1200" dirty="0">
                <a:latin typeface="+mn-lt"/>
              </a:rPr>
              <a:t> </a:t>
            </a:r>
            <a:r>
              <a:rPr lang="en-US" sz="1200" dirty="0" err="1">
                <a:latin typeface="+mn-lt"/>
              </a:rPr>
              <a:t>thuộc</a:t>
            </a:r>
            <a:r>
              <a:rPr lang="en-US" sz="1200" dirty="0">
                <a:latin typeface="+mn-lt"/>
              </a:rPr>
              <a:t> </a:t>
            </a:r>
            <a:r>
              <a:rPr lang="en-US" sz="1200" dirty="0" err="1">
                <a:latin typeface="+mn-lt"/>
              </a:rPr>
              <a:t>loại</a:t>
            </a:r>
            <a:r>
              <a:rPr lang="en-US" sz="1200" dirty="0">
                <a:latin typeface="+mn-lt"/>
              </a:rPr>
              <a:t> A. </a:t>
            </a:r>
            <a:r>
              <a:rPr lang="en-US" sz="1200" dirty="0" err="1">
                <a:latin typeface="+mn-lt"/>
              </a:rPr>
              <a:t>Nếu</a:t>
            </a:r>
            <a:r>
              <a:rPr lang="en-US" sz="1200" dirty="0">
                <a:latin typeface="+mn-lt"/>
              </a:rPr>
              <a:t> </a:t>
            </a:r>
            <a:r>
              <a:rPr lang="en-US" sz="1200" dirty="0" err="1">
                <a:latin typeface="+mn-lt"/>
              </a:rPr>
              <a:t>không</a:t>
            </a:r>
            <a:r>
              <a:rPr lang="en-US" sz="1200" dirty="0">
                <a:latin typeface="+mn-lt"/>
              </a:rPr>
              <a:t>, </a:t>
            </a:r>
            <a:r>
              <a:rPr lang="en-US" sz="1200" dirty="0" err="1">
                <a:latin typeface="+mn-lt"/>
              </a:rPr>
              <a:t>bạn</a:t>
            </a:r>
            <a:r>
              <a:rPr lang="en-US" sz="1200" dirty="0">
                <a:latin typeface="+mn-lt"/>
              </a:rPr>
              <a:t> </a:t>
            </a:r>
            <a:r>
              <a:rPr lang="en-US" sz="1200" dirty="0" err="1">
                <a:latin typeface="+mn-lt"/>
              </a:rPr>
              <a:t>sẽ</a:t>
            </a:r>
            <a:r>
              <a:rPr lang="en-US" sz="1200" dirty="0">
                <a:latin typeface="+mn-lt"/>
              </a:rPr>
              <a:t> </a:t>
            </a:r>
            <a:r>
              <a:rPr lang="en-US" sz="1200" dirty="0" err="1">
                <a:latin typeface="+mn-lt"/>
              </a:rPr>
              <a:t>không</a:t>
            </a:r>
            <a:r>
              <a:rPr lang="en-US" sz="1200" dirty="0">
                <a:latin typeface="+mn-lt"/>
              </a:rPr>
              <a:t> </a:t>
            </a:r>
            <a:r>
              <a:rPr lang="en-US" sz="1200" dirty="0" err="1">
                <a:latin typeface="+mn-lt"/>
              </a:rPr>
              <a:t>có</a:t>
            </a:r>
            <a:r>
              <a:rPr lang="en-US" sz="1200" dirty="0">
                <a:latin typeface="+mn-lt"/>
              </a:rPr>
              <a:t> </a:t>
            </a:r>
            <a:r>
              <a:rPr lang="en-US" sz="1200" dirty="0" err="1">
                <a:latin typeface="+mn-lt"/>
              </a:rPr>
              <a:t>được</a:t>
            </a:r>
            <a:r>
              <a:rPr lang="en-US" sz="1200" dirty="0">
                <a:latin typeface="+mn-lt"/>
              </a:rPr>
              <a:t> </a:t>
            </a:r>
            <a:r>
              <a:rPr lang="en-US" sz="1200" dirty="0" err="1">
                <a:latin typeface="+mn-lt"/>
              </a:rPr>
              <a:t>một</a:t>
            </a:r>
            <a:r>
              <a:rPr lang="en-US" sz="1200" dirty="0">
                <a:latin typeface="+mn-lt"/>
              </a:rPr>
              <a:t> </a:t>
            </a:r>
            <a:r>
              <a:rPr lang="en-US" sz="1200" dirty="0" err="1">
                <a:latin typeface="+mn-lt"/>
              </a:rPr>
              <a:t>bài</a:t>
            </a:r>
            <a:r>
              <a:rPr lang="en-US" sz="1200" dirty="0">
                <a:latin typeface="+mn-lt"/>
              </a:rPr>
              <a:t> </a:t>
            </a:r>
            <a:r>
              <a:rPr lang="en-US" sz="1200" dirty="0" err="1">
                <a:latin typeface="+mn-lt"/>
              </a:rPr>
              <a:t>kiểm</a:t>
            </a:r>
            <a:r>
              <a:rPr lang="en-US" sz="1200" dirty="0">
                <a:latin typeface="+mn-lt"/>
              </a:rPr>
              <a:t> </a:t>
            </a:r>
            <a:r>
              <a:rPr lang="en-US" sz="1200" dirty="0" err="1">
                <a:latin typeface="+mn-lt"/>
              </a:rPr>
              <a:t>thử</a:t>
            </a:r>
            <a:r>
              <a:rPr lang="en-US" sz="1200" dirty="0">
                <a:latin typeface="+mn-lt"/>
              </a:rPr>
              <a:t> </a:t>
            </a:r>
            <a:r>
              <a:rPr lang="en-US" sz="1200" dirty="0" err="1">
                <a:latin typeface="+mn-lt"/>
              </a:rPr>
              <a:t>chính</a:t>
            </a:r>
            <a:r>
              <a:rPr lang="en-US" sz="1200" dirty="0">
                <a:latin typeface="+mn-lt"/>
              </a:rPr>
              <a:t> </a:t>
            </a:r>
            <a:r>
              <a:rPr lang="en-US" sz="1200" dirty="0" err="1">
                <a:latin typeface="+mn-lt"/>
              </a:rPr>
              <a:t>xác</a:t>
            </a:r>
            <a:r>
              <a:rPr lang="en-US" sz="1200" dirty="0">
                <a:latin typeface="+mn-lt"/>
              </a:rPr>
              <a:t> </a:t>
            </a:r>
            <a:r>
              <a:rPr lang="en-US" sz="1200" dirty="0" err="1">
                <a:latin typeface="+mn-lt"/>
              </a:rPr>
              <a:t>về</a:t>
            </a:r>
            <a:r>
              <a:rPr lang="en-US" sz="1200" dirty="0">
                <a:latin typeface="+mn-lt"/>
              </a:rPr>
              <a:t> </a:t>
            </a:r>
            <a:r>
              <a:rPr lang="en-US" sz="1200" dirty="0" err="1">
                <a:latin typeface="+mn-lt"/>
              </a:rPr>
              <a:t>hiệu</a:t>
            </a:r>
            <a:r>
              <a:rPr lang="en-US" sz="1200" dirty="0">
                <a:latin typeface="+mn-lt"/>
              </a:rPr>
              <a:t> </a:t>
            </a:r>
            <a:r>
              <a:rPr lang="en-US" sz="1200" dirty="0" err="1">
                <a:latin typeface="+mn-lt"/>
              </a:rPr>
              <a:t>suất</a:t>
            </a:r>
            <a:r>
              <a:rPr lang="en-US" sz="1200" dirty="0">
                <a:latin typeface="+mn-lt"/>
              </a:rPr>
              <a:t> </a:t>
            </a:r>
            <a:r>
              <a:rPr lang="en-US" sz="1200" dirty="0" err="1">
                <a:latin typeface="+mn-lt"/>
              </a:rPr>
              <a:t>hoạt</a:t>
            </a:r>
            <a:r>
              <a:rPr lang="en-US" sz="1200" dirty="0">
                <a:latin typeface="+mn-lt"/>
              </a:rPr>
              <a:t> </a:t>
            </a:r>
            <a:r>
              <a:rPr lang="en-US" sz="1200" dirty="0" err="1">
                <a:latin typeface="+mn-lt"/>
              </a:rPr>
              <a:t>động</a:t>
            </a:r>
            <a:r>
              <a:rPr lang="en-US" sz="1200" dirty="0">
                <a:latin typeface="+mn-lt"/>
              </a:rPr>
              <a:t> </a:t>
            </a:r>
            <a:r>
              <a:rPr lang="en-US" sz="1200" dirty="0" err="1">
                <a:latin typeface="+mn-lt"/>
              </a:rPr>
              <a:t>của</a:t>
            </a:r>
            <a:r>
              <a:rPr lang="en-US" sz="1200" dirty="0">
                <a:latin typeface="+mn-lt"/>
              </a:rPr>
              <a:t> </a:t>
            </a:r>
            <a:r>
              <a:rPr lang="en-US" sz="1200" dirty="0" err="1">
                <a:latin typeface="+mn-lt"/>
              </a:rPr>
              <a:t>hệ</a:t>
            </a:r>
            <a:r>
              <a:rPr lang="en-US" sz="1200" dirty="0">
                <a:latin typeface="+mn-lt"/>
              </a:rPr>
              <a:t> </a:t>
            </a:r>
            <a:r>
              <a:rPr lang="en-US" sz="1200" dirty="0" err="1">
                <a:latin typeface="+mn-lt"/>
              </a:rPr>
              <a:t>thống</a:t>
            </a:r>
            <a:r>
              <a:rPr lang="en-US" sz="1200" dirty="0">
                <a:latin typeface="+mn-lt"/>
              </a:rPr>
              <a:t>.</a:t>
            </a:r>
          </a:p>
          <a:p>
            <a:endParaRPr lang="en-US" dirty="0">
              <a:latin typeface="+mn-lt"/>
            </a:endParaRPr>
          </a:p>
        </p:txBody>
      </p:sp>
      <p:sp>
        <p:nvSpPr>
          <p:cNvPr id="5" name="Tiêu đề 4">
            <a:extLst>
              <a:ext uri="{FF2B5EF4-FFF2-40B4-BE49-F238E27FC236}">
                <a16:creationId xmlns:a16="http://schemas.microsoft.com/office/drawing/2014/main" id="{FD13012B-81BC-4DAD-AF7B-8FA5B7CFE6EE}"/>
              </a:ext>
            </a:extLst>
          </p:cNvPr>
          <p:cNvSpPr>
            <a:spLocks noGrp="1"/>
          </p:cNvSpPr>
          <p:nvPr>
            <p:ph type="title"/>
          </p:nvPr>
        </p:nvSpPr>
        <p:spPr/>
        <p:txBody>
          <a:bodyPr>
            <a:normAutofit fontScale="90000"/>
          </a:bodyPr>
          <a:lstStyle/>
          <a:p>
            <a:r>
              <a:rPr lang="en-US" dirty="0">
                <a:latin typeface="+mj-lt"/>
              </a:rPr>
              <a:t>Performance testing </a:t>
            </a:r>
          </a:p>
        </p:txBody>
      </p:sp>
      <p:pic>
        <p:nvPicPr>
          <p:cNvPr id="7" name="Hình ảnh 6">
            <a:extLst>
              <a:ext uri="{FF2B5EF4-FFF2-40B4-BE49-F238E27FC236}">
                <a16:creationId xmlns:a16="http://schemas.microsoft.com/office/drawing/2014/main" id="{ED02AA66-2291-4CDB-9105-D0C769C8D3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0084" y="1010237"/>
            <a:ext cx="2669345" cy="2969584"/>
          </a:xfrm>
          <a:prstGeom prst="rect">
            <a:avLst/>
          </a:prstGeom>
        </p:spPr>
      </p:pic>
    </p:spTree>
    <p:extLst>
      <p:ext uri="{BB962C8B-B14F-4D97-AF65-F5344CB8AC3E}">
        <p14:creationId xmlns:p14="http://schemas.microsoft.com/office/powerpoint/2010/main" val="392760527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Nội dung 2">
            <a:extLst>
              <a:ext uri="{FF2B5EF4-FFF2-40B4-BE49-F238E27FC236}">
                <a16:creationId xmlns:a16="http://schemas.microsoft.com/office/drawing/2014/main" id="{B2D74ECC-7EF9-491C-BA5F-7393EA490AF2}"/>
              </a:ext>
            </a:extLst>
          </p:cNvPr>
          <p:cNvSpPr>
            <a:spLocks noGrp="1"/>
          </p:cNvSpPr>
          <p:nvPr>
            <p:ph sz="quarter" idx="10"/>
          </p:nvPr>
        </p:nvSpPr>
        <p:spPr>
          <a:xfrm>
            <a:off x="404622" y="1076705"/>
            <a:ext cx="5370536" cy="3196911"/>
          </a:xfrm>
        </p:spPr>
        <p:txBody>
          <a:bodyPr>
            <a:noAutofit/>
          </a:bodyPr>
          <a:lstStyle/>
          <a:p>
            <a:pPr marL="214313" indent="-214313" algn="just">
              <a:buFont typeface="Arial" panose="020B0604020202020204" pitchFamily="34" charset="0"/>
              <a:buChar char="•"/>
            </a:pPr>
            <a:r>
              <a:rPr lang="en-US" sz="1400" dirty="0" err="1">
                <a:latin typeface="+mn-lt"/>
              </a:rPr>
              <a:t>Tất</a:t>
            </a:r>
            <a:r>
              <a:rPr lang="en-US" sz="1400" dirty="0">
                <a:latin typeface="+mn-lt"/>
              </a:rPr>
              <a:t> </a:t>
            </a:r>
            <a:r>
              <a:rPr lang="en-US" sz="1400" dirty="0" err="1">
                <a:latin typeface="+mn-lt"/>
              </a:rPr>
              <a:t>nhiên</a:t>
            </a:r>
            <a:r>
              <a:rPr lang="en-US" sz="1400" dirty="0">
                <a:latin typeface="+mn-lt"/>
              </a:rPr>
              <a:t>, </a:t>
            </a:r>
            <a:r>
              <a:rPr lang="en-US" sz="1400" dirty="0" err="1">
                <a:latin typeface="+mn-lt"/>
              </a:rPr>
              <a:t>cách</a:t>
            </a:r>
            <a:r>
              <a:rPr lang="en-US" sz="1400" dirty="0">
                <a:latin typeface="+mn-lt"/>
              </a:rPr>
              <a:t> </a:t>
            </a:r>
            <a:r>
              <a:rPr lang="en-US" sz="1400" dirty="0" err="1">
                <a:latin typeface="+mn-lt"/>
              </a:rPr>
              <a:t>tiếp</a:t>
            </a:r>
            <a:r>
              <a:rPr lang="en-US" sz="1400" dirty="0">
                <a:latin typeface="+mn-lt"/>
              </a:rPr>
              <a:t> </a:t>
            </a:r>
            <a:r>
              <a:rPr lang="en-US" sz="1400" dirty="0" err="1">
                <a:latin typeface="+mn-lt"/>
              </a:rPr>
              <a:t>cận</a:t>
            </a:r>
            <a:r>
              <a:rPr lang="en-US" sz="1400" dirty="0">
                <a:latin typeface="+mn-lt"/>
              </a:rPr>
              <a:t> </a:t>
            </a:r>
            <a:r>
              <a:rPr lang="en-US" sz="1400" dirty="0" err="1">
                <a:latin typeface="+mn-lt"/>
              </a:rPr>
              <a:t>này</a:t>
            </a:r>
            <a:r>
              <a:rPr lang="en-US" sz="1400" dirty="0">
                <a:latin typeface="+mn-lt"/>
              </a:rPr>
              <a:t>, </a:t>
            </a:r>
            <a:r>
              <a:rPr lang="en-US" sz="1400" dirty="0" err="1">
                <a:latin typeface="+mn-lt"/>
              </a:rPr>
              <a:t>không</a:t>
            </a:r>
            <a:r>
              <a:rPr lang="en-US" sz="1400" dirty="0">
                <a:latin typeface="+mn-lt"/>
              </a:rPr>
              <a:t> </a:t>
            </a:r>
            <a:r>
              <a:rPr lang="en-US" sz="1400" dirty="0" err="1">
                <a:latin typeface="+mn-lt"/>
              </a:rPr>
              <a:t>nhất</a:t>
            </a:r>
            <a:r>
              <a:rPr lang="en-US" sz="1400" dirty="0">
                <a:latin typeface="+mn-lt"/>
              </a:rPr>
              <a:t> </a:t>
            </a:r>
            <a:r>
              <a:rPr lang="en-US" sz="1400" dirty="0" err="1">
                <a:latin typeface="+mn-lt"/>
              </a:rPr>
              <a:t>thiết</a:t>
            </a:r>
            <a:r>
              <a:rPr lang="en-US" sz="1400" dirty="0">
                <a:latin typeface="+mn-lt"/>
              </a:rPr>
              <a:t> </a:t>
            </a:r>
            <a:r>
              <a:rPr lang="en-US" sz="1400" dirty="0" err="1">
                <a:latin typeface="+mn-lt"/>
              </a:rPr>
              <a:t>là</a:t>
            </a:r>
            <a:r>
              <a:rPr lang="en-US" sz="1400" dirty="0">
                <a:latin typeface="+mn-lt"/>
              </a:rPr>
              <a:t> </a:t>
            </a:r>
            <a:r>
              <a:rPr lang="en-US" sz="1400" dirty="0" err="1">
                <a:latin typeface="+mn-lt"/>
              </a:rPr>
              <a:t>cách</a:t>
            </a:r>
            <a:r>
              <a:rPr lang="en-US" sz="1400" dirty="0">
                <a:latin typeface="+mn-lt"/>
              </a:rPr>
              <a:t> </a:t>
            </a:r>
            <a:r>
              <a:rPr lang="en-US" sz="1400" dirty="0" err="1">
                <a:latin typeface="+mn-lt"/>
              </a:rPr>
              <a:t>tiếp</a:t>
            </a:r>
            <a:r>
              <a:rPr lang="en-US" sz="1400" dirty="0">
                <a:latin typeface="+mn-lt"/>
              </a:rPr>
              <a:t> </a:t>
            </a:r>
            <a:r>
              <a:rPr lang="en-US" sz="1400" dirty="0" err="1">
                <a:latin typeface="+mn-lt"/>
              </a:rPr>
              <a:t>cận</a:t>
            </a:r>
            <a:r>
              <a:rPr lang="en-US" sz="1400" dirty="0">
                <a:latin typeface="+mn-lt"/>
              </a:rPr>
              <a:t> </a:t>
            </a:r>
            <a:r>
              <a:rPr lang="en-US" sz="1400" dirty="0" err="1">
                <a:latin typeface="+mn-lt"/>
              </a:rPr>
              <a:t>tốt</a:t>
            </a:r>
            <a:r>
              <a:rPr lang="en-US" sz="1400" dirty="0">
                <a:latin typeface="+mn-lt"/>
              </a:rPr>
              <a:t> </a:t>
            </a:r>
            <a:r>
              <a:rPr lang="en-US" sz="1400" dirty="0" err="1">
                <a:latin typeface="+mn-lt"/>
              </a:rPr>
              <a:t>nhất</a:t>
            </a:r>
            <a:r>
              <a:rPr lang="en-US" sz="1400" dirty="0">
                <a:latin typeface="+mn-lt"/>
              </a:rPr>
              <a:t> </a:t>
            </a:r>
            <a:r>
              <a:rPr lang="en-US" sz="1400" dirty="0" err="1">
                <a:latin typeface="+mn-lt"/>
              </a:rPr>
              <a:t>để</a:t>
            </a:r>
            <a:r>
              <a:rPr lang="en-US" sz="1400" dirty="0">
                <a:latin typeface="+mn-lt"/>
              </a:rPr>
              <a:t> </a:t>
            </a:r>
            <a:r>
              <a:rPr lang="en-US" sz="1400" dirty="0" err="1">
                <a:latin typeface="+mn-lt"/>
              </a:rPr>
              <a:t>kiểm</a:t>
            </a:r>
            <a:r>
              <a:rPr lang="en-US" sz="1400" dirty="0">
                <a:latin typeface="+mn-lt"/>
              </a:rPr>
              <a:t> </a:t>
            </a:r>
            <a:r>
              <a:rPr lang="en-US" sz="1400" dirty="0" err="1">
                <a:latin typeface="+mn-lt"/>
              </a:rPr>
              <a:t>thử</a:t>
            </a:r>
            <a:r>
              <a:rPr lang="en-US" sz="1400" dirty="0">
                <a:latin typeface="+mn-lt"/>
              </a:rPr>
              <a:t> </a:t>
            </a:r>
            <a:r>
              <a:rPr lang="en-US" sz="1400" dirty="0" err="1">
                <a:latin typeface="+mn-lt"/>
              </a:rPr>
              <a:t>nhược</a:t>
            </a:r>
            <a:r>
              <a:rPr lang="en-US" sz="1400" dirty="0">
                <a:latin typeface="+mn-lt"/>
              </a:rPr>
              <a:t> </a:t>
            </a:r>
            <a:r>
              <a:rPr lang="en-US" sz="1400" dirty="0" err="1">
                <a:latin typeface="+mn-lt"/>
              </a:rPr>
              <a:t>điểm</a:t>
            </a:r>
            <a:r>
              <a:rPr lang="en-US" sz="1400" dirty="0">
                <a:latin typeface="+mn-lt"/>
              </a:rPr>
              <a:t>. </a:t>
            </a:r>
            <a:r>
              <a:rPr lang="en-US" sz="1400" dirty="0" err="1">
                <a:latin typeface="+mn-lt"/>
              </a:rPr>
              <a:t>Kinh</a:t>
            </a:r>
            <a:r>
              <a:rPr lang="en-US" sz="1400" dirty="0">
                <a:latin typeface="+mn-lt"/>
              </a:rPr>
              <a:t> </a:t>
            </a:r>
            <a:r>
              <a:rPr lang="en-US" sz="1400" dirty="0" err="1">
                <a:latin typeface="+mn-lt"/>
              </a:rPr>
              <a:t>nghiệm</a:t>
            </a:r>
            <a:r>
              <a:rPr lang="en-US" sz="1400" dirty="0">
                <a:latin typeface="+mn-lt"/>
              </a:rPr>
              <a:t> </a:t>
            </a:r>
            <a:r>
              <a:rPr lang="en-US" sz="1400" dirty="0" err="1">
                <a:latin typeface="+mn-lt"/>
              </a:rPr>
              <a:t>đã</a:t>
            </a:r>
            <a:r>
              <a:rPr lang="en-US" sz="1400" dirty="0">
                <a:latin typeface="+mn-lt"/>
              </a:rPr>
              <a:t> </a:t>
            </a:r>
            <a:r>
              <a:rPr lang="en-US" sz="1400" dirty="0" err="1">
                <a:latin typeface="+mn-lt"/>
              </a:rPr>
              <a:t>chỉ</a:t>
            </a:r>
            <a:r>
              <a:rPr lang="en-US" sz="1400" dirty="0">
                <a:latin typeface="+mn-lt"/>
              </a:rPr>
              <a:t> ra </a:t>
            </a:r>
            <a:r>
              <a:rPr lang="en-US" sz="1400" dirty="0" err="1">
                <a:latin typeface="+mn-lt"/>
              </a:rPr>
              <a:t>rằng</a:t>
            </a:r>
            <a:r>
              <a:rPr lang="en-US" sz="1400" dirty="0">
                <a:latin typeface="+mn-lt"/>
              </a:rPr>
              <a:t> </a:t>
            </a:r>
            <a:r>
              <a:rPr lang="en-US" sz="1400" dirty="0" err="1">
                <a:latin typeface="+mn-lt"/>
              </a:rPr>
              <a:t>một</a:t>
            </a:r>
            <a:r>
              <a:rPr lang="en-US" sz="1400" dirty="0">
                <a:latin typeface="+mn-lt"/>
              </a:rPr>
              <a:t> </a:t>
            </a:r>
            <a:r>
              <a:rPr lang="en-US" sz="1400" dirty="0" err="1">
                <a:latin typeface="+mn-lt"/>
              </a:rPr>
              <a:t>cách</a:t>
            </a:r>
            <a:r>
              <a:rPr lang="en-US" sz="1400" dirty="0">
                <a:latin typeface="+mn-lt"/>
              </a:rPr>
              <a:t> </a:t>
            </a:r>
            <a:r>
              <a:rPr lang="en-US" sz="1400" dirty="0" err="1">
                <a:latin typeface="+mn-lt"/>
              </a:rPr>
              <a:t>hiệu</a:t>
            </a:r>
            <a:r>
              <a:rPr lang="en-US" sz="1400" dirty="0">
                <a:latin typeface="+mn-lt"/>
              </a:rPr>
              <a:t> </a:t>
            </a:r>
            <a:r>
              <a:rPr lang="en-US" sz="1400" dirty="0" err="1">
                <a:latin typeface="+mn-lt"/>
              </a:rPr>
              <a:t>quả</a:t>
            </a:r>
            <a:r>
              <a:rPr lang="en-US" sz="1400" dirty="0">
                <a:latin typeface="+mn-lt"/>
              </a:rPr>
              <a:t> </a:t>
            </a:r>
            <a:r>
              <a:rPr lang="en-US" sz="1400" dirty="0" err="1">
                <a:latin typeface="+mn-lt"/>
              </a:rPr>
              <a:t>để</a:t>
            </a:r>
            <a:r>
              <a:rPr lang="en-US" sz="1400" dirty="0">
                <a:latin typeface="+mn-lt"/>
              </a:rPr>
              <a:t> </a:t>
            </a:r>
            <a:r>
              <a:rPr lang="en-US" sz="1400" dirty="0" err="1">
                <a:latin typeface="+mn-lt"/>
              </a:rPr>
              <a:t>khám</a:t>
            </a:r>
            <a:r>
              <a:rPr lang="en-US" sz="1400" dirty="0">
                <a:latin typeface="+mn-lt"/>
              </a:rPr>
              <a:t> </a:t>
            </a:r>
            <a:r>
              <a:rPr lang="en-US" sz="1400" dirty="0" err="1">
                <a:latin typeface="+mn-lt"/>
              </a:rPr>
              <a:t>phá</a:t>
            </a:r>
            <a:r>
              <a:rPr lang="en-US" sz="1400" dirty="0">
                <a:latin typeface="+mn-lt"/>
              </a:rPr>
              <a:t> </a:t>
            </a:r>
            <a:r>
              <a:rPr lang="en-US" sz="1400" dirty="0" err="1">
                <a:latin typeface="+mn-lt"/>
              </a:rPr>
              <a:t>các</a:t>
            </a:r>
            <a:r>
              <a:rPr lang="en-US" sz="1400" dirty="0">
                <a:latin typeface="+mn-lt"/>
              </a:rPr>
              <a:t> </a:t>
            </a:r>
            <a:r>
              <a:rPr lang="en-US" sz="1400" dirty="0" err="1">
                <a:latin typeface="+mn-lt"/>
              </a:rPr>
              <a:t>khuyết</a:t>
            </a:r>
            <a:r>
              <a:rPr lang="en-US" sz="1400" dirty="0">
                <a:latin typeface="+mn-lt"/>
              </a:rPr>
              <a:t> </a:t>
            </a:r>
            <a:r>
              <a:rPr lang="en-US" sz="1400" dirty="0" err="1">
                <a:latin typeface="+mn-lt"/>
              </a:rPr>
              <a:t>điểm</a:t>
            </a:r>
            <a:r>
              <a:rPr lang="en-US" sz="1400" dirty="0">
                <a:latin typeface="+mn-lt"/>
              </a:rPr>
              <a:t> </a:t>
            </a:r>
            <a:r>
              <a:rPr lang="en-US" sz="1400" dirty="0" err="1">
                <a:latin typeface="+mn-lt"/>
              </a:rPr>
              <a:t>là</a:t>
            </a:r>
            <a:r>
              <a:rPr lang="en-US" sz="1400" dirty="0">
                <a:latin typeface="+mn-lt"/>
              </a:rPr>
              <a:t> </a:t>
            </a:r>
            <a:r>
              <a:rPr lang="en-US" sz="1400" dirty="0" err="1">
                <a:latin typeface="+mn-lt"/>
              </a:rPr>
              <a:t>thiết</a:t>
            </a:r>
            <a:r>
              <a:rPr lang="en-US" sz="1400" dirty="0">
                <a:latin typeface="+mn-lt"/>
              </a:rPr>
              <a:t> </a:t>
            </a:r>
            <a:r>
              <a:rPr lang="en-US" sz="1400" dirty="0" err="1">
                <a:latin typeface="+mn-lt"/>
              </a:rPr>
              <a:t>kế</a:t>
            </a:r>
            <a:r>
              <a:rPr lang="en-US" sz="1400" dirty="0">
                <a:latin typeface="+mn-lt"/>
              </a:rPr>
              <a:t> </a:t>
            </a:r>
            <a:r>
              <a:rPr lang="en-US" sz="1400" dirty="0" err="1">
                <a:latin typeface="+mn-lt"/>
              </a:rPr>
              <a:t>các</a:t>
            </a:r>
            <a:r>
              <a:rPr lang="en-US" sz="1400" dirty="0">
                <a:latin typeface="+mn-lt"/>
              </a:rPr>
              <a:t> </a:t>
            </a:r>
            <a:r>
              <a:rPr lang="en-US" sz="1400" dirty="0" err="1">
                <a:latin typeface="+mn-lt"/>
              </a:rPr>
              <a:t>kiểm</a:t>
            </a:r>
            <a:r>
              <a:rPr lang="en-US" sz="1400" dirty="0">
                <a:latin typeface="+mn-lt"/>
              </a:rPr>
              <a:t> </a:t>
            </a:r>
            <a:r>
              <a:rPr lang="en-US" sz="1400" dirty="0" err="1">
                <a:latin typeface="+mn-lt"/>
              </a:rPr>
              <a:t>thử</a:t>
            </a:r>
            <a:r>
              <a:rPr lang="en-US" sz="1400" dirty="0">
                <a:latin typeface="+mn-lt"/>
              </a:rPr>
              <a:t> </a:t>
            </a:r>
            <a:r>
              <a:rPr lang="en-US" sz="1400" dirty="0" err="1">
                <a:latin typeface="+mn-lt"/>
              </a:rPr>
              <a:t>xung</a:t>
            </a:r>
            <a:r>
              <a:rPr lang="en-US" sz="1400" dirty="0">
                <a:latin typeface="+mn-lt"/>
              </a:rPr>
              <a:t> </a:t>
            </a:r>
            <a:r>
              <a:rPr lang="en-US" sz="1400" dirty="0" err="1">
                <a:latin typeface="+mn-lt"/>
              </a:rPr>
              <a:t>quanh</a:t>
            </a:r>
            <a:r>
              <a:rPr lang="en-US" sz="1400" dirty="0">
                <a:latin typeface="+mn-lt"/>
              </a:rPr>
              <a:t> </a:t>
            </a:r>
            <a:r>
              <a:rPr lang="en-US" sz="1400" dirty="0" err="1">
                <a:latin typeface="+mn-lt"/>
              </a:rPr>
              <a:t>các</a:t>
            </a:r>
            <a:r>
              <a:rPr lang="en-US" sz="1400" dirty="0">
                <a:latin typeface="+mn-lt"/>
              </a:rPr>
              <a:t> </a:t>
            </a:r>
            <a:r>
              <a:rPr lang="en-US" sz="1400" dirty="0" err="1">
                <a:latin typeface="+mn-lt"/>
              </a:rPr>
              <a:t>giới</a:t>
            </a:r>
            <a:r>
              <a:rPr lang="en-US" sz="1400" dirty="0">
                <a:latin typeface="+mn-lt"/>
              </a:rPr>
              <a:t> </a:t>
            </a:r>
            <a:r>
              <a:rPr lang="en-US" sz="1400" dirty="0" err="1">
                <a:latin typeface="+mn-lt"/>
              </a:rPr>
              <a:t>hạn</a:t>
            </a:r>
            <a:r>
              <a:rPr lang="en-US" sz="1400" dirty="0">
                <a:latin typeface="+mn-lt"/>
              </a:rPr>
              <a:t> </a:t>
            </a:r>
            <a:r>
              <a:rPr lang="en-US" sz="1400" dirty="0" err="1">
                <a:latin typeface="+mn-lt"/>
              </a:rPr>
              <a:t>của</a:t>
            </a:r>
            <a:r>
              <a:rPr lang="en-US" sz="1400" dirty="0">
                <a:latin typeface="+mn-lt"/>
              </a:rPr>
              <a:t> </a:t>
            </a:r>
            <a:r>
              <a:rPr lang="en-US" sz="1400" dirty="0" err="1">
                <a:latin typeface="+mn-lt"/>
              </a:rPr>
              <a:t>hệ</a:t>
            </a:r>
            <a:r>
              <a:rPr lang="en-US" sz="1400" dirty="0">
                <a:latin typeface="+mn-lt"/>
              </a:rPr>
              <a:t> </a:t>
            </a:r>
            <a:r>
              <a:rPr lang="en-US" sz="1400" dirty="0" err="1">
                <a:latin typeface="+mn-lt"/>
              </a:rPr>
              <a:t>thống</a:t>
            </a:r>
            <a:r>
              <a:rPr lang="en-US" sz="1400" dirty="0">
                <a:latin typeface="+mn-lt"/>
              </a:rPr>
              <a:t>. </a:t>
            </a:r>
            <a:r>
              <a:rPr lang="en-US" sz="1400" dirty="0" err="1">
                <a:latin typeface="+mn-lt"/>
              </a:rPr>
              <a:t>Trong</a:t>
            </a:r>
            <a:r>
              <a:rPr lang="en-US" sz="1400" dirty="0">
                <a:latin typeface="+mn-lt"/>
              </a:rPr>
              <a:t> </a:t>
            </a:r>
            <a:r>
              <a:rPr lang="en-US" sz="1400" dirty="0" err="1">
                <a:latin typeface="+mn-lt"/>
              </a:rPr>
              <a:t>kiểm</a:t>
            </a:r>
            <a:r>
              <a:rPr lang="en-US" sz="1400" dirty="0">
                <a:latin typeface="+mn-lt"/>
              </a:rPr>
              <a:t> </a:t>
            </a:r>
            <a:r>
              <a:rPr lang="en-US" sz="1400" dirty="0" err="1">
                <a:latin typeface="+mn-lt"/>
              </a:rPr>
              <a:t>thử</a:t>
            </a:r>
            <a:r>
              <a:rPr lang="en-US" sz="1400" dirty="0">
                <a:latin typeface="+mn-lt"/>
              </a:rPr>
              <a:t> </a:t>
            </a:r>
            <a:r>
              <a:rPr lang="en-US" sz="1400" dirty="0" err="1">
                <a:latin typeface="+mn-lt"/>
              </a:rPr>
              <a:t>hiệu</a:t>
            </a:r>
            <a:r>
              <a:rPr lang="en-US" sz="1400" dirty="0">
                <a:latin typeface="+mn-lt"/>
              </a:rPr>
              <a:t> </a:t>
            </a:r>
            <a:r>
              <a:rPr lang="en-US" sz="1400" dirty="0" err="1">
                <a:latin typeface="+mn-lt"/>
              </a:rPr>
              <a:t>năng</a:t>
            </a:r>
            <a:r>
              <a:rPr lang="en-US" sz="1400" dirty="0">
                <a:latin typeface="+mn-lt"/>
              </a:rPr>
              <a:t>, </a:t>
            </a:r>
            <a:r>
              <a:rPr lang="en-US" sz="1400" dirty="0" err="1">
                <a:latin typeface="+mn-lt"/>
              </a:rPr>
              <a:t>điều</a:t>
            </a:r>
            <a:r>
              <a:rPr lang="en-US" sz="1400" dirty="0">
                <a:latin typeface="+mn-lt"/>
              </a:rPr>
              <a:t> </a:t>
            </a:r>
            <a:r>
              <a:rPr lang="en-US" sz="1400" dirty="0" err="1">
                <a:latin typeface="+mn-lt"/>
              </a:rPr>
              <a:t>này</a:t>
            </a:r>
            <a:r>
              <a:rPr lang="en-US" sz="1400" dirty="0">
                <a:latin typeface="+mn-lt"/>
              </a:rPr>
              <a:t> </a:t>
            </a:r>
            <a:r>
              <a:rPr lang="en-US" sz="1400" dirty="0" err="1">
                <a:latin typeface="+mn-lt"/>
              </a:rPr>
              <a:t>có</a:t>
            </a:r>
            <a:r>
              <a:rPr lang="en-US" sz="1400" dirty="0">
                <a:latin typeface="+mn-lt"/>
              </a:rPr>
              <a:t> </a:t>
            </a:r>
            <a:r>
              <a:rPr lang="en-US" sz="1400" dirty="0" err="1">
                <a:latin typeface="+mn-lt"/>
              </a:rPr>
              <a:t>nghĩa</a:t>
            </a:r>
            <a:r>
              <a:rPr lang="en-US" sz="1400" dirty="0">
                <a:latin typeface="+mn-lt"/>
              </a:rPr>
              <a:t> </a:t>
            </a:r>
            <a:r>
              <a:rPr lang="en-US" sz="1400" dirty="0" err="1">
                <a:latin typeface="+mn-lt"/>
              </a:rPr>
              <a:t>là</a:t>
            </a:r>
            <a:r>
              <a:rPr lang="en-US" sz="1400" dirty="0">
                <a:latin typeface="+mn-lt"/>
              </a:rPr>
              <a:t> </a:t>
            </a:r>
            <a:r>
              <a:rPr lang="en-US" sz="1400" dirty="0" err="1">
                <a:latin typeface="+mn-lt"/>
              </a:rPr>
              <a:t>nhấn</a:t>
            </a:r>
            <a:r>
              <a:rPr lang="en-US" sz="1400" dirty="0">
                <a:latin typeface="+mn-lt"/>
              </a:rPr>
              <a:t> </a:t>
            </a:r>
            <a:r>
              <a:rPr lang="en-US" sz="1400" dirty="0" err="1">
                <a:latin typeface="+mn-lt"/>
              </a:rPr>
              <a:t>mạnh</a:t>
            </a:r>
            <a:r>
              <a:rPr lang="en-US" sz="1400" dirty="0">
                <a:latin typeface="+mn-lt"/>
              </a:rPr>
              <a:t> </a:t>
            </a:r>
            <a:r>
              <a:rPr lang="en-US" sz="1400" dirty="0" err="1">
                <a:latin typeface="+mn-lt"/>
              </a:rPr>
              <a:t>hệ</a:t>
            </a:r>
            <a:r>
              <a:rPr lang="en-US" sz="1400" dirty="0">
                <a:latin typeface="+mn-lt"/>
              </a:rPr>
              <a:t> </a:t>
            </a:r>
            <a:r>
              <a:rPr lang="en-US" sz="1400" dirty="0" err="1">
                <a:latin typeface="+mn-lt"/>
              </a:rPr>
              <a:t>thống</a:t>
            </a:r>
            <a:r>
              <a:rPr lang="en-US" sz="1400" dirty="0">
                <a:latin typeface="+mn-lt"/>
              </a:rPr>
              <a:t> </a:t>
            </a:r>
            <a:r>
              <a:rPr lang="en-US" sz="1400" dirty="0" err="1">
                <a:latin typeface="+mn-lt"/>
              </a:rPr>
              <a:t>bằng</a:t>
            </a:r>
            <a:r>
              <a:rPr lang="en-US" sz="1400" dirty="0">
                <a:latin typeface="+mn-lt"/>
              </a:rPr>
              <a:t> </a:t>
            </a:r>
            <a:r>
              <a:rPr lang="en-US" sz="1400" dirty="0" err="1">
                <a:latin typeface="+mn-lt"/>
              </a:rPr>
              <a:t>cách</a:t>
            </a:r>
            <a:r>
              <a:rPr lang="en-US" sz="1400" dirty="0">
                <a:latin typeface="+mn-lt"/>
              </a:rPr>
              <a:t> </a:t>
            </a:r>
            <a:r>
              <a:rPr lang="en-US" sz="1400" dirty="0" err="1">
                <a:latin typeface="+mn-lt"/>
              </a:rPr>
              <a:t>đưa</a:t>
            </a:r>
            <a:r>
              <a:rPr lang="en-US" sz="1400" dirty="0">
                <a:latin typeface="+mn-lt"/>
              </a:rPr>
              <a:t> ra </a:t>
            </a:r>
            <a:r>
              <a:rPr lang="en-US" sz="1400" dirty="0" err="1">
                <a:latin typeface="+mn-lt"/>
              </a:rPr>
              <a:t>các</a:t>
            </a:r>
            <a:r>
              <a:rPr lang="en-US" sz="1400" dirty="0">
                <a:latin typeface="+mn-lt"/>
              </a:rPr>
              <a:t> </a:t>
            </a:r>
            <a:r>
              <a:rPr lang="en-US" sz="1400" dirty="0" err="1">
                <a:latin typeface="+mn-lt"/>
              </a:rPr>
              <a:t>yêu</a:t>
            </a:r>
            <a:r>
              <a:rPr lang="en-US" sz="1400" dirty="0">
                <a:latin typeface="+mn-lt"/>
              </a:rPr>
              <a:t> </a:t>
            </a:r>
            <a:r>
              <a:rPr lang="en-US" sz="1400" dirty="0" err="1">
                <a:latin typeface="+mn-lt"/>
              </a:rPr>
              <a:t>cầu</a:t>
            </a:r>
            <a:r>
              <a:rPr lang="en-US" sz="1400" dirty="0">
                <a:latin typeface="+mn-lt"/>
              </a:rPr>
              <a:t> </a:t>
            </a:r>
            <a:r>
              <a:rPr lang="en-US" sz="1400" dirty="0" err="1">
                <a:latin typeface="+mn-lt"/>
              </a:rPr>
              <a:t>nằm</a:t>
            </a:r>
            <a:r>
              <a:rPr lang="en-US" sz="1400" dirty="0">
                <a:latin typeface="+mn-lt"/>
              </a:rPr>
              <a:t> </a:t>
            </a:r>
            <a:r>
              <a:rPr lang="en-US" sz="1400" dirty="0" err="1">
                <a:latin typeface="+mn-lt"/>
              </a:rPr>
              <a:t>ngoài</a:t>
            </a:r>
            <a:r>
              <a:rPr lang="en-US" sz="1400" dirty="0">
                <a:latin typeface="+mn-lt"/>
              </a:rPr>
              <a:t> </a:t>
            </a:r>
            <a:r>
              <a:rPr lang="en-US" sz="1400" dirty="0" err="1">
                <a:latin typeface="+mn-lt"/>
              </a:rPr>
              <a:t>giới</a:t>
            </a:r>
            <a:r>
              <a:rPr lang="en-US" sz="1400" dirty="0">
                <a:latin typeface="+mn-lt"/>
              </a:rPr>
              <a:t> </a:t>
            </a:r>
            <a:r>
              <a:rPr lang="en-US" sz="1400" dirty="0" err="1">
                <a:latin typeface="+mn-lt"/>
              </a:rPr>
              <a:t>hạn</a:t>
            </a:r>
            <a:r>
              <a:rPr lang="en-US" sz="1400" dirty="0">
                <a:latin typeface="+mn-lt"/>
              </a:rPr>
              <a:t> </a:t>
            </a:r>
            <a:r>
              <a:rPr lang="en-US" sz="1400" dirty="0" err="1">
                <a:latin typeface="+mn-lt"/>
              </a:rPr>
              <a:t>thiết</a:t>
            </a:r>
            <a:r>
              <a:rPr lang="en-US" sz="1400" dirty="0">
                <a:latin typeface="+mn-lt"/>
              </a:rPr>
              <a:t> </a:t>
            </a:r>
            <a:r>
              <a:rPr lang="en-US" sz="1400" dirty="0" err="1">
                <a:latin typeface="+mn-lt"/>
              </a:rPr>
              <a:t>kế</a:t>
            </a:r>
            <a:r>
              <a:rPr lang="en-US" sz="1400" dirty="0">
                <a:latin typeface="+mn-lt"/>
              </a:rPr>
              <a:t> </a:t>
            </a:r>
            <a:r>
              <a:rPr lang="en-US" sz="1400" dirty="0" err="1">
                <a:latin typeface="+mn-lt"/>
              </a:rPr>
              <a:t>của</a:t>
            </a:r>
            <a:r>
              <a:rPr lang="en-US" sz="1400" dirty="0">
                <a:latin typeface="+mn-lt"/>
              </a:rPr>
              <a:t> </a:t>
            </a:r>
            <a:r>
              <a:rPr lang="en-US" sz="1400" dirty="0" err="1">
                <a:latin typeface="+mn-lt"/>
              </a:rPr>
              <a:t>phần</a:t>
            </a:r>
            <a:r>
              <a:rPr lang="en-US" sz="1400" dirty="0">
                <a:latin typeface="+mn-lt"/>
              </a:rPr>
              <a:t> </a:t>
            </a:r>
            <a:r>
              <a:rPr lang="en-US" sz="1400" dirty="0" err="1">
                <a:latin typeface="+mn-lt"/>
              </a:rPr>
              <a:t>mềm</a:t>
            </a:r>
            <a:r>
              <a:rPr lang="en-US" sz="1400" dirty="0">
                <a:latin typeface="+mn-lt"/>
              </a:rPr>
              <a:t>. </a:t>
            </a:r>
            <a:r>
              <a:rPr lang="en-US" sz="1400" dirty="0" err="1">
                <a:latin typeface="+mn-lt"/>
              </a:rPr>
              <a:t>Điều</a:t>
            </a:r>
            <a:r>
              <a:rPr lang="en-US" sz="1400" dirty="0">
                <a:latin typeface="+mn-lt"/>
              </a:rPr>
              <a:t> </a:t>
            </a:r>
            <a:r>
              <a:rPr lang="en-US" sz="1400" dirty="0" err="1">
                <a:latin typeface="+mn-lt"/>
              </a:rPr>
              <a:t>này</a:t>
            </a:r>
            <a:r>
              <a:rPr lang="en-US" sz="1400" dirty="0">
                <a:latin typeface="+mn-lt"/>
              </a:rPr>
              <a:t> </a:t>
            </a:r>
            <a:r>
              <a:rPr lang="en-US" sz="1400" dirty="0" err="1">
                <a:latin typeface="+mn-lt"/>
              </a:rPr>
              <a:t>được</a:t>
            </a:r>
            <a:r>
              <a:rPr lang="en-US" sz="1400" dirty="0">
                <a:latin typeface="+mn-lt"/>
              </a:rPr>
              <a:t> </a:t>
            </a:r>
            <a:r>
              <a:rPr lang="en-US" sz="1400" dirty="0" err="1">
                <a:latin typeface="+mn-lt"/>
              </a:rPr>
              <a:t>gọi</a:t>
            </a:r>
            <a:r>
              <a:rPr lang="en-US" sz="1400" dirty="0">
                <a:latin typeface="+mn-lt"/>
              </a:rPr>
              <a:t> </a:t>
            </a:r>
            <a:r>
              <a:rPr lang="en-US" sz="1400" dirty="0" err="1">
                <a:latin typeface="+mn-lt"/>
              </a:rPr>
              <a:t>là</a:t>
            </a:r>
            <a:r>
              <a:rPr lang="en-US" sz="1400" dirty="0">
                <a:latin typeface="+mn-lt"/>
              </a:rPr>
              <a:t> </a:t>
            </a:r>
            <a:r>
              <a:rPr lang="en-US" sz="1400" dirty="0" err="1">
                <a:latin typeface="+mn-lt"/>
              </a:rPr>
              <a:t>thử</a:t>
            </a:r>
            <a:r>
              <a:rPr lang="en-US" sz="1400" dirty="0">
                <a:latin typeface="+mn-lt"/>
              </a:rPr>
              <a:t> </a:t>
            </a:r>
            <a:r>
              <a:rPr lang="en-US" sz="1400" dirty="0" err="1">
                <a:latin typeface="+mn-lt"/>
              </a:rPr>
              <a:t>nghiệm</a:t>
            </a:r>
            <a:r>
              <a:rPr lang="en-US" sz="1400" dirty="0">
                <a:latin typeface="+mn-lt"/>
              </a:rPr>
              <a:t> </a:t>
            </a:r>
            <a:r>
              <a:rPr lang="en-US" sz="1400" dirty="0" err="1">
                <a:latin typeface="+mn-lt"/>
              </a:rPr>
              <a:t>áp</a:t>
            </a:r>
            <a:r>
              <a:rPr lang="en-US" sz="1400" dirty="0">
                <a:latin typeface="+mn-lt"/>
              </a:rPr>
              <a:t> </a:t>
            </a:r>
            <a:r>
              <a:rPr lang="en-US" sz="1400" dirty="0" err="1">
                <a:latin typeface="+mn-lt"/>
              </a:rPr>
              <a:t>lực</a:t>
            </a:r>
            <a:r>
              <a:rPr lang="en-US" sz="1400" dirty="0">
                <a:latin typeface="+mn-lt"/>
              </a:rPr>
              <a:t>.</a:t>
            </a:r>
          </a:p>
          <a:p>
            <a:pPr marL="214313" indent="-214313" algn="just">
              <a:buFont typeface="Arial" panose="020B0604020202020204" pitchFamily="34" charset="0"/>
              <a:buChar char="•"/>
            </a:pPr>
            <a:r>
              <a:rPr lang="en-US" sz="1400" dirty="0" err="1">
                <a:latin typeface="+mn-lt"/>
              </a:rPr>
              <a:t>Giả</a:t>
            </a:r>
            <a:r>
              <a:rPr lang="en-US" sz="1400" dirty="0">
                <a:latin typeface="+mn-lt"/>
              </a:rPr>
              <a:t> </a:t>
            </a:r>
            <a:r>
              <a:rPr lang="en-US" sz="1400" dirty="0" err="1">
                <a:latin typeface="+mn-lt"/>
              </a:rPr>
              <a:t>sử</a:t>
            </a:r>
            <a:r>
              <a:rPr lang="en-US" sz="1400" dirty="0">
                <a:latin typeface="+mn-lt"/>
              </a:rPr>
              <a:t> </a:t>
            </a:r>
            <a:r>
              <a:rPr lang="en-US" sz="1400" dirty="0" err="1">
                <a:latin typeface="+mn-lt"/>
              </a:rPr>
              <a:t>bạn</a:t>
            </a:r>
            <a:r>
              <a:rPr lang="en-US" sz="1400" dirty="0">
                <a:latin typeface="+mn-lt"/>
              </a:rPr>
              <a:t> </a:t>
            </a:r>
            <a:r>
              <a:rPr lang="en-US" sz="1400" dirty="0" err="1">
                <a:latin typeface="+mn-lt"/>
              </a:rPr>
              <a:t>đang</a:t>
            </a:r>
            <a:r>
              <a:rPr lang="en-US" sz="1400" dirty="0">
                <a:latin typeface="+mn-lt"/>
              </a:rPr>
              <a:t> </a:t>
            </a:r>
            <a:r>
              <a:rPr lang="en-US" sz="1400" dirty="0" err="1">
                <a:latin typeface="+mn-lt"/>
              </a:rPr>
              <a:t>kiểm</a:t>
            </a:r>
            <a:r>
              <a:rPr lang="en-US" sz="1400" dirty="0">
                <a:latin typeface="+mn-lt"/>
              </a:rPr>
              <a:t> </a:t>
            </a:r>
            <a:r>
              <a:rPr lang="en-US" sz="1400" dirty="0" err="1">
                <a:latin typeface="+mn-lt"/>
              </a:rPr>
              <a:t>tra</a:t>
            </a:r>
            <a:r>
              <a:rPr lang="en-US" sz="1400" dirty="0">
                <a:latin typeface="+mn-lt"/>
              </a:rPr>
              <a:t> </a:t>
            </a:r>
            <a:r>
              <a:rPr lang="en-US" sz="1400" dirty="0" err="1">
                <a:latin typeface="+mn-lt"/>
              </a:rPr>
              <a:t>một</a:t>
            </a:r>
            <a:r>
              <a:rPr lang="en-US" sz="1400" dirty="0">
                <a:latin typeface="+mn-lt"/>
              </a:rPr>
              <a:t> </a:t>
            </a:r>
            <a:r>
              <a:rPr lang="en-US" sz="1400" dirty="0" err="1">
                <a:latin typeface="+mn-lt"/>
              </a:rPr>
              <a:t>hệ</a:t>
            </a:r>
            <a:r>
              <a:rPr lang="en-US" sz="1400" dirty="0">
                <a:latin typeface="+mn-lt"/>
              </a:rPr>
              <a:t> </a:t>
            </a:r>
            <a:r>
              <a:rPr lang="en-US" sz="1400" dirty="0" err="1">
                <a:latin typeface="+mn-lt"/>
              </a:rPr>
              <a:t>thống</a:t>
            </a:r>
            <a:r>
              <a:rPr lang="en-US" sz="1400" dirty="0">
                <a:latin typeface="+mn-lt"/>
              </a:rPr>
              <a:t> </a:t>
            </a:r>
            <a:r>
              <a:rPr lang="en-US" sz="1400" dirty="0" err="1">
                <a:latin typeface="+mn-lt"/>
              </a:rPr>
              <a:t>xử</a:t>
            </a:r>
            <a:r>
              <a:rPr lang="en-US" sz="1400" dirty="0">
                <a:latin typeface="+mn-lt"/>
              </a:rPr>
              <a:t> </a:t>
            </a:r>
            <a:r>
              <a:rPr lang="en-US" sz="1400" dirty="0" err="1">
                <a:latin typeface="+mn-lt"/>
              </a:rPr>
              <a:t>lý</a:t>
            </a:r>
            <a:r>
              <a:rPr lang="en-US" sz="1400" dirty="0">
                <a:latin typeface="+mn-lt"/>
              </a:rPr>
              <a:t> </a:t>
            </a:r>
            <a:r>
              <a:rPr lang="en-US" sz="1400" dirty="0" err="1">
                <a:latin typeface="+mn-lt"/>
              </a:rPr>
              <a:t>giao</a:t>
            </a:r>
            <a:r>
              <a:rPr lang="en-US" sz="1400" dirty="0">
                <a:latin typeface="+mn-lt"/>
              </a:rPr>
              <a:t> </a:t>
            </a:r>
            <a:r>
              <a:rPr lang="en-US" sz="1400" dirty="0" err="1">
                <a:latin typeface="+mn-lt"/>
              </a:rPr>
              <a:t>dịch</a:t>
            </a:r>
            <a:r>
              <a:rPr lang="en-US" sz="1400" dirty="0">
                <a:latin typeface="+mn-lt"/>
              </a:rPr>
              <a:t> </a:t>
            </a:r>
            <a:r>
              <a:rPr lang="en-US" sz="1400" dirty="0" err="1">
                <a:latin typeface="+mn-lt"/>
              </a:rPr>
              <a:t>được</a:t>
            </a:r>
            <a:r>
              <a:rPr lang="en-US" sz="1400" dirty="0">
                <a:latin typeface="+mn-lt"/>
              </a:rPr>
              <a:t> </a:t>
            </a:r>
            <a:r>
              <a:rPr lang="en-US" sz="1400" dirty="0" err="1">
                <a:latin typeface="+mn-lt"/>
              </a:rPr>
              <a:t>thiết</a:t>
            </a:r>
            <a:r>
              <a:rPr lang="en-US" sz="1400" dirty="0">
                <a:latin typeface="+mn-lt"/>
              </a:rPr>
              <a:t> </a:t>
            </a:r>
            <a:r>
              <a:rPr lang="en-US" sz="1400" dirty="0" err="1">
                <a:latin typeface="+mn-lt"/>
              </a:rPr>
              <a:t>kế</a:t>
            </a:r>
            <a:r>
              <a:rPr lang="en-US" sz="1400" dirty="0">
                <a:latin typeface="+mn-lt"/>
              </a:rPr>
              <a:t> </a:t>
            </a:r>
            <a:r>
              <a:rPr lang="en-US" sz="1400" dirty="0" err="1">
                <a:latin typeface="+mn-lt"/>
              </a:rPr>
              <a:t>để</a:t>
            </a:r>
            <a:r>
              <a:rPr lang="en-US" sz="1400" dirty="0">
                <a:latin typeface="+mn-lt"/>
              </a:rPr>
              <a:t> </a:t>
            </a:r>
            <a:r>
              <a:rPr lang="en-US" sz="1400" dirty="0" err="1">
                <a:latin typeface="+mn-lt"/>
              </a:rPr>
              <a:t>xử</a:t>
            </a:r>
            <a:r>
              <a:rPr lang="en-US" sz="1400" dirty="0">
                <a:latin typeface="+mn-lt"/>
              </a:rPr>
              <a:t> </a:t>
            </a:r>
            <a:r>
              <a:rPr lang="en-US" sz="1400" dirty="0" err="1">
                <a:latin typeface="+mn-lt"/>
              </a:rPr>
              <a:t>lý</a:t>
            </a:r>
            <a:r>
              <a:rPr lang="en-US" sz="1400" dirty="0">
                <a:latin typeface="+mn-lt"/>
              </a:rPr>
              <a:t> </a:t>
            </a:r>
            <a:r>
              <a:rPr lang="en-US" sz="1400" dirty="0" err="1">
                <a:latin typeface="+mn-lt"/>
              </a:rPr>
              <a:t>tối</a:t>
            </a:r>
            <a:r>
              <a:rPr lang="en-US" sz="1400" dirty="0">
                <a:latin typeface="+mn-lt"/>
              </a:rPr>
              <a:t> </a:t>
            </a:r>
            <a:r>
              <a:rPr lang="en-US" sz="1400" dirty="0" err="1">
                <a:latin typeface="+mn-lt"/>
              </a:rPr>
              <a:t>đa</a:t>
            </a:r>
            <a:r>
              <a:rPr lang="en-US" sz="1400" dirty="0">
                <a:latin typeface="+mn-lt"/>
              </a:rPr>
              <a:t> 300 </a:t>
            </a:r>
            <a:r>
              <a:rPr lang="en-US" sz="1400" dirty="0" err="1">
                <a:latin typeface="+mn-lt"/>
              </a:rPr>
              <a:t>giao</a:t>
            </a:r>
            <a:r>
              <a:rPr lang="en-US" sz="1400" dirty="0">
                <a:latin typeface="+mn-lt"/>
              </a:rPr>
              <a:t> </a:t>
            </a:r>
            <a:r>
              <a:rPr lang="en-US" sz="1400" dirty="0" err="1">
                <a:latin typeface="+mn-lt"/>
              </a:rPr>
              <a:t>dịch</a:t>
            </a:r>
            <a:r>
              <a:rPr lang="en-US" sz="1400" dirty="0">
                <a:latin typeface="+mn-lt"/>
              </a:rPr>
              <a:t> </a:t>
            </a:r>
            <a:r>
              <a:rPr lang="en-US" sz="1400" dirty="0" err="1">
                <a:latin typeface="+mn-lt"/>
              </a:rPr>
              <a:t>mỗi</a:t>
            </a:r>
            <a:r>
              <a:rPr lang="en-US" sz="1400" dirty="0">
                <a:latin typeface="+mn-lt"/>
              </a:rPr>
              <a:t> </a:t>
            </a:r>
            <a:r>
              <a:rPr lang="en-US" sz="1400" dirty="0" err="1">
                <a:latin typeface="+mn-lt"/>
              </a:rPr>
              <a:t>giây</a:t>
            </a:r>
            <a:r>
              <a:rPr lang="en-US" sz="1400" dirty="0">
                <a:latin typeface="+mn-lt"/>
              </a:rPr>
              <a:t>. </a:t>
            </a:r>
            <a:r>
              <a:rPr lang="en-US" sz="1400" dirty="0" err="1">
                <a:latin typeface="+mn-lt"/>
              </a:rPr>
              <a:t>Bạn</a:t>
            </a:r>
            <a:r>
              <a:rPr lang="en-US" sz="1400" dirty="0">
                <a:latin typeface="+mn-lt"/>
              </a:rPr>
              <a:t> </a:t>
            </a:r>
            <a:r>
              <a:rPr lang="en-US" sz="1400" dirty="0" err="1">
                <a:latin typeface="+mn-lt"/>
              </a:rPr>
              <a:t>bắt</a:t>
            </a:r>
            <a:r>
              <a:rPr lang="en-US" sz="1400" dirty="0">
                <a:latin typeface="+mn-lt"/>
              </a:rPr>
              <a:t> </a:t>
            </a:r>
            <a:r>
              <a:rPr lang="en-US" sz="1400" dirty="0" err="1">
                <a:latin typeface="+mn-lt"/>
              </a:rPr>
              <a:t>đầu</a:t>
            </a:r>
            <a:r>
              <a:rPr lang="en-US" sz="1400" dirty="0">
                <a:latin typeface="+mn-lt"/>
              </a:rPr>
              <a:t> </a:t>
            </a:r>
            <a:r>
              <a:rPr lang="en-US" sz="1400" dirty="0" err="1">
                <a:latin typeface="+mn-lt"/>
              </a:rPr>
              <a:t>bằng</a:t>
            </a:r>
            <a:r>
              <a:rPr lang="en-US" sz="1400" dirty="0">
                <a:latin typeface="+mn-lt"/>
              </a:rPr>
              <a:t> </a:t>
            </a:r>
            <a:r>
              <a:rPr lang="en-US" sz="1400" dirty="0" err="1">
                <a:latin typeface="+mn-lt"/>
              </a:rPr>
              <a:t>cách</a:t>
            </a:r>
            <a:r>
              <a:rPr lang="en-US" sz="1400" dirty="0">
                <a:latin typeface="+mn-lt"/>
              </a:rPr>
              <a:t> </a:t>
            </a:r>
            <a:r>
              <a:rPr lang="en-US" sz="1400" dirty="0" err="1">
                <a:latin typeface="+mn-lt"/>
              </a:rPr>
              <a:t>thử</a:t>
            </a:r>
            <a:r>
              <a:rPr lang="en-US" sz="1400" dirty="0">
                <a:latin typeface="+mn-lt"/>
              </a:rPr>
              <a:t> </a:t>
            </a:r>
            <a:r>
              <a:rPr lang="en-US" sz="1400" dirty="0" err="1">
                <a:latin typeface="+mn-lt"/>
              </a:rPr>
              <a:t>nghiệm</a:t>
            </a:r>
            <a:r>
              <a:rPr lang="en-US" sz="1400" dirty="0">
                <a:latin typeface="+mn-lt"/>
              </a:rPr>
              <a:t> </a:t>
            </a:r>
            <a:r>
              <a:rPr lang="en-US" sz="1400" dirty="0" err="1">
                <a:latin typeface="+mn-lt"/>
              </a:rPr>
              <a:t>hệ</a:t>
            </a:r>
            <a:r>
              <a:rPr lang="en-US" sz="1400" dirty="0">
                <a:latin typeface="+mn-lt"/>
              </a:rPr>
              <a:t> </a:t>
            </a:r>
            <a:r>
              <a:rPr lang="en-US" sz="1400" dirty="0" err="1">
                <a:latin typeface="+mn-lt"/>
              </a:rPr>
              <a:t>thống</a:t>
            </a:r>
            <a:r>
              <a:rPr lang="en-US" sz="1400" dirty="0">
                <a:latin typeface="+mn-lt"/>
              </a:rPr>
              <a:t> </a:t>
            </a:r>
            <a:r>
              <a:rPr lang="en-US" sz="1400" dirty="0" err="1">
                <a:latin typeface="+mn-lt"/>
              </a:rPr>
              <a:t>này</a:t>
            </a:r>
            <a:r>
              <a:rPr lang="en-US" sz="1400" dirty="0">
                <a:latin typeface="+mn-lt"/>
              </a:rPr>
              <a:t> </a:t>
            </a:r>
            <a:r>
              <a:rPr lang="en-US" sz="1400" dirty="0" err="1">
                <a:latin typeface="+mn-lt"/>
              </a:rPr>
              <a:t>với</a:t>
            </a:r>
            <a:r>
              <a:rPr lang="en-US" sz="1400" dirty="0">
                <a:latin typeface="+mn-lt"/>
              </a:rPr>
              <a:t> </a:t>
            </a:r>
            <a:r>
              <a:rPr lang="en-US" sz="1400" dirty="0" err="1">
                <a:latin typeface="+mn-lt"/>
              </a:rPr>
              <a:t>ít</a:t>
            </a:r>
            <a:r>
              <a:rPr lang="en-US" sz="1400" dirty="0">
                <a:latin typeface="+mn-lt"/>
              </a:rPr>
              <a:t> </a:t>
            </a:r>
            <a:r>
              <a:rPr lang="en-US" sz="1400" dirty="0" err="1">
                <a:latin typeface="+mn-lt"/>
              </a:rPr>
              <a:t>hơn</a:t>
            </a:r>
            <a:r>
              <a:rPr lang="en-US" sz="1400" dirty="0">
                <a:latin typeface="+mn-lt"/>
              </a:rPr>
              <a:t> 300 </a:t>
            </a:r>
            <a:r>
              <a:rPr lang="en-US" sz="1400" dirty="0" err="1">
                <a:latin typeface="+mn-lt"/>
              </a:rPr>
              <a:t>giao</a:t>
            </a:r>
            <a:r>
              <a:rPr lang="en-US" sz="1400" dirty="0">
                <a:latin typeface="+mn-lt"/>
              </a:rPr>
              <a:t> </a:t>
            </a:r>
            <a:r>
              <a:rPr lang="en-US" sz="1400" dirty="0" err="1">
                <a:latin typeface="+mn-lt"/>
              </a:rPr>
              <a:t>dịch</a:t>
            </a:r>
            <a:r>
              <a:rPr lang="en-US" sz="1400" dirty="0">
                <a:latin typeface="+mn-lt"/>
              </a:rPr>
              <a:t> </a:t>
            </a:r>
            <a:r>
              <a:rPr lang="en-US" sz="1400" dirty="0" err="1">
                <a:latin typeface="+mn-lt"/>
              </a:rPr>
              <a:t>mỗi</a:t>
            </a:r>
            <a:r>
              <a:rPr lang="en-US" sz="1400" dirty="0">
                <a:latin typeface="+mn-lt"/>
              </a:rPr>
              <a:t> </a:t>
            </a:r>
            <a:r>
              <a:rPr lang="en-US" sz="1400" dirty="0" err="1">
                <a:latin typeface="+mn-lt"/>
              </a:rPr>
              <a:t>giây</a:t>
            </a:r>
            <a:r>
              <a:rPr lang="en-US" sz="1400" dirty="0">
                <a:latin typeface="+mn-lt"/>
              </a:rPr>
              <a:t>. Sau </a:t>
            </a:r>
            <a:r>
              <a:rPr lang="en-US" sz="1400" dirty="0" err="1">
                <a:latin typeface="+mn-lt"/>
              </a:rPr>
              <a:t>đó</a:t>
            </a:r>
            <a:r>
              <a:rPr lang="en-US" sz="1400" dirty="0">
                <a:latin typeface="+mn-lt"/>
              </a:rPr>
              <a:t>, </a:t>
            </a:r>
            <a:r>
              <a:rPr lang="en-US" sz="1400" dirty="0" err="1">
                <a:latin typeface="+mn-lt"/>
              </a:rPr>
              <a:t>bạn</a:t>
            </a:r>
            <a:r>
              <a:rPr lang="en-US" sz="1400" dirty="0">
                <a:latin typeface="+mn-lt"/>
              </a:rPr>
              <a:t> </a:t>
            </a:r>
            <a:r>
              <a:rPr lang="en-US" sz="1400" dirty="0" err="1">
                <a:latin typeface="+mn-lt"/>
              </a:rPr>
              <a:t>tăng</a:t>
            </a:r>
            <a:r>
              <a:rPr lang="en-US" sz="1400" dirty="0">
                <a:latin typeface="+mn-lt"/>
              </a:rPr>
              <a:t> </a:t>
            </a:r>
            <a:r>
              <a:rPr lang="en-US" sz="1400" dirty="0" err="1">
                <a:latin typeface="+mn-lt"/>
              </a:rPr>
              <a:t>dần</a:t>
            </a:r>
            <a:r>
              <a:rPr lang="en-US" sz="1400" dirty="0">
                <a:latin typeface="+mn-lt"/>
              </a:rPr>
              <a:t> </a:t>
            </a:r>
            <a:r>
              <a:rPr lang="en-US" sz="1400" dirty="0" err="1">
                <a:latin typeface="+mn-lt"/>
              </a:rPr>
              <a:t>tải</a:t>
            </a:r>
            <a:r>
              <a:rPr lang="en-US" sz="1400" dirty="0">
                <a:latin typeface="+mn-lt"/>
              </a:rPr>
              <a:t> </a:t>
            </a:r>
            <a:r>
              <a:rPr lang="en-US" sz="1400" dirty="0" err="1">
                <a:latin typeface="+mn-lt"/>
              </a:rPr>
              <a:t>trên</a:t>
            </a:r>
            <a:r>
              <a:rPr lang="en-US" sz="1400" dirty="0">
                <a:latin typeface="+mn-lt"/>
              </a:rPr>
              <a:t> </a:t>
            </a:r>
            <a:r>
              <a:rPr lang="en-US" sz="1400" dirty="0" err="1">
                <a:latin typeface="+mn-lt"/>
              </a:rPr>
              <a:t>hệ</a:t>
            </a:r>
            <a:r>
              <a:rPr lang="en-US" sz="1400" dirty="0">
                <a:latin typeface="+mn-lt"/>
              </a:rPr>
              <a:t> </a:t>
            </a:r>
            <a:r>
              <a:rPr lang="en-US" sz="1400" dirty="0" err="1">
                <a:latin typeface="+mn-lt"/>
              </a:rPr>
              <a:t>thống</a:t>
            </a:r>
            <a:r>
              <a:rPr lang="en-US" sz="1400" dirty="0">
                <a:latin typeface="+mn-lt"/>
              </a:rPr>
              <a:t> </a:t>
            </a:r>
            <a:r>
              <a:rPr lang="en-US" sz="1400" dirty="0" err="1">
                <a:latin typeface="+mn-lt"/>
              </a:rPr>
              <a:t>vượt</a:t>
            </a:r>
            <a:r>
              <a:rPr lang="en-US" sz="1400" dirty="0">
                <a:latin typeface="+mn-lt"/>
              </a:rPr>
              <a:t> </a:t>
            </a:r>
            <a:r>
              <a:rPr lang="en-US" sz="1400" dirty="0" err="1">
                <a:latin typeface="+mn-lt"/>
              </a:rPr>
              <a:t>quá</a:t>
            </a:r>
            <a:r>
              <a:rPr lang="en-US" sz="1400" dirty="0">
                <a:latin typeface="+mn-lt"/>
              </a:rPr>
              <a:t> 300 </a:t>
            </a:r>
            <a:r>
              <a:rPr lang="en-US" sz="1400" dirty="0" err="1">
                <a:latin typeface="+mn-lt"/>
              </a:rPr>
              <a:t>giao</a:t>
            </a:r>
            <a:r>
              <a:rPr lang="en-US" sz="1400" dirty="0">
                <a:latin typeface="+mn-lt"/>
              </a:rPr>
              <a:t> </a:t>
            </a:r>
            <a:r>
              <a:rPr lang="en-US" sz="1400" dirty="0" err="1">
                <a:latin typeface="+mn-lt"/>
              </a:rPr>
              <a:t>dịch</a:t>
            </a:r>
            <a:r>
              <a:rPr lang="en-US" sz="1400" dirty="0">
                <a:latin typeface="+mn-lt"/>
              </a:rPr>
              <a:t> </a:t>
            </a:r>
            <a:r>
              <a:rPr lang="en-US" sz="1400" dirty="0" err="1">
                <a:latin typeface="+mn-lt"/>
              </a:rPr>
              <a:t>mỗi</a:t>
            </a:r>
            <a:r>
              <a:rPr lang="en-US" sz="1400" dirty="0">
                <a:latin typeface="+mn-lt"/>
              </a:rPr>
              <a:t> </a:t>
            </a:r>
            <a:r>
              <a:rPr lang="en-US" sz="1400" dirty="0" err="1">
                <a:latin typeface="+mn-lt"/>
              </a:rPr>
              <a:t>giây</a:t>
            </a:r>
            <a:r>
              <a:rPr lang="en-US" sz="1400" dirty="0">
                <a:latin typeface="+mn-lt"/>
              </a:rPr>
              <a:t> </a:t>
            </a:r>
            <a:r>
              <a:rPr lang="en-US" sz="1400" dirty="0" err="1">
                <a:latin typeface="+mn-lt"/>
              </a:rPr>
              <a:t>cho</a:t>
            </a:r>
            <a:r>
              <a:rPr lang="en-US" sz="1400" dirty="0">
                <a:latin typeface="+mn-lt"/>
              </a:rPr>
              <a:t> </a:t>
            </a:r>
            <a:r>
              <a:rPr lang="en-US" sz="1400" dirty="0" err="1">
                <a:latin typeface="+mn-lt"/>
              </a:rPr>
              <a:t>đến</a:t>
            </a:r>
            <a:r>
              <a:rPr lang="en-US" sz="1400" dirty="0">
                <a:latin typeface="+mn-lt"/>
              </a:rPr>
              <a:t> </a:t>
            </a:r>
            <a:r>
              <a:rPr lang="en-US" sz="1400" dirty="0" err="1">
                <a:latin typeface="+mn-lt"/>
              </a:rPr>
              <a:t>khi</a:t>
            </a:r>
            <a:r>
              <a:rPr lang="en-US" sz="1400" dirty="0">
                <a:latin typeface="+mn-lt"/>
              </a:rPr>
              <a:t> </a:t>
            </a:r>
            <a:r>
              <a:rPr lang="en-US" sz="1400" dirty="0" err="1">
                <a:latin typeface="+mn-lt"/>
              </a:rPr>
              <a:t>vượt</a:t>
            </a:r>
            <a:r>
              <a:rPr lang="en-US" sz="1400" dirty="0">
                <a:latin typeface="+mn-lt"/>
              </a:rPr>
              <a:t> </a:t>
            </a:r>
            <a:r>
              <a:rPr lang="en-US" sz="1400" dirty="0" err="1">
                <a:latin typeface="+mn-lt"/>
              </a:rPr>
              <a:t>quá</a:t>
            </a:r>
            <a:r>
              <a:rPr lang="en-US" sz="1400" dirty="0">
                <a:latin typeface="+mn-lt"/>
              </a:rPr>
              <a:t> </a:t>
            </a:r>
            <a:r>
              <a:rPr lang="en-US" sz="1400" dirty="0" err="1">
                <a:latin typeface="+mn-lt"/>
              </a:rPr>
              <a:t>tải</a:t>
            </a:r>
            <a:r>
              <a:rPr lang="en-US" sz="1400" dirty="0">
                <a:latin typeface="+mn-lt"/>
              </a:rPr>
              <a:t> </a:t>
            </a:r>
            <a:r>
              <a:rPr lang="en-US" sz="1400" dirty="0" err="1">
                <a:latin typeface="+mn-lt"/>
              </a:rPr>
              <a:t>thiết</a:t>
            </a:r>
            <a:r>
              <a:rPr lang="en-US" sz="1400" dirty="0">
                <a:latin typeface="+mn-lt"/>
              </a:rPr>
              <a:t> </a:t>
            </a:r>
            <a:r>
              <a:rPr lang="en-US" sz="1400" dirty="0" err="1">
                <a:latin typeface="+mn-lt"/>
              </a:rPr>
              <a:t>kế</a:t>
            </a:r>
            <a:r>
              <a:rPr lang="en-US" sz="1400" dirty="0">
                <a:latin typeface="+mn-lt"/>
              </a:rPr>
              <a:t> </a:t>
            </a:r>
            <a:r>
              <a:rPr lang="en-US" sz="1400" dirty="0" err="1">
                <a:latin typeface="+mn-lt"/>
              </a:rPr>
              <a:t>tối</a:t>
            </a:r>
            <a:r>
              <a:rPr lang="en-US" sz="1400" dirty="0">
                <a:latin typeface="+mn-lt"/>
              </a:rPr>
              <a:t> </a:t>
            </a:r>
            <a:r>
              <a:rPr lang="en-US" sz="1400" dirty="0" err="1">
                <a:latin typeface="+mn-lt"/>
              </a:rPr>
              <a:t>đa</a:t>
            </a:r>
            <a:r>
              <a:rPr lang="en-US" sz="1400" dirty="0">
                <a:latin typeface="+mn-lt"/>
              </a:rPr>
              <a:t> </a:t>
            </a:r>
            <a:r>
              <a:rPr lang="en-US" sz="1400" dirty="0" err="1">
                <a:latin typeface="+mn-lt"/>
              </a:rPr>
              <a:t>của</a:t>
            </a:r>
            <a:r>
              <a:rPr lang="en-US" sz="1400" dirty="0">
                <a:latin typeface="+mn-lt"/>
              </a:rPr>
              <a:t> </a:t>
            </a:r>
            <a:r>
              <a:rPr lang="en-US" sz="1400" dirty="0" err="1">
                <a:latin typeface="+mn-lt"/>
              </a:rPr>
              <a:t>hệ</a:t>
            </a:r>
            <a:r>
              <a:rPr lang="en-US" sz="1400" dirty="0">
                <a:latin typeface="+mn-lt"/>
              </a:rPr>
              <a:t> </a:t>
            </a:r>
            <a:r>
              <a:rPr lang="en-US" sz="1400" dirty="0" err="1">
                <a:latin typeface="+mn-lt"/>
              </a:rPr>
              <a:t>thống</a:t>
            </a:r>
            <a:r>
              <a:rPr lang="en-US" sz="1400" dirty="0">
                <a:latin typeface="+mn-lt"/>
              </a:rPr>
              <a:t> </a:t>
            </a:r>
            <a:r>
              <a:rPr lang="en-US" sz="1400" dirty="0" err="1">
                <a:latin typeface="+mn-lt"/>
              </a:rPr>
              <a:t>và</a:t>
            </a:r>
            <a:r>
              <a:rPr lang="en-US" sz="1400" dirty="0">
                <a:latin typeface="+mn-lt"/>
              </a:rPr>
              <a:t> </a:t>
            </a:r>
            <a:r>
              <a:rPr lang="en-US" sz="1400" dirty="0" err="1">
                <a:latin typeface="+mn-lt"/>
              </a:rPr>
              <a:t>hệ</a:t>
            </a:r>
            <a:r>
              <a:rPr lang="en-US" sz="1400" dirty="0">
                <a:latin typeface="+mn-lt"/>
              </a:rPr>
              <a:t> </a:t>
            </a:r>
            <a:r>
              <a:rPr lang="en-US" sz="1400" dirty="0" err="1">
                <a:latin typeface="+mn-lt"/>
              </a:rPr>
              <a:t>thống</a:t>
            </a:r>
            <a:r>
              <a:rPr lang="en-US" sz="1400" dirty="0">
                <a:latin typeface="+mn-lt"/>
              </a:rPr>
              <a:t> </a:t>
            </a:r>
            <a:r>
              <a:rPr lang="en-US" sz="1400" dirty="0" err="1">
                <a:latin typeface="+mn-lt"/>
              </a:rPr>
              <a:t>bị</a:t>
            </a:r>
            <a:r>
              <a:rPr lang="en-US" sz="1400" dirty="0">
                <a:latin typeface="+mn-lt"/>
              </a:rPr>
              <a:t> </a:t>
            </a:r>
            <a:r>
              <a:rPr lang="en-US" sz="1400" dirty="0" err="1">
                <a:latin typeface="+mn-lt"/>
              </a:rPr>
              <a:t>lỗi</a:t>
            </a:r>
            <a:r>
              <a:rPr lang="en-US" sz="1400" dirty="0">
                <a:latin typeface="+mn-lt"/>
              </a:rPr>
              <a:t>.</a:t>
            </a:r>
          </a:p>
          <a:p>
            <a:endParaRPr lang="en-US" sz="1000" dirty="0">
              <a:latin typeface="+mn-lt"/>
            </a:endParaRPr>
          </a:p>
        </p:txBody>
      </p:sp>
      <p:sp>
        <p:nvSpPr>
          <p:cNvPr id="5" name="Tiêu đề 4">
            <a:extLst>
              <a:ext uri="{FF2B5EF4-FFF2-40B4-BE49-F238E27FC236}">
                <a16:creationId xmlns:a16="http://schemas.microsoft.com/office/drawing/2014/main" id="{FD13012B-81BC-4DAD-AF7B-8FA5B7CFE6EE}"/>
              </a:ext>
            </a:extLst>
          </p:cNvPr>
          <p:cNvSpPr>
            <a:spLocks noGrp="1"/>
          </p:cNvSpPr>
          <p:nvPr>
            <p:ph type="title"/>
          </p:nvPr>
        </p:nvSpPr>
        <p:spPr/>
        <p:txBody>
          <a:bodyPr>
            <a:normAutofit fontScale="90000"/>
          </a:bodyPr>
          <a:lstStyle/>
          <a:p>
            <a:r>
              <a:rPr lang="en-US" dirty="0">
                <a:latin typeface="+mj-lt"/>
              </a:rPr>
              <a:t>Performance testing </a:t>
            </a:r>
          </a:p>
        </p:txBody>
      </p:sp>
      <p:pic>
        <p:nvPicPr>
          <p:cNvPr id="7" name="Hình ảnh 6">
            <a:extLst>
              <a:ext uri="{FF2B5EF4-FFF2-40B4-BE49-F238E27FC236}">
                <a16:creationId xmlns:a16="http://schemas.microsoft.com/office/drawing/2014/main" id="{ED02AA66-2291-4CDB-9105-D0C769C8D3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0084" y="1010237"/>
            <a:ext cx="2669345" cy="2969584"/>
          </a:xfrm>
          <a:prstGeom prst="rect">
            <a:avLst/>
          </a:prstGeom>
        </p:spPr>
      </p:pic>
    </p:spTree>
    <p:extLst>
      <p:ext uri="{BB962C8B-B14F-4D97-AF65-F5344CB8AC3E}">
        <p14:creationId xmlns:p14="http://schemas.microsoft.com/office/powerpoint/2010/main" val="33343138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6672D18-C6F3-4387-85BD-10705B026FB8}"/>
              </a:ext>
            </a:extLst>
          </p:cNvPr>
          <p:cNvSpPr>
            <a:spLocks noGrp="1"/>
          </p:cNvSpPr>
          <p:nvPr>
            <p:ph type="title"/>
          </p:nvPr>
        </p:nvSpPr>
        <p:spPr/>
        <p:txBody>
          <a:bodyPr>
            <a:normAutofit fontScale="90000"/>
          </a:bodyPr>
          <a:lstStyle/>
          <a:p>
            <a:r>
              <a:rPr lang="en-US" dirty="0" err="1">
                <a:latin typeface="+mj-lt"/>
              </a:rPr>
              <a:t>Thử</a:t>
            </a:r>
            <a:r>
              <a:rPr lang="en-US" dirty="0">
                <a:latin typeface="+mj-lt"/>
              </a:rPr>
              <a:t> </a:t>
            </a:r>
            <a:r>
              <a:rPr lang="en-US" dirty="0" err="1">
                <a:latin typeface="+mj-lt"/>
              </a:rPr>
              <a:t>nghiệm</a:t>
            </a:r>
            <a:r>
              <a:rPr lang="en-US" dirty="0">
                <a:latin typeface="+mj-lt"/>
              </a:rPr>
              <a:t> </a:t>
            </a:r>
            <a:r>
              <a:rPr lang="en-US" dirty="0" err="1">
                <a:latin typeface="+mj-lt"/>
              </a:rPr>
              <a:t>áp</a:t>
            </a:r>
            <a:r>
              <a:rPr lang="en-US" dirty="0">
                <a:latin typeface="+mj-lt"/>
              </a:rPr>
              <a:t> </a:t>
            </a:r>
            <a:r>
              <a:rPr lang="en-US" dirty="0" err="1">
                <a:latin typeface="+mj-lt"/>
              </a:rPr>
              <a:t>lực</a:t>
            </a:r>
            <a:endParaRPr lang="en-US" dirty="0">
              <a:latin typeface="+mj-lt"/>
            </a:endParaRPr>
          </a:p>
        </p:txBody>
      </p:sp>
      <p:sp>
        <p:nvSpPr>
          <p:cNvPr id="3" name="Chỗ dành sẵn cho Nội dung 2">
            <a:extLst>
              <a:ext uri="{FF2B5EF4-FFF2-40B4-BE49-F238E27FC236}">
                <a16:creationId xmlns:a16="http://schemas.microsoft.com/office/drawing/2014/main" id="{31C9D03D-B124-4726-A33A-7439B34A8903}"/>
              </a:ext>
            </a:extLst>
          </p:cNvPr>
          <p:cNvSpPr>
            <a:spLocks noGrp="1"/>
          </p:cNvSpPr>
          <p:nvPr>
            <p:ph sz="quarter" idx="10"/>
          </p:nvPr>
        </p:nvSpPr>
        <p:spPr>
          <a:xfrm>
            <a:off x="404622" y="1076706"/>
            <a:ext cx="8299799" cy="3861054"/>
          </a:xfrm>
        </p:spPr>
        <p:txBody>
          <a:bodyPr>
            <a:noAutofit/>
          </a:bodyPr>
          <a:lstStyle/>
          <a:p>
            <a:pPr algn="just">
              <a:lnSpc>
                <a:spcPct val="100000"/>
              </a:lnSpc>
            </a:pPr>
            <a:r>
              <a:rPr lang="en-US" sz="1200" dirty="0" err="1">
                <a:latin typeface="+mn-lt"/>
              </a:rPr>
              <a:t>Giả</a:t>
            </a:r>
            <a:r>
              <a:rPr lang="en-US" sz="1200" dirty="0">
                <a:latin typeface="+mn-lt"/>
              </a:rPr>
              <a:t> </a:t>
            </a:r>
            <a:r>
              <a:rPr lang="en-US" sz="1200" dirty="0" err="1">
                <a:latin typeface="+mn-lt"/>
              </a:rPr>
              <a:t>sử</a:t>
            </a:r>
            <a:r>
              <a:rPr lang="en-US" sz="1200" dirty="0">
                <a:latin typeface="+mn-lt"/>
              </a:rPr>
              <a:t> </a:t>
            </a:r>
            <a:r>
              <a:rPr lang="en-US" sz="1200" dirty="0" err="1">
                <a:latin typeface="+mn-lt"/>
              </a:rPr>
              <a:t>bạn</a:t>
            </a:r>
            <a:r>
              <a:rPr lang="en-US" sz="1200" dirty="0">
                <a:latin typeface="+mn-lt"/>
              </a:rPr>
              <a:t> </a:t>
            </a:r>
            <a:r>
              <a:rPr lang="en-US" sz="1200" dirty="0" err="1">
                <a:latin typeface="+mn-lt"/>
              </a:rPr>
              <a:t>đang</a:t>
            </a:r>
            <a:r>
              <a:rPr lang="en-US" sz="1200" dirty="0">
                <a:latin typeface="+mn-lt"/>
              </a:rPr>
              <a:t> </a:t>
            </a:r>
            <a:r>
              <a:rPr lang="en-US" sz="1200" dirty="0" err="1">
                <a:latin typeface="+mn-lt"/>
              </a:rPr>
              <a:t>kiểm</a:t>
            </a:r>
            <a:r>
              <a:rPr lang="en-US" sz="1200" dirty="0">
                <a:latin typeface="+mn-lt"/>
              </a:rPr>
              <a:t> </a:t>
            </a:r>
            <a:r>
              <a:rPr lang="en-US" sz="1200" dirty="0" err="1">
                <a:latin typeface="+mn-lt"/>
              </a:rPr>
              <a:t>tra</a:t>
            </a:r>
            <a:r>
              <a:rPr lang="en-US" sz="1200" dirty="0">
                <a:latin typeface="+mn-lt"/>
              </a:rPr>
              <a:t> </a:t>
            </a:r>
            <a:r>
              <a:rPr lang="en-US" sz="1200" dirty="0" err="1">
                <a:latin typeface="+mn-lt"/>
              </a:rPr>
              <a:t>một</a:t>
            </a:r>
            <a:r>
              <a:rPr lang="en-US" sz="1200" dirty="0">
                <a:latin typeface="+mn-lt"/>
              </a:rPr>
              <a:t> </a:t>
            </a:r>
            <a:r>
              <a:rPr lang="en-US" sz="1200" dirty="0" err="1">
                <a:latin typeface="+mn-lt"/>
              </a:rPr>
              <a:t>hệ</a:t>
            </a:r>
            <a:r>
              <a:rPr lang="en-US" sz="1200" dirty="0">
                <a:latin typeface="+mn-lt"/>
              </a:rPr>
              <a:t> </a:t>
            </a:r>
            <a:r>
              <a:rPr lang="en-US" sz="1200" dirty="0" err="1">
                <a:latin typeface="+mn-lt"/>
              </a:rPr>
              <a:t>thống</a:t>
            </a:r>
            <a:r>
              <a:rPr lang="en-US" sz="1200" dirty="0">
                <a:latin typeface="+mn-lt"/>
              </a:rPr>
              <a:t> </a:t>
            </a:r>
            <a:r>
              <a:rPr lang="en-US" sz="1200" dirty="0" err="1">
                <a:latin typeface="+mn-lt"/>
              </a:rPr>
              <a:t>xử</a:t>
            </a:r>
            <a:r>
              <a:rPr lang="en-US" sz="1200" dirty="0">
                <a:latin typeface="+mn-lt"/>
              </a:rPr>
              <a:t> </a:t>
            </a:r>
            <a:r>
              <a:rPr lang="en-US" sz="1200" dirty="0" err="1">
                <a:latin typeface="+mn-lt"/>
              </a:rPr>
              <a:t>lý</a:t>
            </a:r>
            <a:r>
              <a:rPr lang="en-US" sz="1200" dirty="0">
                <a:latin typeface="+mn-lt"/>
              </a:rPr>
              <a:t> </a:t>
            </a:r>
            <a:r>
              <a:rPr lang="en-US" sz="1200" dirty="0" err="1">
                <a:latin typeface="+mn-lt"/>
              </a:rPr>
              <a:t>giao</a:t>
            </a:r>
            <a:r>
              <a:rPr lang="en-US" sz="1200" dirty="0">
                <a:latin typeface="+mn-lt"/>
              </a:rPr>
              <a:t> </a:t>
            </a:r>
            <a:r>
              <a:rPr lang="en-US" sz="1200" dirty="0" err="1">
                <a:latin typeface="+mn-lt"/>
              </a:rPr>
              <a:t>dịch</a:t>
            </a:r>
            <a:r>
              <a:rPr lang="en-US" sz="1200" dirty="0">
                <a:latin typeface="+mn-lt"/>
              </a:rPr>
              <a:t> </a:t>
            </a:r>
            <a:r>
              <a:rPr lang="en-US" sz="1200" dirty="0" err="1">
                <a:latin typeface="+mn-lt"/>
              </a:rPr>
              <a:t>được</a:t>
            </a:r>
            <a:r>
              <a:rPr lang="en-US" sz="1200" dirty="0">
                <a:latin typeface="+mn-lt"/>
              </a:rPr>
              <a:t> </a:t>
            </a:r>
            <a:r>
              <a:rPr lang="en-US" sz="1200" dirty="0" err="1">
                <a:latin typeface="+mn-lt"/>
              </a:rPr>
              <a:t>thiết</a:t>
            </a:r>
            <a:r>
              <a:rPr lang="en-US" sz="1200" dirty="0">
                <a:latin typeface="+mn-lt"/>
              </a:rPr>
              <a:t> </a:t>
            </a:r>
            <a:r>
              <a:rPr lang="en-US" sz="1200" dirty="0" err="1">
                <a:latin typeface="+mn-lt"/>
              </a:rPr>
              <a:t>kế</a:t>
            </a:r>
            <a:r>
              <a:rPr lang="en-US" sz="1200" dirty="0">
                <a:latin typeface="+mn-lt"/>
              </a:rPr>
              <a:t> </a:t>
            </a:r>
            <a:r>
              <a:rPr lang="en-US" sz="1200" dirty="0" err="1">
                <a:latin typeface="+mn-lt"/>
              </a:rPr>
              <a:t>để</a:t>
            </a:r>
            <a:r>
              <a:rPr lang="en-US" sz="1200" dirty="0">
                <a:latin typeface="+mn-lt"/>
              </a:rPr>
              <a:t> </a:t>
            </a:r>
            <a:r>
              <a:rPr lang="en-US" sz="1200" dirty="0" err="1">
                <a:latin typeface="+mn-lt"/>
              </a:rPr>
              <a:t>xử</a:t>
            </a:r>
            <a:r>
              <a:rPr lang="en-US" sz="1200" dirty="0">
                <a:latin typeface="+mn-lt"/>
              </a:rPr>
              <a:t> </a:t>
            </a:r>
            <a:r>
              <a:rPr lang="en-US" sz="1200" dirty="0" err="1">
                <a:latin typeface="+mn-lt"/>
              </a:rPr>
              <a:t>lý</a:t>
            </a:r>
            <a:r>
              <a:rPr lang="en-US" sz="1200" dirty="0">
                <a:latin typeface="+mn-lt"/>
              </a:rPr>
              <a:t> </a:t>
            </a:r>
            <a:r>
              <a:rPr lang="en-US" sz="1200" dirty="0" err="1">
                <a:latin typeface="+mn-lt"/>
              </a:rPr>
              <a:t>tối</a:t>
            </a:r>
            <a:r>
              <a:rPr lang="en-US" sz="1200" dirty="0">
                <a:latin typeface="+mn-lt"/>
              </a:rPr>
              <a:t> </a:t>
            </a:r>
            <a:r>
              <a:rPr lang="en-US" sz="1200" dirty="0" err="1">
                <a:latin typeface="+mn-lt"/>
              </a:rPr>
              <a:t>đa</a:t>
            </a:r>
            <a:r>
              <a:rPr lang="en-US" sz="1200" dirty="0">
                <a:latin typeface="+mn-lt"/>
              </a:rPr>
              <a:t> 300 </a:t>
            </a:r>
            <a:r>
              <a:rPr lang="en-US" sz="1200" dirty="0" err="1">
                <a:latin typeface="+mn-lt"/>
              </a:rPr>
              <a:t>giao</a:t>
            </a:r>
            <a:r>
              <a:rPr lang="en-US" sz="1200" dirty="0">
                <a:latin typeface="+mn-lt"/>
              </a:rPr>
              <a:t> </a:t>
            </a:r>
            <a:r>
              <a:rPr lang="en-US" sz="1200" dirty="0" err="1">
                <a:latin typeface="+mn-lt"/>
              </a:rPr>
              <a:t>dịch</a:t>
            </a:r>
            <a:r>
              <a:rPr lang="en-US" sz="1200" dirty="0">
                <a:latin typeface="+mn-lt"/>
              </a:rPr>
              <a:t> </a:t>
            </a:r>
            <a:r>
              <a:rPr lang="en-US" sz="1200" dirty="0" err="1">
                <a:latin typeface="+mn-lt"/>
              </a:rPr>
              <a:t>mỗi</a:t>
            </a:r>
            <a:r>
              <a:rPr lang="en-US" sz="1200" dirty="0">
                <a:latin typeface="+mn-lt"/>
              </a:rPr>
              <a:t> </a:t>
            </a:r>
            <a:r>
              <a:rPr lang="en-US" sz="1200" dirty="0" err="1">
                <a:latin typeface="+mn-lt"/>
              </a:rPr>
              <a:t>giây</a:t>
            </a:r>
            <a:r>
              <a:rPr lang="en-US" sz="1200" dirty="0">
                <a:latin typeface="+mn-lt"/>
              </a:rPr>
              <a:t>. </a:t>
            </a:r>
            <a:r>
              <a:rPr lang="en-US" sz="1200" dirty="0" err="1">
                <a:latin typeface="+mn-lt"/>
              </a:rPr>
              <a:t>Bạn</a:t>
            </a:r>
            <a:r>
              <a:rPr lang="en-US" sz="1200" dirty="0">
                <a:latin typeface="+mn-lt"/>
              </a:rPr>
              <a:t> </a:t>
            </a:r>
            <a:r>
              <a:rPr lang="en-US" sz="1200" dirty="0" err="1">
                <a:latin typeface="+mn-lt"/>
              </a:rPr>
              <a:t>bắt</a:t>
            </a:r>
            <a:r>
              <a:rPr lang="en-US" sz="1200" dirty="0">
                <a:latin typeface="+mn-lt"/>
              </a:rPr>
              <a:t> </a:t>
            </a:r>
            <a:r>
              <a:rPr lang="en-US" sz="1200" dirty="0" err="1">
                <a:latin typeface="+mn-lt"/>
              </a:rPr>
              <a:t>đầu</a:t>
            </a:r>
            <a:r>
              <a:rPr lang="en-US" sz="1200" dirty="0">
                <a:latin typeface="+mn-lt"/>
              </a:rPr>
              <a:t> </a:t>
            </a:r>
            <a:r>
              <a:rPr lang="en-US" sz="1200" dirty="0" err="1">
                <a:latin typeface="+mn-lt"/>
              </a:rPr>
              <a:t>bằng</a:t>
            </a:r>
            <a:r>
              <a:rPr lang="en-US" sz="1200" dirty="0">
                <a:latin typeface="+mn-lt"/>
              </a:rPr>
              <a:t> </a:t>
            </a:r>
            <a:r>
              <a:rPr lang="en-US" sz="1200" dirty="0" err="1">
                <a:latin typeface="+mn-lt"/>
              </a:rPr>
              <a:t>cách</a:t>
            </a:r>
            <a:r>
              <a:rPr lang="en-US" sz="1200" dirty="0">
                <a:latin typeface="+mn-lt"/>
              </a:rPr>
              <a:t> </a:t>
            </a:r>
            <a:r>
              <a:rPr lang="en-US" sz="1200" dirty="0" err="1">
                <a:latin typeface="+mn-lt"/>
              </a:rPr>
              <a:t>thử</a:t>
            </a:r>
            <a:r>
              <a:rPr lang="en-US" sz="1200" dirty="0">
                <a:latin typeface="+mn-lt"/>
              </a:rPr>
              <a:t> </a:t>
            </a:r>
            <a:r>
              <a:rPr lang="en-US" sz="1200" dirty="0" err="1">
                <a:latin typeface="+mn-lt"/>
              </a:rPr>
              <a:t>nghiệm</a:t>
            </a:r>
            <a:r>
              <a:rPr lang="en-US" sz="1200" dirty="0">
                <a:latin typeface="+mn-lt"/>
              </a:rPr>
              <a:t> </a:t>
            </a:r>
            <a:r>
              <a:rPr lang="en-US" sz="1200" dirty="0" err="1">
                <a:latin typeface="+mn-lt"/>
              </a:rPr>
              <a:t>hệ</a:t>
            </a:r>
            <a:r>
              <a:rPr lang="en-US" sz="1200" dirty="0">
                <a:latin typeface="+mn-lt"/>
              </a:rPr>
              <a:t> </a:t>
            </a:r>
            <a:r>
              <a:rPr lang="en-US" sz="1200" dirty="0" err="1">
                <a:latin typeface="+mn-lt"/>
              </a:rPr>
              <a:t>thống</a:t>
            </a:r>
            <a:r>
              <a:rPr lang="en-US" sz="1200" dirty="0">
                <a:latin typeface="+mn-lt"/>
              </a:rPr>
              <a:t> </a:t>
            </a:r>
            <a:r>
              <a:rPr lang="en-US" sz="1200" dirty="0" err="1">
                <a:latin typeface="+mn-lt"/>
              </a:rPr>
              <a:t>này</a:t>
            </a:r>
            <a:r>
              <a:rPr lang="en-US" sz="1200" dirty="0">
                <a:latin typeface="+mn-lt"/>
              </a:rPr>
              <a:t> </a:t>
            </a:r>
            <a:r>
              <a:rPr lang="en-US" sz="1200" dirty="0" err="1">
                <a:latin typeface="+mn-lt"/>
              </a:rPr>
              <a:t>với</a:t>
            </a:r>
            <a:r>
              <a:rPr lang="en-US" sz="1200" dirty="0">
                <a:latin typeface="+mn-lt"/>
              </a:rPr>
              <a:t> </a:t>
            </a:r>
            <a:r>
              <a:rPr lang="en-US" sz="1200" dirty="0" err="1">
                <a:latin typeface="+mn-lt"/>
              </a:rPr>
              <a:t>ít</a:t>
            </a:r>
            <a:r>
              <a:rPr lang="en-US" sz="1200" dirty="0">
                <a:latin typeface="+mn-lt"/>
              </a:rPr>
              <a:t> </a:t>
            </a:r>
            <a:r>
              <a:rPr lang="en-US" sz="1200" dirty="0" err="1">
                <a:latin typeface="+mn-lt"/>
              </a:rPr>
              <a:t>hơn</a:t>
            </a:r>
            <a:r>
              <a:rPr lang="en-US" sz="1200" dirty="0">
                <a:latin typeface="+mn-lt"/>
              </a:rPr>
              <a:t> 300 </a:t>
            </a:r>
            <a:r>
              <a:rPr lang="en-US" sz="1200" dirty="0" err="1">
                <a:latin typeface="+mn-lt"/>
              </a:rPr>
              <a:t>giao</a:t>
            </a:r>
            <a:r>
              <a:rPr lang="en-US" sz="1200" dirty="0">
                <a:latin typeface="+mn-lt"/>
              </a:rPr>
              <a:t> </a:t>
            </a:r>
            <a:r>
              <a:rPr lang="en-US" sz="1200" dirty="0" err="1">
                <a:latin typeface="+mn-lt"/>
              </a:rPr>
              <a:t>dịch</a:t>
            </a:r>
            <a:r>
              <a:rPr lang="en-US" sz="1200" dirty="0">
                <a:latin typeface="+mn-lt"/>
              </a:rPr>
              <a:t> </a:t>
            </a:r>
            <a:r>
              <a:rPr lang="en-US" sz="1200" dirty="0" err="1">
                <a:latin typeface="+mn-lt"/>
              </a:rPr>
              <a:t>mỗi</a:t>
            </a:r>
            <a:r>
              <a:rPr lang="en-US" sz="1200" dirty="0">
                <a:latin typeface="+mn-lt"/>
              </a:rPr>
              <a:t> </a:t>
            </a:r>
            <a:r>
              <a:rPr lang="en-US" sz="1200" dirty="0" err="1">
                <a:latin typeface="+mn-lt"/>
              </a:rPr>
              <a:t>giây</a:t>
            </a:r>
            <a:r>
              <a:rPr lang="en-US" sz="1200" dirty="0">
                <a:latin typeface="+mn-lt"/>
              </a:rPr>
              <a:t>. Sau </a:t>
            </a:r>
            <a:r>
              <a:rPr lang="en-US" sz="1200" dirty="0" err="1">
                <a:latin typeface="+mn-lt"/>
              </a:rPr>
              <a:t>đó</a:t>
            </a:r>
            <a:r>
              <a:rPr lang="en-US" sz="1200" dirty="0">
                <a:latin typeface="+mn-lt"/>
              </a:rPr>
              <a:t>, </a:t>
            </a:r>
            <a:r>
              <a:rPr lang="en-US" sz="1200" dirty="0" err="1">
                <a:latin typeface="+mn-lt"/>
              </a:rPr>
              <a:t>bạn</a:t>
            </a:r>
            <a:r>
              <a:rPr lang="en-US" sz="1200" dirty="0">
                <a:latin typeface="+mn-lt"/>
              </a:rPr>
              <a:t> </a:t>
            </a:r>
            <a:r>
              <a:rPr lang="en-US" sz="1200" dirty="0" err="1">
                <a:latin typeface="+mn-lt"/>
              </a:rPr>
              <a:t>tăng</a:t>
            </a:r>
            <a:r>
              <a:rPr lang="en-US" sz="1200" dirty="0">
                <a:latin typeface="+mn-lt"/>
              </a:rPr>
              <a:t> </a:t>
            </a:r>
            <a:r>
              <a:rPr lang="en-US" sz="1200" dirty="0" err="1">
                <a:latin typeface="+mn-lt"/>
              </a:rPr>
              <a:t>dần</a:t>
            </a:r>
            <a:r>
              <a:rPr lang="en-US" sz="1200" dirty="0">
                <a:latin typeface="+mn-lt"/>
              </a:rPr>
              <a:t> </a:t>
            </a:r>
            <a:r>
              <a:rPr lang="en-US" sz="1200" dirty="0" err="1">
                <a:latin typeface="+mn-lt"/>
              </a:rPr>
              <a:t>tải</a:t>
            </a:r>
            <a:r>
              <a:rPr lang="en-US" sz="1200" dirty="0">
                <a:latin typeface="+mn-lt"/>
              </a:rPr>
              <a:t> </a:t>
            </a:r>
            <a:r>
              <a:rPr lang="en-US" sz="1200" dirty="0" err="1">
                <a:latin typeface="+mn-lt"/>
              </a:rPr>
              <a:t>trên</a:t>
            </a:r>
            <a:r>
              <a:rPr lang="en-US" sz="1200" dirty="0">
                <a:latin typeface="+mn-lt"/>
              </a:rPr>
              <a:t> </a:t>
            </a:r>
            <a:r>
              <a:rPr lang="en-US" sz="1200" dirty="0" err="1">
                <a:latin typeface="+mn-lt"/>
              </a:rPr>
              <a:t>hệ</a:t>
            </a:r>
            <a:r>
              <a:rPr lang="en-US" sz="1200" dirty="0">
                <a:latin typeface="+mn-lt"/>
              </a:rPr>
              <a:t> </a:t>
            </a:r>
            <a:r>
              <a:rPr lang="en-US" sz="1200" dirty="0" err="1">
                <a:latin typeface="+mn-lt"/>
              </a:rPr>
              <a:t>thống</a:t>
            </a:r>
            <a:r>
              <a:rPr lang="en-US" sz="1200" dirty="0">
                <a:latin typeface="+mn-lt"/>
              </a:rPr>
              <a:t> </a:t>
            </a:r>
            <a:r>
              <a:rPr lang="en-US" sz="1200" dirty="0" err="1">
                <a:latin typeface="+mn-lt"/>
              </a:rPr>
              <a:t>vượt</a:t>
            </a:r>
            <a:r>
              <a:rPr lang="en-US" sz="1200" dirty="0">
                <a:latin typeface="+mn-lt"/>
              </a:rPr>
              <a:t> </a:t>
            </a:r>
            <a:r>
              <a:rPr lang="en-US" sz="1200" dirty="0" err="1">
                <a:latin typeface="+mn-lt"/>
              </a:rPr>
              <a:t>quá</a:t>
            </a:r>
            <a:r>
              <a:rPr lang="en-US" sz="1200" dirty="0">
                <a:latin typeface="+mn-lt"/>
              </a:rPr>
              <a:t> 300 </a:t>
            </a:r>
            <a:r>
              <a:rPr lang="en-US" sz="1200" dirty="0" err="1">
                <a:latin typeface="+mn-lt"/>
              </a:rPr>
              <a:t>giao</a:t>
            </a:r>
            <a:r>
              <a:rPr lang="en-US" sz="1200" dirty="0">
                <a:latin typeface="+mn-lt"/>
              </a:rPr>
              <a:t> </a:t>
            </a:r>
            <a:r>
              <a:rPr lang="en-US" sz="1200" dirty="0" err="1">
                <a:latin typeface="+mn-lt"/>
              </a:rPr>
              <a:t>dịch</a:t>
            </a:r>
            <a:r>
              <a:rPr lang="en-US" sz="1200" dirty="0">
                <a:latin typeface="+mn-lt"/>
              </a:rPr>
              <a:t> </a:t>
            </a:r>
            <a:r>
              <a:rPr lang="en-US" sz="1200" dirty="0" err="1">
                <a:latin typeface="+mn-lt"/>
              </a:rPr>
              <a:t>mỗi</a:t>
            </a:r>
            <a:r>
              <a:rPr lang="en-US" sz="1200" dirty="0">
                <a:latin typeface="+mn-lt"/>
              </a:rPr>
              <a:t> </a:t>
            </a:r>
            <a:r>
              <a:rPr lang="en-US" sz="1200" dirty="0" err="1">
                <a:latin typeface="+mn-lt"/>
              </a:rPr>
              <a:t>giây</a:t>
            </a:r>
            <a:r>
              <a:rPr lang="en-US" sz="1200" dirty="0">
                <a:latin typeface="+mn-lt"/>
              </a:rPr>
              <a:t> </a:t>
            </a:r>
            <a:r>
              <a:rPr lang="en-US" sz="1200" dirty="0" err="1">
                <a:latin typeface="+mn-lt"/>
              </a:rPr>
              <a:t>cho</a:t>
            </a:r>
            <a:r>
              <a:rPr lang="en-US" sz="1200" dirty="0">
                <a:latin typeface="+mn-lt"/>
              </a:rPr>
              <a:t> </a:t>
            </a:r>
            <a:r>
              <a:rPr lang="en-US" sz="1200" dirty="0" err="1">
                <a:latin typeface="+mn-lt"/>
              </a:rPr>
              <a:t>đến</a:t>
            </a:r>
            <a:r>
              <a:rPr lang="en-US" sz="1200" dirty="0">
                <a:latin typeface="+mn-lt"/>
              </a:rPr>
              <a:t> </a:t>
            </a:r>
            <a:r>
              <a:rPr lang="en-US" sz="1200" dirty="0" err="1">
                <a:latin typeface="+mn-lt"/>
              </a:rPr>
              <a:t>khi</a:t>
            </a:r>
            <a:r>
              <a:rPr lang="en-US" sz="1200" dirty="0">
                <a:latin typeface="+mn-lt"/>
              </a:rPr>
              <a:t> </a:t>
            </a:r>
            <a:r>
              <a:rPr lang="en-US" sz="1200" dirty="0" err="1">
                <a:latin typeface="+mn-lt"/>
              </a:rPr>
              <a:t>vượt</a:t>
            </a:r>
            <a:r>
              <a:rPr lang="en-US" sz="1200" dirty="0">
                <a:latin typeface="+mn-lt"/>
              </a:rPr>
              <a:t> </a:t>
            </a:r>
            <a:r>
              <a:rPr lang="en-US" sz="1200" dirty="0" err="1">
                <a:latin typeface="+mn-lt"/>
              </a:rPr>
              <a:t>quá</a:t>
            </a:r>
            <a:r>
              <a:rPr lang="en-US" sz="1200" dirty="0">
                <a:latin typeface="+mn-lt"/>
              </a:rPr>
              <a:t> </a:t>
            </a:r>
            <a:r>
              <a:rPr lang="en-US" sz="1200" dirty="0" err="1">
                <a:latin typeface="+mn-lt"/>
              </a:rPr>
              <a:t>tải</a:t>
            </a:r>
            <a:r>
              <a:rPr lang="en-US" sz="1200" dirty="0">
                <a:latin typeface="+mn-lt"/>
              </a:rPr>
              <a:t> </a:t>
            </a:r>
            <a:r>
              <a:rPr lang="en-US" sz="1200" dirty="0" err="1">
                <a:latin typeface="+mn-lt"/>
              </a:rPr>
              <a:t>thiết</a:t>
            </a:r>
            <a:r>
              <a:rPr lang="en-US" sz="1200" dirty="0">
                <a:latin typeface="+mn-lt"/>
              </a:rPr>
              <a:t> </a:t>
            </a:r>
            <a:r>
              <a:rPr lang="en-US" sz="1200" dirty="0" err="1">
                <a:latin typeface="+mn-lt"/>
              </a:rPr>
              <a:t>kế</a:t>
            </a:r>
            <a:r>
              <a:rPr lang="en-US" sz="1200" dirty="0">
                <a:latin typeface="+mn-lt"/>
              </a:rPr>
              <a:t> </a:t>
            </a:r>
            <a:r>
              <a:rPr lang="en-US" sz="1200" dirty="0" err="1">
                <a:latin typeface="+mn-lt"/>
              </a:rPr>
              <a:t>tối</a:t>
            </a:r>
            <a:r>
              <a:rPr lang="en-US" sz="1200" dirty="0">
                <a:latin typeface="+mn-lt"/>
              </a:rPr>
              <a:t> </a:t>
            </a:r>
            <a:r>
              <a:rPr lang="en-US" sz="1200" dirty="0" err="1">
                <a:latin typeface="+mn-lt"/>
              </a:rPr>
              <a:t>đa</a:t>
            </a:r>
            <a:r>
              <a:rPr lang="en-US" sz="1200" dirty="0">
                <a:latin typeface="+mn-lt"/>
              </a:rPr>
              <a:t> </a:t>
            </a:r>
            <a:r>
              <a:rPr lang="en-US" sz="1200" dirty="0" err="1">
                <a:latin typeface="+mn-lt"/>
              </a:rPr>
              <a:t>của</a:t>
            </a:r>
            <a:r>
              <a:rPr lang="en-US" sz="1200" dirty="0">
                <a:latin typeface="+mn-lt"/>
              </a:rPr>
              <a:t> </a:t>
            </a:r>
            <a:r>
              <a:rPr lang="en-US" sz="1200" dirty="0" err="1">
                <a:latin typeface="+mn-lt"/>
              </a:rPr>
              <a:t>hệ</a:t>
            </a:r>
            <a:r>
              <a:rPr lang="en-US" sz="1200" dirty="0">
                <a:latin typeface="+mn-lt"/>
              </a:rPr>
              <a:t> </a:t>
            </a:r>
            <a:r>
              <a:rPr lang="en-US" sz="1200" dirty="0" err="1">
                <a:latin typeface="+mn-lt"/>
              </a:rPr>
              <a:t>thống</a:t>
            </a:r>
            <a:r>
              <a:rPr lang="en-US" sz="1200" dirty="0">
                <a:latin typeface="+mn-lt"/>
              </a:rPr>
              <a:t> </a:t>
            </a:r>
            <a:r>
              <a:rPr lang="en-US" sz="1200" dirty="0" err="1">
                <a:latin typeface="+mn-lt"/>
              </a:rPr>
              <a:t>và</a:t>
            </a:r>
            <a:r>
              <a:rPr lang="en-US" sz="1200" dirty="0">
                <a:latin typeface="+mn-lt"/>
              </a:rPr>
              <a:t> </a:t>
            </a:r>
            <a:r>
              <a:rPr lang="en-US" sz="1200" dirty="0" err="1">
                <a:latin typeface="+mn-lt"/>
              </a:rPr>
              <a:t>hệ</a:t>
            </a:r>
            <a:r>
              <a:rPr lang="en-US" sz="1200" dirty="0">
                <a:latin typeface="+mn-lt"/>
              </a:rPr>
              <a:t> </a:t>
            </a:r>
            <a:r>
              <a:rPr lang="en-US" sz="1200" dirty="0" err="1">
                <a:latin typeface="+mn-lt"/>
              </a:rPr>
              <a:t>thống</a:t>
            </a:r>
            <a:r>
              <a:rPr lang="en-US" sz="1200" dirty="0">
                <a:latin typeface="+mn-lt"/>
              </a:rPr>
              <a:t> </a:t>
            </a:r>
            <a:r>
              <a:rPr lang="en-US" sz="1200" dirty="0" err="1">
                <a:latin typeface="+mn-lt"/>
              </a:rPr>
              <a:t>bị</a:t>
            </a:r>
            <a:r>
              <a:rPr lang="en-US" sz="1200" dirty="0">
                <a:latin typeface="+mn-lt"/>
              </a:rPr>
              <a:t> </a:t>
            </a:r>
            <a:r>
              <a:rPr lang="en-US" sz="1200" dirty="0" err="1">
                <a:latin typeface="+mn-lt"/>
              </a:rPr>
              <a:t>lỗi</a:t>
            </a:r>
            <a:r>
              <a:rPr lang="en-US" sz="1200" dirty="0">
                <a:latin typeface="+mn-lt"/>
              </a:rPr>
              <a:t>.</a:t>
            </a:r>
          </a:p>
          <a:p>
            <a:pPr algn="just">
              <a:lnSpc>
                <a:spcPct val="100000"/>
              </a:lnSpc>
            </a:pPr>
            <a:r>
              <a:rPr lang="en-US" sz="1200" dirty="0" err="1">
                <a:latin typeface="+mn-lt"/>
              </a:rPr>
              <a:t>Thử</a:t>
            </a:r>
            <a:r>
              <a:rPr lang="en-US" sz="1200" dirty="0">
                <a:latin typeface="+mn-lt"/>
              </a:rPr>
              <a:t> </a:t>
            </a:r>
            <a:r>
              <a:rPr lang="en-US" sz="1200" dirty="0" err="1">
                <a:latin typeface="+mn-lt"/>
              </a:rPr>
              <a:t>nghiệm</a:t>
            </a:r>
            <a:r>
              <a:rPr lang="en-US" sz="1200" dirty="0">
                <a:latin typeface="+mn-lt"/>
              </a:rPr>
              <a:t> </a:t>
            </a:r>
            <a:r>
              <a:rPr lang="en-US" sz="1200" dirty="0" err="1">
                <a:latin typeface="+mn-lt"/>
              </a:rPr>
              <a:t>áp</a:t>
            </a:r>
            <a:r>
              <a:rPr lang="en-US" sz="1200" dirty="0">
                <a:latin typeface="+mn-lt"/>
              </a:rPr>
              <a:t> </a:t>
            </a:r>
            <a:r>
              <a:rPr lang="en-US" sz="1200" dirty="0" err="1">
                <a:latin typeface="+mn-lt"/>
              </a:rPr>
              <a:t>lực</a:t>
            </a:r>
            <a:r>
              <a:rPr lang="en-US" sz="1200" dirty="0">
                <a:latin typeface="+mn-lt"/>
              </a:rPr>
              <a:t> </a:t>
            </a:r>
            <a:r>
              <a:rPr lang="en-US" sz="1200" dirty="0" err="1">
                <a:latin typeface="+mn-lt"/>
              </a:rPr>
              <a:t>giúp</a:t>
            </a:r>
            <a:r>
              <a:rPr lang="en-US" sz="1200" dirty="0">
                <a:latin typeface="+mn-lt"/>
              </a:rPr>
              <a:t> </a:t>
            </a:r>
            <a:r>
              <a:rPr lang="en-US" sz="1200" dirty="0" err="1">
                <a:latin typeface="+mn-lt"/>
              </a:rPr>
              <a:t>bạn</a:t>
            </a:r>
            <a:r>
              <a:rPr lang="en-US" sz="1200" dirty="0">
                <a:latin typeface="+mn-lt"/>
              </a:rPr>
              <a:t> </a:t>
            </a:r>
            <a:r>
              <a:rPr lang="en-US" sz="1200" dirty="0" err="1">
                <a:latin typeface="+mn-lt"/>
              </a:rPr>
              <a:t>làm</a:t>
            </a:r>
            <a:r>
              <a:rPr lang="en-US" sz="1200" dirty="0">
                <a:latin typeface="+mn-lt"/>
              </a:rPr>
              <a:t> </a:t>
            </a:r>
            <a:r>
              <a:rPr lang="en-US" sz="1200" dirty="0" err="1">
                <a:latin typeface="+mn-lt"/>
              </a:rPr>
              <a:t>hai</a:t>
            </a:r>
            <a:r>
              <a:rPr lang="en-US" sz="1200" dirty="0">
                <a:latin typeface="+mn-lt"/>
              </a:rPr>
              <a:t> </a:t>
            </a:r>
            <a:r>
              <a:rPr lang="en-US" sz="1200" dirty="0" err="1">
                <a:latin typeface="+mn-lt"/>
              </a:rPr>
              <a:t>việc</a:t>
            </a:r>
            <a:r>
              <a:rPr lang="en-US" sz="1200" dirty="0">
                <a:latin typeface="+mn-lt"/>
              </a:rPr>
              <a:t>:</a:t>
            </a:r>
          </a:p>
          <a:p>
            <a:pPr lvl="3" algn="just">
              <a:lnSpc>
                <a:spcPct val="100000"/>
              </a:lnSpc>
            </a:pPr>
            <a:r>
              <a:rPr lang="en-US" sz="1200" dirty="0" err="1">
                <a:latin typeface="+mn-lt"/>
              </a:rPr>
              <a:t>Kiểm</a:t>
            </a:r>
            <a:r>
              <a:rPr lang="en-US" sz="1200" dirty="0">
                <a:latin typeface="+mn-lt"/>
              </a:rPr>
              <a:t> </a:t>
            </a:r>
            <a:r>
              <a:rPr lang="en-US" sz="1200" dirty="0" err="1">
                <a:latin typeface="+mn-lt"/>
              </a:rPr>
              <a:t>tra</a:t>
            </a:r>
            <a:r>
              <a:rPr lang="en-US" sz="1200" dirty="0">
                <a:latin typeface="+mn-lt"/>
              </a:rPr>
              <a:t> </a:t>
            </a:r>
            <a:r>
              <a:rPr lang="en-US" sz="1200" dirty="0" err="1">
                <a:latin typeface="+mn-lt"/>
              </a:rPr>
              <a:t>hành</a:t>
            </a:r>
            <a:r>
              <a:rPr lang="en-US" sz="1200" dirty="0">
                <a:latin typeface="+mn-lt"/>
              </a:rPr>
              <a:t> vi </a:t>
            </a:r>
            <a:r>
              <a:rPr lang="en-US" sz="1200" dirty="0" err="1">
                <a:latin typeface="+mn-lt"/>
              </a:rPr>
              <a:t>lỗi</a:t>
            </a:r>
            <a:r>
              <a:rPr lang="en-US" sz="1200" dirty="0">
                <a:latin typeface="+mn-lt"/>
              </a:rPr>
              <a:t> </a:t>
            </a:r>
            <a:r>
              <a:rPr lang="en-US" sz="1200" dirty="0" err="1">
                <a:latin typeface="+mn-lt"/>
              </a:rPr>
              <a:t>của</a:t>
            </a:r>
            <a:r>
              <a:rPr lang="en-US" sz="1200" dirty="0">
                <a:latin typeface="+mn-lt"/>
              </a:rPr>
              <a:t> </a:t>
            </a:r>
            <a:r>
              <a:rPr lang="en-US" sz="1200" dirty="0" err="1">
                <a:latin typeface="+mn-lt"/>
              </a:rPr>
              <a:t>hệ</a:t>
            </a:r>
            <a:r>
              <a:rPr lang="en-US" sz="1200" dirty="0">
                <a:latin typeface="+mn-lt"/>
              </a:rPr>
              <a:t> </a:t>
            </a:r>
            <a:r>
              <a:rPr lang="en-US" sz="1200" dirty="0" err="1">
                <a:latin typeface="+mn-lt"/>
              </a:rPr>
              <a:t>thống</a:t>
            </a:r>
            <a:r>
              <a:rPr lang="en-US" sz="1200" dirty="0">
                <a:latin typeface="+mn-lt"/>
              </a:rPr>
              <a:t>. </a:t>
            </a:r>
            <a:r>
              <a:rPr lang="en-US" sz="1200" dirty="0" err="1">
                <a:latin typeface="+mn-lt"/>
              </a:rPr>
              <a:t>Hoàn</a:t>
            </a:r>
            <a:r>
              <a:rPr lang="en-US" sz="1200" dirty="0">
                <a:latin typeface="+mn-lt"/>
              </a:rPr>
              <a:t> </a:t>
            </a:r>
            <a:r>
              <a:rPr lang="en-US" sz="1200" dirty="0" err="1">
                <a:latin typeface="+mn-lt"/>
              </a:rPr>
              <a:t>cảnh</a:t>
            </a:r>
            <a:r>
              <a:rPr lang="en-US" sz="1200" dirty="0">
                <a:latin typeface="+mn-lt"/>
              </a:rPr>
              <a:t> </a:t>
            </a:r>
            <a:r>
              <a:rPr lang="en-US" sz="1200" dirty="0" err="1">
                <a:latin typeface="+mn-lt"/>
              </a:rPr>
              <a:t>có</a:t>
            </a:r>
            <a:r>
              <a:rPr lang="en-US" sz="1200" dirty="0">
                <a:latin typeface="+mn-lt"/>
              </a:rPr>
              <a:t> </a:t>
            </a:r>
            <a:r>
              <a:rPr lang="en-US" sz="1200" dirty="0" err="1">
                <a:latin typeface="+mn-lt"/>
              </a:rPr>
              <a:t>thể</a:t>
            </a:r>
            <a:r>
              <a:rPr lang="en-US" sz="1200" dirty="0">
                <a:latin typeface="+mn-lt"/>
              </a:rPr>
              <a:t> </a:t>
            </a:r>
            <a:r>
              <a:rPr lang="en-US" sz="1200" dirty="0" err="1">
                <a:latin typeface="+mn-lt"/>
              </a:rPr>
              <a:t>phát</a:t>
            </a:r>
            <a:r>
              <a:rPr lang="en-US" sz="1200" dirty="0">
                <a:latin typeface="+mn-lt"/>
              </a:rPr>
              <a:t> </a:t>
            </a:r>
            <a:r>
              <a:rPr lang="en-US" sz="1200" dirty="0" err="1">
                <a:latin typeface="+mn-lt"/>
              </a:rPr>
              <a:t>sinh</a:t>
            </a:r>
            <a:r>
              <a:rPr lang="en-US" sz="1200" dirty="0">
                <a:latin typeface="+mn-lt"/>
              </a:rPr>
              <a:t> </a:t>
            </a:r>
            <a:r>
              <a:rPr lang="en-US" sz="1200" dirty="0" err="1">
                <a:latin typeface="+mn-lt"/>
              </a:rPr>
              <a:t>thông</a:t>
            </a:r>
            <a:r>
              <a:rPr lang="en-US" sz="1200" dirty="0">
                <a:latin typeface="+mn-lt"/>
              </a:rPr>
              <a:t> qua </a:t>
            </a:r>
            <a:r>
              <a:rPr lang="en-US" sz="1200" dirty="0" err="1">
                <a:latin typeface="+mn-lt"/>
              </a:rPr>
              <a:t>sự</a:t>
            </a:r>
            <a:r>
              <a:rPr lang="en-US" sz="1200" dirty="0">
                <a:latin typeface="+mn-lt"/>
              </a:rPr>
              <a:t> </a:t>
            </a:r>
            <a:r>
              <a:rPr lang="en-US" sz="1200" dirty="0" err="1">
                <a:latin typeface="+mn-lt"/>
              </a:rPr>
              <a:t>kết</a:t>
            </a:r>
            <a:r>
              <a:rPr lang="en-US" sz="1200" dirty="0">
                <a:latin typeface="+mn-lt"/>
              </a:rPr>
              <a:t> </a:t>
            </a:r>
            <a:r>
              <a:rPr lang="en-US" sz="1200" dirty="0" err="1">
                <a:latin typeface="+mn-lt"/>
              </a:rPr>
              <a:t>hợp</a:t>
            </a:r>
            <a:r>
              <a:rPr lang="en-US" sz="1200" dirty="0">
                <a:latin typeface="+mn-lt"/>
              </a:rPr>
              <a:t> </a:t>
            </a:r>
            <a:r>
              <a:rPr lang="en-US" sz="1200" dirty="0" err="1">
                <a:latin typeface="+mn-lt"/>
              </a:rPr>
              <a:t>bất</a:t>
            </a:r>
            <a:r>
              <a:rPr lang="en-US" sz="1200" dirty="0">
                <a:latin typeface="+mn-lt"/>
              </a:rPr>
              <a:t> </a:t>
            </a:r>
            <a:r>
              <a:rPr lang="en-US" sz="1200" dirty="0" err="1">
                <a:latin typeface="+mn-lt"/>
              </a:rPr>
              <a:t>ngờ</a:t>
            </a:r>
            <a:r>
              <a:rPr lang="en-US" sz="1200" dirty="0">
                <a:latin typeface="+mn-lt"/>
              </a:rPr>
              <a:t> </a:t>
            </a:r>
            <a:r>
              <a:rPr lang="en-US" sz="1200" dirty="0" err="1">
                <a:latin typeface="+mn-lt"/>
              </a:rPr>
              <a:t>của</a:t>
            </a:r>
            <a:r>
              <a:rPr lang="en-US" sz="1200" dirty="0">
                <a:latin typeface="+mn-lt"/>
              </a:rPr>
              <a:t> </a:t>
            </a:r>
            <a:r>
              <a:rPr lang="en-US" sz="1200" dirty="0" err="1">
                <a:latin typeface="+mn-lt"/>
              </a:rPr>
              <a:t>các</a:t>
            </a:r>
            <a:r>
              <a:rPr lang="en-US" sz="1200" dirty="0">
                <a:latin typeface="+mn-lt"/>
              </a:rPr>
              <a:t> </a:t>
            </a:r>
            <a:r>
              <a:rPr lang="en-US" sz="1200" dirty="0" err="1">
                <a:latin typeface="+mn-lt"/>
              </a:rPr>
              <a:t>sự</a:t>
            </a:r>
            <a:r>
              <a:rPr lang="en-US" sz="1200" dirty="0">
                <a:latin typeface="+mn-lt"/>
              </a:rPr>
              <a:t> </a:t>
            </a:r>
            <a:r>
              <a:rPr lang="en-US" sz="1200" dirty="0" err="1">
                <a:latin typeface="+mn-lt"/>
              </a:rPr>
              <a:t>kiện</a:t>
            </a:r>
            <a:r>
              <a:rPr lang="en-US" sz="1200" dirty="0">
                <a:latin typeface="+mn-lt"/>
              </a:rPr>
              <a:t> </a:t>
            </a:r>
            <a:r>
              <a:rPr lang="en-US" sz="1200" dirty="0" err="1">
                <a:latin typeface="+mn-lt"/>
              </a:rPr>
              <a:t>trong</a:t>
            </a:r>
            <a:r>
              <a:rPr lang="en-US" sz="1200" dirty="0">
                <a:latin typeface="+mn-lt"/>
              </a:rPr>
              <a:t> </a:t>
            </a:r>
            <a:r>
              <a:rPr lang="en-US" sz="1200" dirty="0" err="1">
                <a:latin typeface="+mn-lt"/>
              </a:rPr>
              <a:t>đó</a:t>
            </a:r>
            <a:r>
              <a:rPr lang="en-US" sz="1200" dirty="0">
                <a:latin typeface="+mn-lt"/>
              </a:rPr>
              <a:t> </a:t>
            </a:r>
            <a:r>
              <a:rPr lang="en-US" sz="1200" dirty="0" err="1">
                <a:latin typeface="+mn-lt"/>
              </a:rPr>
              <a:t>tải</a:t>
            </a:r>
            <a:r>
              <a:rPr lang="en-US" sz="1200" dirty="0">
                <a:latin typeface="+mn-lt"/>
              </a:rPr>
              <a:t> </a:t>
            </a:r>
            <a:r>
              <a:rPr lang="en-US" sz="1200" dirty="0" err="1">
                <a:latin typeface="+mn-lt"/>
              </a:rPr>
              <a:t>được</a:t>
            </a:r>
            <a:r>
              <a:rPr lang="en-US" sz="1200" dirty="0">
                <a:latin typeface="+mn-lt"/>
              </a:rPr>
              <a:t> </a:t>
            </a:r>
            <a:r>
              <a:rPr lang="en-US" sz="1200" dirty="0" err="1">
                <a:latin typeface="+mn-lt"/>
              </a:rPr>
              <a:t>đặt</a:t>
            </a:r>
            <a:r>
              <a:rPr lang="en-US" sz="1200" dirty="0">
                <a:latin typeface="+mn-lt"/>
              </a:rPr>
              <a:t> </a:t>
            </a:r>
            <a:r>
              <a:rPr lang="en-US" sz="1200" dirty="0" err="1">
                <a:latin typeface="+mn-lt"/>
              </a:rPr>
              <a:t>trên</a:t>
            </a:r>
            <a:r>
              <a:rPr lang="en-US" sz="1200" dirty="0">
                <a:latin typeface="+mn-lt"/>
              </a:rPr>
              <a:t> </a:t>
            </a:r>
            <a:r>
              <a:rPr lang="en-US" sz="1200" dirty="0" err="1">
                <a:latin typeface="+mn-lt"/>
              </a:rPr>
              <a:t>hệ</a:t>
            </a:r>
            <a:r>
              <a:rPr lang="en-US" sz="1200" dirty="0">
                <a:latin typeface="+mn-lt"/>
              </a:rPr>
              <a:t> </a:t>
            </a:r>
            <a:r>
              <a:rPr lang="en-US" sz="1200" dirty="0" err="1">
                <a:latin typeface="+mn-lt"/>
              </a:rPr>
              <a:t>thống</a:t>
            </a:r>
            <a:r>
              <a:rPr lang="en-US" sz="1200" dirty="0">
                <a:latin typeface="+mn-lt"/>
              </a:rPr>
              <a:t> </a:t>
            </a:r>
            <a:r>
              <a:rPr lang="en-US" sz="1200" dirty="0" err="1">
                <a:latin typeface="+mn-lt"/>
              </a:rPr>
              <a:t>vượt</a:t>
            </a:r>
            <a:r>
              <a:rPr lang="en-US" sz="1200" dirty="0">
                <a:latin typeface="+mn-lt"/>
              </a:rPr>
              <a:t> </a:t>
            </a:r>
            <a:r>
              <a:rPr lang="en-US" sz="1200" dirty="0" err="1">
                <a:latin typeface="+mn-lt"/>
              </a:rPr>
              <a:t>quá</a:t>
            </a:r>
            <a:r>
              <a:rPr lang="en-US" sz="1200" dirty="0">
                <a:latin typeface="+mn-lt"/>
              </a:rPr>
              <a:t> </a:t>
            </a:r>
            <a:r>
              <a:rPr lang="en-US" sz="1200" dirty="0" err="1">
                <a:latin typeface="+mn-lt"/>
              </a:rPr>
              <a:t>tải</a:t>
            </a:r>
            <a:r>
              <a:rPr lang="en-US" sz="1200" dirty="0">
                <a:latin typeface="+mn-lt"/>
              </a:rPr>
              <a:t> </a:t>
            </a:r>
            <a:r>
              <a:rPr lang="en-US" sz="1200" dirty="0" err="1">
                <a:latin typeface="+mn-lt"/>
              </a:rPr>
              <a:t>dự</a:t>
            </a:r>
            <a:r>
              <a:rPr lang="en-US" sz="1200" dirty="0">
                <a:latin typeface="+mn-lt"/>
              </a:rPr>
              <a:t> </a:t>
            </a:r>
            <a:r>
              <a:rPr lang="en-US" sz="1200" dirty="0" err="1">
                <a:latin typeface="+mn-lt"/>
              </a:rPr>
              <a:t>kiến</a:t>
            </a:r>
            <a:r>
              <a:rPr lang="en-US" sz="1200" dirty="0">
                <a:latin typeface="+mn-lt"/>
              </a:rPr>
              <a:t> </a:t>
            </a:r>
            <a:r>
              <a:rPr lang="en-US" sz="1200" dirty="0" err="1">
                <a:latin typeface="+mn-lt"/>
              </a:rPr>
              <a:t>tối</a:t>
            </a:r>
            <a:r>
              <a:rPr lang="en-US" sz="1200" dirty="0">
                <a:latin typeface="+mn-lt"/>
              </a:rPr>
              <a:t> </a:t>
            </a:r>
            <a:r>
              <a:rPr lang="en-US" sz="1200" dirty="0" err="1">
                <a:latin typeface="+mn-lt"/>
              </a:rPr>
              <a:t>đa</a:t>
            </a:r>
            <a:r>
              <a:rPr lang="en-US" sz="1200" dirty="0">
                <a:latin typeface="+mn-lt"/>
              </a:rPr>
              <a:t>. </a:t>
            </a:r>
            <a:r>
              <a:rPr lang="en-US" sz="1200" dirty="0" err="1">
                <a:latin typeface="+mn-lt"/>
              </a:rPr>
              <a:t>Trong</a:t>
            </a:r>
            <a:r>
              <a:rPr lang="en-US" sz="1200" dirty="0">
                <a:latin typeface="+mn-lt"/>
              </a:rPr>
              <a:t> </a:t>
            </a:r>
            <a:r>
              <a:rPr lang="en-US" sz="1200" dirty="0" err="1">
                <a:latin typeface="+mn-lt"/>
              </a:rPr>
              <a:t>những</a:t>
            </a:r>
            <a:r>
              <a:rPr lang="en-US" sz="1200" dirty="0">
                <a:latin typeface="+mn-lt"/>
              </a:rPr>
              <a:t> </a:t>
            </a:r>
            <a:r>
              <a:rPr lang="en-US" sz="1200" dirty="0" err="1">
                <a:latin typeface="+mn-lt"/>
              </a:rPr>
              <a:t>trường</a:t>
            </a:r>
            <a:r>
              <a:rPr lang="en-US" sz="1200" dirty="0">
                <a:latin typeface="+mn-lt"/>
              </a:rPr>
              <a:t> </a:t>
            </a:r>
            <a:r>
              <a:rPr lang="en-US" sz="1200" dirty="0" err="1">
                <a:latin typeface="+mn-lt"/>
              </a:rPr>
              <a:t>hợp</a:t>
            </a:r>
            <a:r>
              <a:rPr lang="en-US" sz="1200" dirty="0">
                <a:latin typeface="+mn-lt"/>
              </a:rPr>
              <a:t> </a:t>
            </a:r>
            <a:r>
              <a:rPr lang="en-US" sz="1200" dirty="0" err="1">
                <a:latin typeface="+mn-lt"/>
              </a:rPr>
              <a:t>này</a:t>
            </a:r>
            <a:r>
              <a:rPr lang="en-US" sz="1200" dirty="0">
                <a:latin typeface="+mn-lt"/>
              </a:rPr>
              <a:t>, </a:t>
            </a:r>
            <a:r>
              <a:rPr lang="en-US" sz="1200" dirty="0" err="1">
                <a:latin typeface="+mn-lt"/>
              </a:rPr>
              <a:t>lỗi</a:t>
            </a:r>
            <a:r>
              <a:rPr lang="en-US" sz="1200" dirty="0">
                <a:latin typeface="+mn-lt"/>
              </a:rPr>
              <a:t> </a:t>
            </a:r>
            <a:r>
              <a:rPr lang="en-US" sz="1200" dirty="0" err="1">
                <a:latin typeface="+mn-lt"/>
              </a:rPr>
              <a:t>hệ</a:t>
            </a:r>
            <a:r>
              <a:rPr lang="en-US" sz="1200" dirty="0">
                <a:latin typeface="+mn-lt"/>
              </a:rPr>
              <a:t> </a:t>
            </a:r>
            <a:r>
              <a:rPr lang="en-US" sz="1200" dirty="0" err="1">
                <a:latin typeface="+mn-lt"/>
              </a:rPr>
              <a:t>thống</a:t>
            </a:r>
            <a:r>
              <a:rPr lang="en-US" sz="1200" dirty="0">
                <a:latin typeface="+mn-lt"/>
              </a:rPr>
              <a:t> </a:t>
            </a:r>
            <a:r>
              <a:rPr lang="en-US" sz="1200" dirty="0" err="1">
                <a:latin typeface="+mn-lt"/>
              </a:rPr>
              <a:t>không</a:t>
            </a:r>
            <a:r>
              <a:rPr lang="en-US" sz="1200" dirty="0">
                <a:latin typeface="+mn-lt"/>
              </a:rPr>
              <a:t> </a:t>
            </a:r>
            <a:r>
              <a:rPr lang="en-US" sz="1200" dirty="0" err="1">
                <a:latin typeface="+mn-lt"/>
              </a:rPr>
              <a:t>được</a:t>
            </a:r>
            <a:r>
              <a:rPr lang="en-US" sz="1200" dirty="0">
                <a:latin typeface="+mn-lt"/>
              </a:rPr>
              <a:t> </a:t>
            </a:r>
            <a:r>
              <a:rPr lang="en-US" sz="1200" dirty="0" err="1">
                <a:latin typeface="+mn-lt"/>
              </a:rPr>
              <a:t>gây</a:t>
            </a:r>
            <a:r>
              <a:rPr lang="en-US" sz="1200" dirty="0">
                <a:latin typeface="+mn-lt"/>
              </a:rPr>
              <a:t> ra </a:t>
            </a:r>
            <a:r>
              <a:rPr lang="en-US" sz="1200" dirty="0" err="1">
                <a:latin typeface="+mn-lt"/>
              </a:rPr>
              <a:t>hỏng</a:t>
            </a:r>
            <a:r>
              <a:rPr lang="en-US" sz="1200" dirty="0">
                <a:latin typeface="+mn-lt"/>
              </a:rPr>
              <a:t> </a:t>
            </a:r>
            <a:r>
              <a:rPr lang="en-US" sz="1200" dirty="0" err="1">
                <a:latin typeface="+mn-lt"/>
              </a:rPr>
              <a:t>dữ</a:t>
            </a:r>
            <a:r>
              <a:rPr lang="en-US" sz="1200" dirty="0">
                <a:latin typeface="+mn-lt"/>
              </a:rPr>
              <a:t> </a:t>
            </a:r>
            <a:r>
              <a:rPr lang="en-US" sz="1200" dirty="0" err="1">
                <a:latin typeface="+mn-lt"/>
              </a:rPr>
              <a:t>liệu</a:t>
            </a:r>
            <a:r>
              <a:rPr lang="en-US" sz="1200" dirty="0">
                <a:latin typeface="+mn-lt"/>
              </a:rPr>
              <a:t> </a:t>
            </a:r>
            <a:r>
              <a:rPr lang="en-US" sz="1200" dirty="0" err="1">
                <a:latin typeface="+mn-lt"/>
              </a:rPr>
              <a:t>hoặc</a:t>
            </a:r>
            <a:r>
              <a:rPr lang="en-US" sz="1200" dirty="0">
                <a:latin typeface="+mn-lt"/>
              </a:rPr>
              <a:t> </a:t>
            </a:r>
            <a:r>
              <a:rPr lang="en-US" sz="1200" dirty="0" err="1">
                <a:latin typeface="+mn-lt"/>
              </a:rPr>
              <a:t>mất</a:t>
            </a:r>
            <a:r>
              <a:rPr lang="en-US" sz="1200" dirty="0">
                <a:latin typeface="+mn-lt"/>
              </a:rPr>
              <a:t> </a:t>
            </a:r>
            <a:r>
              <a:rPr lang="en-US" sz="1200" dirty="0" err="1">
                <a:latin typeface="+mn-lt"/>
              </a:rPr>
              <a:t>dịch</a:t>
            </a:r>
            <a:r>
              <a:rPr lang="en-US" sz="1200" dirty="0">
                <a:latin typeface="+mn-lt"/>
              </a:rPr>
              <a:t> </a:t>
            </a:r>
            <a:r>
              <a:rPr lang="en-US" sz="1200" dirty="0" err="1">
                <a:latin typeface="+mn-lt"/>
              </a:rPr>
              <a:t>vụ</a:t>
            </a:r>
            <a:r>
              <a:rPr lang="en-US" sz="1200" dirty="0">
                <a:latin typeface="+mn-lt"/>
              </a:rPr>
              <a:t> </a:t>
            </a:r>
            <a:r>
              <a:rPr lang="en-US" sz="1200" dirty="0" err="1">
                <a:latin typeface="+mn-lt"/>
              </a:rPr>
              <a:t>người</a:t>
            </a:r>
            <a:r>
              <a:rPr lang="en-US" sz="1200" dirty="0">
                <a:latin typeface="+mn-lt"/>
              </a:rPr>
              <a:t> </a:t>
            </a:r>
            <a:r>
              <a:rPr lang="en-US" sz="1200" dirty="0" err="1">
                <a:latin typeface="+mn-lt"/>
              </a:rPr>
              <a:t>dùng</a:t>
            </a:r>
            <a:r>
              <a:rPr lang="en-US" sz="1200" dirty="0">
                <a:latin typeface="+mn-lt"/>
              </a:rPr>
              <a:t> </a:t>
            </a:r>
            <a:r>
              <a:rPr lang="en-US" sz="1200" dirty="0" err="1">
                <a:latin typeface="+mn-lt"/>
              </a:rPr>
              <a:t>bất</a:t>
            </a:r>
            <a:r>
              <a:rPr lang="en-US" sz="1200" dirty="0">
                <a:latin typeface="+mn-lt"/>
              </a:rPr>
              <a:t> </a:t>
            </a:r>
            <a:r>
              <a:rPr lang="en-US" sz="1200" dirty="0" err="1">
                <a:latin typeface="+mn-lt"/>
              </a:rPr>
              <a:t>ngờ</a:t>
            </a:r>
            <a:r>
              <a:rPr lang="en-US" sz="1200" dirty="0">
                <a:latin typeface="+mn-lt"/>
              </a:rPr>
              <a:t>. </a:t>
            </a:r>
            <a:r>
              <a:rPr lang="en-US" sz="1200" dirty="0" err="1">
                <a:latin typeface="+mn-lt"/>
              </a:rPr>
              <a:t>kiểm</a:t>
            </a:r>
            <a:r>
              <a:rPr lang="en-US" sz="1200" dirty="0">
                <a:latin typeface="+mn-lt"/>
              </a:rPr>
              <a:t> </a:t>
            </a:r>
            <a:r>
              <a:rPr lang="en-US" sz="1200" dirty="0" err="1">
                <a:latin typeface="+mn-lt"/>
              </a:rPr>
              <a:t>thử</a:t>
            </a:r>
            <a:r>
              <a:rPr lang="en-US" sz="1200" dirty="0">
                <a:latin typeface="+mn-lt"/>
              </a:rPr>
              <a:t> </a:t>
            </a:r>
            <a:r>
              <a:rPr lang="en-US" sz="1200" dirty="0" err="1">
                <a:latin typeface="+mn-lt"/>
              </a:rPr>
              <a:t>áp</a:t>
            </a:r>
            <a:r>
              <a:rPr lang="en-US" sz="1200" dirty="0">
                <a:latin typeface="+mn-lt"/>
              </a:rPr>
              <a:t> </a:t>
            </a:r>
            <a:r>
              <a:rPr lang="en-US" sz="1200" dirty="0" err="1">
                <a:latin typeface="+mn-lt"/>
              </a:rPr>
              <a:t>lực</a:t>
            </a:r>
            <a:r>
              <a:rPr lang="en-US" sz="1200" dirty="0">
                <a:latin typeface="+mn-lt"/>
              </a:rPr>
              <a:t> </a:t>
            </a:r>
            <a:r>
              <a:rPr lang="en-US" sz="1200" dirty="0" err="1">
                <a:latin typeface="+mn-lt"/>
              </a:rPr>
              <a:t>kiểm</a:t>
            </a:r>
            <a:r>
              <a:rPr lang="en-US" sz="1200" dirty="0">
                <a:latin typeface="+mn-lt"/>
              </a:rPr>
              <a:t> </a:t>
            </a:r>
            <a:r>
              <a:rPr lang="en-US" sz="1200" dirty="0" err="1">
                <a:latin typeface="+mn-lt"/>
              </a:rPr>
              <a:t>tra</a:t>
            </a:r>
            <a:r>
              <a:rPr lang="en-US" sz="1200" dirty="0">
                <a:latin typeface="+mn-lt"/>
              </a:rPr>
              <a:t> </a:t>
            </a:r>
            <a:r>
              <a:rPr lang="en-US" sz="1200" dirty="0" err="1">
                <a:latin typeface="+mn-lt"/>
              </a:rPr>
              <a:t>rằng</a:t>
            </a:r>
            <a:r>
              <a:rPr lang="en-US" sz="1200" dirty="0">
                <a:latin typeface="+mn-lt"/>
              </a:rPr>
              <a:t> </a:t>
            </a:r>
            <a:r>
              <a:rPr lang="en-US" sz="1200" dirty="0" err="1">
                <a:latin typeface="+mn-lt"/>
              </a:rPr>
              <a:t>quá</a:t>
            </a:r>
            <a:r>
              <a:rPr lang="en-US" sz="1200" dirty="0">
                <a:latin typeface="+mn-lt"/>
              </a:rPr>
              <a:t> </a:t>
            </a:r>
            <a:r>
              <a:rPr lang="en-US" sz="1200" dirty="0" err="1">
                <a:latin typeface="+mn-lt"/>
              </a:rPr>
              <a:t>tải</a:t>
            </a:r>
            <a:r>
              <a:rPr lang="en-US" sz="1200" dirty="0">
                <a:latin typeface="+mn-lt"/>
              </a:rPr>
              <a:t> </a:t>
            </a:r>
            <a:r>
              <a:rPr lang="en-US" sz="1200" dirty="0" err="1">
                <a:latin typeface="+mn-lt"/>
              </a:rPr>
              <a:t>hệ</a:t>
            </a:r>
            <a:r>
              <a:rPr lang="en-US" sz="1200" dirty="0">
                <a:latin typeface="+mn-lt"/>
              </a:rPr>
              <a:t> </a:t>
            </a:r>
            <a:r>
              <a:rPr lang="en-US" sz="1200" dirty="0" err="1">
                <a:latin typeface="+mn-lt"/>
              </a:rPr>
              <a:t>thống</a:t>
            </a:r>
            <a:r>
              <a:rPr lang="en-US" sz="1200" dirty="0">
                <a:latin typeface="+mn-lt"/>
              </a:rPr>
              <a:t> </a:t>
            </a:r>
            <a:r>
              <a:rPr lang="en-US" sz="1200" dirty="0" err="1">
                <a:latin typeface="+mn-lt"/>
              </a:rPr>
              <a:t>khiến</a:t>
            </a:r>
            <a:r>
              <a:rPr lang="en-US" sz="1200" dirty="0">
                <a:latin typeface="+mn-lt"/>
              </a:rPr>
              <a:t> </a:t>
            </a:r>
            <a:r>
              <a:rPr lang="en-US" sz="1200" dirty="0" err="1">
                <a:latin typeface="+mn-lt"/>
              </a:rPr>
              <a:t>hệ</a:t>
            </a:r>
            <a:r>
              <a:rPr lang="en-US" sz="1200" dirty="0">
                <a:latin typeface="+mn-lt"/>
              </a:rPr>
              <a:t> </a:t>
            </a:r>
            <a:r>
              <a:rPr lang="en-US" sz="1200" dirty="0" err="1">
                <a:latin typeface="+mn-lt"/>
              </a:rPr>
              <a:t>thống</a:t>
            </a:r>
            <a:r>
              <a:rPr lang="en-US" sz="1200" dirty="0">
                <a:latin typeface="+mn-lt"/>
              </a:rPr>
              <a:t> </a:t>
            </a:r>
            <a:r>
              <a:rPr lang="en-US" sz="1200" dirty="0" err="1">
                <a:latin typeface="+mn-lt"/>
              </a:rPr>
              <a:t>không</a:t>
            </a:r>
            <a:r>
              <a:rPr lang="en-US" sz="1200" dirty="0">
                <a:latin typeface="+mn-lt"/>
              </a:rPr>
              <a:t> </a:t>
            </a:r>
            <a:r>
              <a:rPr lang="en-US" sz="1200" dirty="0" err="1">
                <a:latin typeface="+mn-lt"/>
              </a:rPr>
              <a:t>thành</a:t>
            </a:r>
            <a:r>
              <a:rPr lang="en-US" sz="1200" dirty="0">
                <a:latin typeface="+mn-lt"/>
              </a:rPr>
              <a:t> </a:t>
            </a:r>
            <a:r>
              <a:rPr lang="en-US" sz="1200" dirty="0" err="1">
                <a:latin typeface="+mn-lt"/>
              </a:rPr>
              <a:t>công</a:t>
            </a:r>
            <a:r>
              <a:rPr lang="en-US" sz="1200" dirty="0">
                <a:latin typeface="+mn-lt"/>
              </a:rPr>
              <a:t>, </a:t>
            </a:r>
            <a:r>
              <a:rPr lang="en-US" sz="1200" dirty="0" err="1">
                <a:latin typeface="+mn-lt"/>
              </a:rPr>
              <a:t>thay</a:t>
            </a:r>
            <a:r>
              <a:rPr lang="en-US" sz="1200" dirty="0">
                <a:latin typeface="+mn-lt"/>
              </a:rPr>
              <a:t> </a:t>
            </a:r>
            <a:r>
              <a:rPr lang="en-US" sz="1200" dirty="0" err="1">
                <a:latin typeface="+mn-lt"/>
              </a:rPr>
              <a:t>vì</a:t>
            </a:r>
            <a:r>
              <a:rPr lang="en-US" sz="1200" dirty="0">
                <a:latin typeface="+mn-lt"/>
              </a:rPr>
              <a:t> </a:t>
            </a:r>
            <a:r>
              <a:rPr lang="en-US" sz="1200" dirty="0" err="1">
                <a:latin typeface="+mn-lt"/>
              </a:rPr>
              <a:t>sụp</a:t>
            </a:r>
            <a:r>
              <a:rPr lang="en-US" sz="1200" dirty="0">
                <a:latin typeface="+mn-lt"/>
              </a:rPr>
              <a:t> </a:t>
            </a:r>
            <a:r>
              <a:rPr lang="en-US" sz="1200" dirty="0" err="1">
                <a:latin typeface="+mn-lt"/>
              </a:rPr>
              <a:t>đổ</a:t>
            </a:r>
            <a:r>
              <a:rPr lang="en-US" sz="1200" dirty="0">
                <a:latin typeface="+mn-lt"/>
              </a:rPr>
              <a:t> </a:t>
            </a:r>
            <a:r>
              <a:rPr lang="en-US" sz="1200" dirty="0" err="1">
                <a:latin typeface="+mn-lt"/>
              </a:rPr>
              <a:t>dưới</a:t>
            </a:r>
            <a:r>
              <a:rPr lang="en-US" sz="1200" dirty="0">
                <a:latin typeface="+mn-lt"/>
              </a:rPr>
              <a:t> </a:t>
            </a:r>
            <a:r>
              <a:rPr lang="en-US" sz="1200" dirty="0" err="1">
                <a:latin typeface="+mn-lt"/>
              </a:rPr>
              <a:t>tải</a:t>
            </a:r>
            <a:r>
              <a:rPr lang="en-US" sz="1200" dirty="0">
                <a:latin typeface="+mn-lt"/>
              </a:rPr>
              <a:t>.</a:t>
            </a:r>
          </a:p>
          <a:p>
            <a:pPr lvl="3" algn="just">
              <a:lnSpc>
                <a:spcPct val="100000"/>
              </a:lnSpc>
            </a:pPr>
            <a:r>
              <a:rPr lang="en-US" sz="1200" dirty="0" err="1">
                <a:latin typeface="+mn-lt"/>
              </a:rPr>
              <a:t>Hiển</a:t>
            </a:r>
            <a:r>
              <a:rPr lang="en-US" sz="1200" dirty="0">
                <a:latin typeface="+mn-lt"/>
              </a:rPr>
              <a:t> </a:t>
            </a:r>
            <a:r>
              <a:rPr lang="en-US" sz="1200" dirty="0" err="1">
                <a:latin typeface="+mn-lt"/>
              </a:rPr>
              <a:t>thị</a:t>
            </a:r>
            <a:r>
              <a:rPr lang="en-US" sz="1200" dirty="0">
                <a:latin typeface="+mn-lt"/>
              </a:rPr>
              <a:t> </a:t>
            </a:r>
            <a:r>
              <a:rPr lang="en-US" sz="1200" dirty="0" err="1">
                <a:latin typeface="+mn-lt"/>
              </a:rPr>
              <a:t>các</a:t>
            </a:r>
            <a:r>
              <a:rPr lang="en-US" sz="1200" dirty="0">
                <a:latin typeface="+mn-lt"/>
              </a:rPr>
              <a:t> </a:t>
            </a:r>
            <a:r>
              <a:rPr lang="en-US" sz="1200" dirty="0" err="1">
                <a:latin typeface="+mn-lt"/>
              </a:rPr>
              <a:t>lỗi</a:t>
            </a:r>
            <a:r>
              <a:rPr lang="en-US" sz="1200" dirty="0">
                <a:latin typeface="+mn-lt"/>
              </a:rPr>
              <a:t> </a:t>
            </a:r>
            <a:r>
              <a:rPr lang="en-US" sz="1200" dirty="0" err="1">
                <a:latin typeface="+mn-lt"/>
              </a:rPr>
              <a:t>chỉ</a:t>
            </a:r>
            <a:r>
              <a:rPr lang="en-US" sz="1200" dirty="0">
                <a:latin typeface="+mn-lt"/>
              </a:rPr>
              <a:t> </a:t>
            </a:r>
            <a:r>
              <a:rPr lang="en-US" sz="1200" dirty="0" err="1">
                <a:latin typeface="+mn-lt"/>
              </a:rPr>
              <a:t>hiển</a:t>
            </a:r>
            <a:r>
              <a:rPr lang="en-US" sz="1200" dirty="0">
                <a:latin typeface="+mn-lt"/>
              </a:rPr>
              <a:t> </a:t>
            </a:r>
            <a:r>
              <a:rPr lang="en-US" sz="1200" dirty="0" err="1">
                <a:latin typeface="+mn-lt"/>
              </a:rPr>
              <a:t>thị</a:t>
            </a:r>
            <a:r>
              <a:rPr lang="en-US" sz="1200" dirty="0">
                <a:latin typeface="+mn-lt"/>
              </a:rPr>
              <a:t> </a:t>
            </a:r>
            <a:r>
              <a:rPr lang="en-US" sz="1200" dirty="0" err="1">
                <a:latin typeface="+mn-lt"/>
              </a:rPr>
              <a:t>khi</a:t>
            </a:r>
            <a:r>
              <a:rPr lang="en-US" sz="1200" dirty="0">
                <a:latin typeface="+mn-lt"/>
              </a:rPr>
              <a:t> </a:t>
            </a:r>
            <a:r>
              <a:rPr lang="en-US" sz="1200" dirty="0" err="1">
                <a:latin typeface="+mn-lt"/>
              </a:rPr>
              <a:t>hệ</a:t>
            </a:r>
            <a:r>
              <a:rPr lang="en-US" sz="1200" dirty="0">
                <a:latin typeface="+mn-lt"/>
              </a:rPr>
              <a:t> </a:t>
            </a:r>
            <a:r>
              <a:rPr lang="en-US" sz="1200" dirty="0" err="1">
                <a:latin typeface="+mn-lt"/>
              </a:rPr>
              <a:t>thống</a:t>
            </a:r>
            <a:r>
              <a:rPr lang="en-US" sz="1200" dirty="0">
                <a:latin typeface="+mn-lt"/>
              </a:rPr>
              <a:t> </a:t>
            </a:r>
            <a:r>
              <a:rPr lang="en-US" sz="1200" dirty="0" err="1">
                <a:latin typeface="+mn-lt"/>
              </a:rPr>
              <a:t>được</a:t>
            </a:r>
            <a:r>
              <a:rPr lang="en-US" sz="1200" dirty="0">
                <a:latin typeface="+mn-lt"/>
              </a:rPr>
              <a:t> </a:t>
            </a:r>
            <a:r>
              <a:rPr lang="en-US" sz="1200" dirty="0" err="1">
                <a:latin typeface="+mn-lt"/>
              </a:rPr>
              <a:t>tải</a:t>
            </a:r>
            <a:r>
              <a:rPr lang="en-US" sz="1200" dirty="0">
                <a:latin typeface="+mn-lt"/>
              </a:rPr>
              <a:t> </a:t>
            </a:r>
            <a:r>
              <a:rPr lang="en-US" sz="1200" dirty="0" err="1">
                <a:latin typeface="+mn-lt"/>
              </a:rPr>
              <a:t>đầy</a:t>
            </a:r>
            <a:r>
              <a:rPr lang="en-US" sz="1200" dirty="0">
                <a:latin typeface="+mn-lt"/>
              </a:rPr>
              <a:t> </a:t>
            </a:r>
            <a:r>
              <a:rPr lang="en-US" sz="1200" dirty="0" err="1">
                <a:latin typeface="+mn-lt"/>
              </a:rPr>
              <a:t>đủ</a:t>
            </a:r>
            <a:r>
              <a:rPr lang="en-US" sz="1200" dirty="0">
                <a:latin typeface="+mn-lt"/>
              </a:rPr>
              <a:t>. </a:t>
            </a:r>
            <a:r>
              <a:rPr lang="en-US" sz="1200" dirty="0" err="1">
                <a:latin typeface="+mn-lt"/>
              </a:rPr>
              <a:t>Mặc</a:t>
            </a:r>
            <a:r>
              <a:rPr lang="en-US" sz="1200" dirty="0">
                <a:latin typeface="+mn-lt"/>
              </a:rPr>
              <a:t> </a:t>
            </a:r>
            <a:r>
              <a:rPr lang="en-US" sz="1200" dirty="0" err="1">
                <a:latin typeface="+mn-lt"/>
              </a:rPr>
              <a:t>dù</a:t>
            </a:r>
            <a:r>
              <a:rPr lang="en-US" sz="1200" dirty="0">
                <a:latin typeface="+mn-lt"/>
              </a:rPr>
              <a:t> </a:t>
            </a:r>
            <a:r>
              <a:rPr lang="en-US" sz="1200" dirty="0" err="1">
                <a:latin typeface="+mn-lt"/>
              </a:rPr>
              <a:t>có</a:t>
            </a:r>
            <a:r>
              <a:rPr lang="en-US" sz="1200" dirty="0">
                <a:latin typeface="+mn-lt"/>
              </a:rPr>
              <a:t> </a:t>
            </a:r>
            <a:r>
              <a:rPr lang="en-US" sz="1200" dirty="0" err="1">
                <a:latin typeface="+mn-lt"/>
              </a:rPr>
              <a:t>thể</a:t>
            </a:r>
            <a:r>
              <a:rPr lang="en-US" sz="1200" dirty="0">
                <a:latin typeface="+mn-lt"/>
              </a:rPr>
              <a:t> </a:t>
            </a:r>
            <a:r>
              <a:rPr lang="en-US" sz="1200" dirty="0" err="1">
                <a:latin typeface="+mn-lt"/>
              </a:rPr>
              <a:t>lập</a:t>
            </a:r>
            <a:r>
              <a:rPr lang="en-US" sz="1200" dirty="0">
                <a:latin typeface="+mn-lt"/>
              </a:rPr>
              <a:t> </a:t>
            </a:r>
            <a:r>
              <a:rPr lang="en-US" sz="1200" dirty="0" err="1">
                <a:latin typeface="+mn-lt"/>
              </a:rPr>
              <a:t>luận</a:t>
            </a:r>
            <a:r>
              <a:rPr lang="en-US" sz="1200" dirty="0">
                <a:latin typeface="+mn-lt"/>
              </a:rPr>
              <a:t> </a:t>
            </a:r>
            <a:r>
              <a:rPr lang="en-US" sz="1200" dirty="0" err="1">
                <a:latin typeface="+mn-lt"/>
              </a:rPr>
              <a:t>rằng</a:t>
            </a:r>
            <a:r>
              <a:rPr lang="en-US" sz="1200" dirty="0">
                <a:latin typeface="+mn-lt"/>
              </a:rPr>
              <a:t> </a:t>
            </a:r>
            <a:r>
              <a:rPr lang="en-US" sz="1200" dirty="0" err="1">
                <a:latin typeface="+mn-lt"/>
              </a:rPr>
              <a:t>những</a:t>
            </a:r>
            <a:r>
              <a:rPr lang="en-US" sz="1200" dirty="0">
                <a:latin typeface="+mn-lt"/>
              </a:rPr>
              <a:t> </a:t>
            </a:r>
            <a:r>
              <a:rPr lang="en-US" sz="1200" dirty="0" err="1">
                <a:latin typeface="+mn-lt"/>
              </a:rPr>
              <a:t>khiếm</a:t>
            </a:r>
            <a:r>
              <a:rPr lang="en-US" sz="1200" dirty="0">
                <a:latin typeface="+mn-lt"/>
              </a:rPr>
              <a:t> </a:t>
            </a:r>
            <a:r>
              <a:rPr lang="en-US" sz="1200" dirty="0" err="1">
                <a:latin typeface="+mn-lt"/>
              </a:rPr>
              <a:t>khuyết</a:t>
            </a:r>
            <a:r>
              <a:rPr lang="en-US" sz="1200" dirty="0">
                <a:latin typeface="+mn-lt"/>
              </a:rPr>
              <a:t> </a:t>
            </a:r>
            <a:r>
              <a:rPr lang="en-US" sz="1200" dirty="0" err="1">
                <a:latin typeface="+mn-lt"/>
              </a:rPr>
              <a:t>này</a:t>
            </a:r>
            <a:r>
              <a:rPr lang="en-US" sz="1200" dirty="0">
                <a:latin typeface="+mn-lt"/>
              </a:rPr>
              <a:t> </a:t>
            </a:r>
            <a:r>
              <a:rPr lang="en-US" sz="1200" dirty="0" err="1">
                <a:latin typeface="+mn-lt"/>
              </a:rPr>
              <a:t>không</a:t>
            </a:r>
            <a:r>
              <a:rPr lang="en-US" sz="1200" dirty="0">
                <a:latin typeface="+mn-lt"/>
              </a:rPr>
              <a:t> </a:t>
            </a:r>
            <a:r>
              <a:rPr lang="en-US" sz="1200" dirty="0" err="1">
                <a:latin typeface="+mn-lt"/>
              </a:rPr>
              <a:t>có</a:t>
            </a:r>
            <a:r>
              <a:rPr lang="en-US" sz="1200" dirty="0">
                <a:latin typeface="+mn-lt"/>
              </a:rPr>
              <a:t> </a:t>
            </a:r>
            <a:r>
              <a:rPr lang="en-US" sz="1200" dirty="0" err="1">
                <a:latin typeface="+mn-lt"/>
              </a:rPr>
              <a:t>khả</a:t>
            </a:r>
            <a:r>
              <a:rPr lang="en-US" sz="1200" dirty="0">
                <a:latin typeface="+mn-lt"/>
              </a:rPr>
              <a:t> </a:t>
            </a:r>
            <a:r>
              <a:rPr lang="en-US" sz="1200" dirty="0" err="1">
                <a:latin typeface="+mn-lt"/>
              </a:rPr>
              <a:t>năng</a:t>
            </a:r>
            <a:r>
              <a:rPr lang="en-US" sz="1200" dirty="0">
                <a:latin typeface="+mn-lt"/>
              </a:rPr>
              <a:t> </a:t>
            </a:r>
            <a:r>
              <a:rPr lang="en-US" sz="1200" dirty="0" err="1">
                <a:latin typeface="+mn-lt"/>
              </a:rPr>
              <a:t>gây</a:t>
            </a:r>
            <a:r>
              <a:rPr lang="en-US" sz="1200" dirty="0">
                <a:latin typeface="+mn-lt"/>
              </a:rPr>
              <a:t> ra </a:t>
            </a:r>
            <a:r>
              <a:rPr lang="en-US" sz="1200" dirty="0" err="1">
                <a:latin typeface="+mn-lt"/>
              </a:rPr>
              <a:t>lỗi</a:t>
            </a:r>
            <a:r>
              <a:rPr lang="en-US" sz="1200" dirty="0">
                <a:latin typeface="+mn-lt"/>
              </a:rPr>
              <a:t> </a:t>
            </a:r>
            <a:r>
              <a:rPr lang="en-US" sz="1200" dirty="0" err="1">
                <a:latin typeface="+mn-lt"/>
              </a:rPr>
              <a:t>hệ</a:t>
            </a:r>
            <a:r>
              <a:rPr lang="en-US" sz="1200" dirty="0">
                <a:latin typeface="+mn-lt"/>
              </a:rPr>
              <a:t> </a:t>
            </a:r>
            <a:r>
              <a:rPr lang="en-US" sz="1200" dirty="0" err="1">
                <a:latin typeface="+mn-lt"/>
              </a:rPr>
              <a:t>thống</a:t>
            </a:r>
            <a:r>
              <a:rPr lang="en-US" sz="1200" dirty="0">
                <a:latin typeface="+mn-lt"/>
              </a:rPr>
              <a:t> </a:t>
            </a:r>
            <a:r>
              <a:rPr lang="en-US" sz="1200" dirty="0" err="1">
                <a:latin typeface="+mn-lt"/>
              </a:rPr>
              <a:t>khi</a:t>
            </a:r>
            <a:r>
              <a:rPr lang="en-US" sz="1200" dirty="0">
                <a:latin typeface="+mn-lt"/>
              </a:rPr>
              <a:t> </a:t>
            </a:r>
            <a:r>
              <a:rPr lang="en-US" sz="1200" dirty="0" err="1">
                <a:latin typeface="+mn-lt"/>
              </a:rPr>
              <a:t>sử</a:t>
            </a:r>
            <a:r>
              <a:rPr lang="en-US" sz="1200" dirty="0">
                <a:latin typeface="+mn-lt"/>
              </a:rPr>
              <a:t> </a:t>
            </a:r>
            <a:r>
              <a:rPr lang="en-US" sz="1200" dirty="0" err="1">
                <a:latin typeface="+mn-lt"/>
              </a:rPr>
              <a:t>dụng</a:t>
            </a:r>
            <a:r>
              <a:rPr lang="en-US" sz="1200" dirty="0">
                <a:latin typeface="+mn-lt"/>
              </a:rPr>
              <a:t>, </a:t>
            </a:r>
            <a:r>
              <a:rPr lang="en-US" sz="1200" dirty="0" err="1">
                <a:latin typeface="+mn-lt"/>
              </a:rPr>
              <a:t>nhưng</a:t>
            </a:r>
            <a:r>
              <a:rPr lang="en-US" sz="1200" dirty="0">
                <a:latin typeface="+mn-lt"/>
              </a:rPr>
              <a:t> </a:t>
            </a:r>
            <a:r>
              <a:rPr lang="en-US" sz="1200" dirty="0" err="1">
                <a:latin typeface="+mn-lt"/>
              </a:rPr>
              <a:t>có</a:t>
            </a:r>
            <a:r>
              <a:rPr lang="en-US" sz="1200" dirty="0">
                <a:latin typeface="+mn-lt"/>
              </a:rPr>
              <a:t> </a:t>
            </a:r>
            <a:r>
              <a:rPr lang="en-US" sz="1200" dirty="0" err="1">
                <a:latin typeface="+mn-lt"/>
              </a:rPr>
              <a:t>thể</a:t>
            </a:r>
            <a:r>
              <a:rPr lang="en-US" sz="1200" dirty="0">
                <a:latin typeface="+mn-lt"/>
              </a:rPr>
              <a:t> </a:t>
            </a:r>
            <a:r>
              <a:rPr lang="en-US" sz="1200" dirty="0" err="1">
                <a:latin typeface="+mn-lt"/>
              </a:rPr>
              <a:t>có</a:t>
            </a:r>
            <a:r>
              <a:rPr lang="en-US" sz="1200" dirty="0">
                <a:latin typeface="+mn-lt"/>
              </a:rPr>
              <a:t> </a:t>
            </a:r>
            <a:r>
              <a:rPr lang="en-US" sz="1200" dirty="0" err="1">
                <a:latin typeface="+mn-lt"/>
              </a:rPr>
              <a:t>những</a:t>
            </a:r>
            <a:r>
              <a:rPr lang="en-US" sz="1200" dirty="0">
                <a:latin typeface="+mn-lt"/>
              </a:rPr>
              <a:t> </a:t>
            </a:r>
            <a:r>
              <a:rPr lang="en-US" sz="1200" dirty="0" err="1">
                <a:latin typeface="+mn-lt"/>
              </a:rPr>
              <a:t>kết</a:t>
            </a:r>
            <a:r>
              <a:rPr lang="en-US" sz="1200" dirty="0">
                <a:latin typeface="+mn-lt"/>
              </a:rPr>
              <a:t> </a:t>
            </a:r>
            <a:r>
              <a:rPr lang="en-US" sz="1200" dirty="0" err="1">
                <a:latin typeface="+mn-lt"/>
              </a:rPr>
              <a:t>hợp</a:t>
            </a:r>
            <a:r>
              <a:rPr lang="en-US" sz="1200" dirty="0">
                <a:latin typeface="+mn-lt"/>
              </a:rPr>
              <a:t> </a:t>
            </a:r>
            <a:r>
              <a:rPr lang="en-US" sz="1200" dirty="0" err="1">
                <a:latin typeface="+mn-lt"/>
              </a:rPr>
              <a:t>bất</a:t>
            </a:r>
            <a:r>
              <a:rPr lang="en-US" sz="1200" dirty="0">
                <a:latin typeface="+mn-lt"/>
              </a:rPr>
              <a:t> </a:t>
            </a:r>
            <a:r>
              <a:rPr lang="en-US" sz="1200" dirty="0" err="1">
                <a:latin typeface="+mn-lt"/>
              </a:rPr>
              <a:t>thường</a:t>
            </a:r>
            <a:r>
              <a:rPr lang="en-US" sz="1200" dirty="0">
                <a:latin typeface="+mn-lt"/>
              </a:rPr>
              <a:t> </a:t>
            </a:r>
            <a:r>
              <a:rPr lang="en-US" sz="1200" dirty="0" err="1">
                <a:latin typeface="+mn-lt"/>
              </a:rPr>
              <a:t>của</a:t>
            </a:r>
            <a:r>
              <a:rPr lang="en-US" sz="1200" dirty="0">
                <a:latin typeface="+mn-lt"/>
              </a:rPr>
              <a:t> </a:t>
            </a:r>
            <a:r>
              <a:rPr lang="en-US" sz="1200" dirty="0" err="1">
                <a:latin typeface="+mn-lt"/>
              </a:rPr>
              <a:t>tình</a:t>
            </a:r>
            <a:r>
              <a:rPr lang="en-US" sz="1200" dirty="0">
                <a:latin typeface="+mn-lt"/>
              </a:rPr>
              <a:t> </a:t>
            </a:r>
            <a:r>
              <a:rPr lang="en-US" sz="1200" dirty="0" err="1">
                <a:latin typeface="+mn-lt"/>
              </a:rPr>
              <a:t>huống</a:t>
            </a:r>
            <a:r>
              <a:rPr lang="en-US" sz="1200" dirty="0">
                <a:latin typeface="+mn-lt"/>
              </a:rPr>
              <a:t> </a:t>
            </a:r>
            <a:r>
              <a:rPr lang="en-US" sz="1200" dirty="0" err="1">
                <a:latin typeface="+mn-lt"/>
              </a:rPr>
              <a:t>mà</a:t>
            </a:r>
            <a:r>
              <a:rPr lang="en-US" sz="1200" dirty="0">
                <a:latin typeface="+mn-lt"/>
              </a:rPr>
              <a:t> </a:t>
            </a:r>
            <a:r>
              <a:rPr lang="en-US" sz="1200" dirty="0" err="1">
                <a:latin typeface="+mn-lt"/>
              </a:rPr>
              <a:t>thử</a:t>
            </a:r>
            <a:r>
              <a:rPr lang="en-US" sz="1200" dirty="0">
                <a:latin typeface="+mn-lt"/>
              </a:rPr>
              <a:t> </a:t>
            </a:r>
            <a:r>
              <a:rPr lang="en-US" sz="1200" dirty="0" err="1">
                <a:latin typeface="+mn-lt"/>
              </a:rPr>
              <a:t>nghiệm</a:t>
            </a:r>
            <a:r>
              <a:rPr lang="en-US" sz="1200" dirty="0">
                <a:latin typeface="+mn-lt"/>
              </a:rPr>
              <a:t> </a:t>
            </a:r>
            <a:r>
              <a:rPr lang="en-US" sz="1200" dirty="0" err="1">
                <a:latin typeface="+mn-lt"/>
              </a:rPr>
              <a:t>áp</a:t>
            </a:r>
            <a:r>
              <a:rPr lang="en-US" sz="1200" dirty="0">
                <a:latin typeface="+mn-lt"/>
              </a:rPr>
              <a:t> </a:t>
            </a:r>
            <a:r>
              <a:rPr lang="en-US" sz="1200" dirty="0" err="1">
                <a:latin typeface="+mn-lt"/>
              </a:rPr>
              <a:t>lực</a:t>
            </a:r>
            <a:r>
              <a:rPr lang="en-US" sz="1200" dirty="0">
                <a:latin typeface="+mn-lt"/>
              </a:rPr>
              <a:t> </a:t>
            </a:r>
            <a:r>
              <a:rPr lang="en-US" sz="1200" dirty="0" err="1">
                <a:latin typeface="+mn-lt"/>
              </a:rPr>
              <a:t>lặp</a:t>
            </a:r>
            <a:r>
              <a:rPr lang="en-US" sz="1200" dirty="0">
                <a:latin typeface="+mn-lt"/>
              </a:rPr>
              <a:t> </a:t>
            </a:r>
            <a:r>
              <a:rPr lang="en-US" sz="1200" dirty="0" err="1">
                <a:latin typeface="+mn-lt"/>
              </a:rPr>
              <a:t>lại</a:t>
            </a:r>
            <a:r>
              <a:rPr lang="en-US" sz="1200" dirty="0">
                <a:latin typeface="+mn-lt"/>
              </a:rPr>
              <a:t>.</a:t>
            </a:r>
          </a:p>
          <a:p>
            <a:pPr algn="just">
              <a:lnSpc>
                <a:spcPct val="100000"/>
              </a:lnSpc>
            </a:pPr>
            <a:r>
              <a:rPr lang="en-US" sz="1200" dirty="0" err="1">
                <a:latin typeface="+mn-lt"/>
              </a:rPr>
              <a:t>Thử</a:t>
            </a:r>
            <a:r>
              <a:rPr lang="en-US" sz="1200" dirty="0">
                <a:latin typeface="+mn-lt"/>
              </a:rPr>
              <a:t> </a:t>
            </a:r>
            <a:r>
              <a:rPr lang="en-US" sz="1200" dirty="0" err="1">
                <a:latin typeface="+mn-lt"/>
              </a:rPr>
              <a:t>nghiệm</a:t>
            </a:r>
            <a:r>
              <a:rPr lang="en-US" sz="1200" dirty="0">
                <a:latin typeface="+mn-lt"/>
              </a:rPr>
              <a:t> </a:t>
            </a:r>
            <a:r>
              <a:rPr lang="en-US" sz="1200" dirty="0" err="1">
                <a:latin typeface="+mn-lt"/>
              </a:rPr>
              <a:t>áp</a:t>
            </a:r>
            <a:r>
              <a:rPr lang="en-US" sz="1200" dirty="0">
                <a:latin typeface="+mn-lt"/>
              </a:rPr>
              <a:t> </a:t>
            </a:r>
            <a:r>
              <a:rPr lang="en-US" sz="1200" dirty="0" err="1">
                <a:latin typeface="+mn-lt"/>
              </a:rPr>
              <a:t>lực</a:t>
            </a:r>
            <a:r>
              <a:rPr lang="en-US" sz="1200" dirty="0">
                <a:latin typeface="+mn-lt"/>
              </a:rPr>
              <a:t> </a:t>
            </a:r>
            <a:r>
              <a:rPr lang="en-US" sz="1200" dirty="0" err="1">
                <a:latin typeface="+mn-lt"/>
              </a:rPr>
              <a:t>đặc</a:t>
            </a:r>
            <a:r>
              <a:rPr lang="en-US" sz="1200" dirty="0">
                <a:latin typeface="+mn-lt"/>
              </a:rPr>
              <a:t> </a:t>
            </a:r>
            <a:r>
              <a:rPr lang="en-US" sz="1200" dirty="0" err="1">
                <a:latin typeface="+mn-lt"/>
              </a:rPr>
              <a:t>biệt</a:t>
            </a:r>
            <a:r>
              <a:rPr lang="en-US" sz="1200" dirty="0">
                <a:latin typeface="+mn-lt"/>
              </a:rPr>
              <a:t> </a:t>
            </a:r>
            <a:r>
              <a:rPr lang="en-US" sz="1200" dirty="0" err="1">
                <a:latin typeface="+mn-lt"/>
              </a:rPr>
              <a:t>liên</a:t>
            </a:r>
            <a:r>
              <a:rPr lang="en-US" sz="1200" dirty="0">
                <a:latin typeface="+mn-lt"/>
              </a:rPr>
              <a:t> </a:t>
            </a:r>
            <a:r>
              <a:rPr lang="en-US" sz="1200" dirty="0" err="1">
                <a:latin typeface="+mn-lt"/>
              </a:rPr>
              <a:t>quan</a:t>
            </a:r>
            <a:r>
              <a:rPr lang="en-US" sz="1200" dirty="0">
                <a:latin typeface="+mn-lt"/>
              </a:rPr>
              <a:t> </a:t>
            </a:r>
            <a:r>
              <a:rPr lang="en-US" sz="1200" dirty="0" err="1">
                <a:latin typeface="+mn-lt"/>
              </a:rPr>
              <a:t>đến</a:t>
            </a:r>
            <a:r>
              <a:rPr lang="en-US" sz="1200" dirty="0">
                <a:latin typeface="+mn-lt"/>
              </a:rPr>
              <a:t> </a:t>
            </a:r>
            <a:r>
              <a:rPr lang="en-US" sz="1200" dirty="0" err="1">
                <a:latin typeface="+mn-lt"/>
              </a:rPr>
              <a:t>các</a:t>
            </a:r>
            <a:r>
              <a:rPr lang="en-US" sz="1200" dirty="0">
                <a:latin typeface="+mn-lt"/>
              </a:rPr>
              <a:t> </a:t>
            </a:r>
            <a:r>
              <a:rPr lang="en-US" sz="1200" dirty="0" err="1">
                <a:latin typeface="+mn-lt"/>
              </a:rPr>
              <a:t>hệ</a:t>
            </a:r>
            <a:r>
              <a:rPr lang="en-US" sz="1200" dirty="0">
                <a:latin typeface="+mn-lt"/>
              </a:rPr>
              <a:t> </a:t>
            </a:r>
            <a:r>
              <a:rPr lang="en-US" sz="1200" dirty="0" err="1">
                <a:latin typeface="+mn-lt"/>
              </a:rPr>
              <a:t>thống</a:t>
            </a:r>
            <a:r>
              <a:rPr lang="en-US" sz="1200" dirty="0">
                <a:latin typeface="+mn-lt"/>
              </a:rPr>
              <a:t> </a:t>
            </a:r>
            <a:r>
              <a:rPr lang="en-US" sz="1200" dirty="0" err="1">
                <a:latin typeface="+mn-lt"/>
              </a:rPr>
              <a:t>phân</a:t>
            </a:r>
            <a:r>
              <a:rPr lang="en-US" sz="1200" dirty="0">
                <a:latin typeface="+mn-lt"/>
              </a:rPr>
              <a:t> </a:t>
            </a:r>
            <a:r>
              <a:rPr lang="en-US" sz="1200" dirty="0" err="1">
                <a:latin typeface="+mn-lt"/>
              </a:rPr>
              <a:t>tán</a:t>
            </a:r>
            <a:r>
              <a:rPr lang="en-US" sz="1200" dirty="0">
                <a:latin typeface="+mn-lt"/>
              </a:rPr>
              <a:t> </a:t>
            </a:r>
            <a:r>
              <a:rPr lang="en-US" sz="1200" dirty="0" err="1">
                <a:latin typeface="+mn-lt"/>
              </a:rPr>
              <a:t>dựa</a:t>
            </a:r>
            <a:r>
              <a:rPr lang="en-US" sz="1200" dirty="0">
                <a:latin typeface="+mn-lt"/>
              </a:rPr>
              <a:t> </a:t>
            </a:r>
            <a:r>
              <a:rPr lang="en-US" sz="1200" dirty="0" err="1">
                <a:latin typeface="+mn-lt"/>
              </a:rPr>
              <a:t>trên</a:t>
            </a:r>
            <a:r>
              <a:rPr lang="en-US" sz="1200" dirty="0">
                <a:latin typeface="+mn-lt"/>
              </a:rPr>
              <a:t> </a:t>
            </a:r>
            <a:r>
              <a:rPr lang="en-US" sz="1200" dirty="0" err="1">
                <a:latin typeface="+mn-lt"/>
              </a:rPr>
              <a:t>một</a:t>
            </a:r>
            <a:r>
              <a:rPr lang="en-US" sz="1200" dirty="0">
                <a:latin typeface="+mn-lt"/>
              </a:rPr>
              <a:t> </a:t>
            </a:r>
            <a:r>
              <a:rPr lang="en-US" sz="1200" dirty="0" err="1">
                <a:latin typeface="+mn-lt"/>
              </a:rPr>
              <a:t>mạng</a:t>
            </a:r>
            <a:r>
              <a:rPr lang="en-US" sz="1200" dirty="0">
                <a:latin typeface="+mn-lt"/>
              </a:rPr>
              <a:t> </a:t>
            </a:r>
            <a:r>
              <a:rPr lang="en-US" sz="1200" dirty="0" err="1">
                <a:latin typeface="+mn-lt"/>
              </a:rPr>
              <a:t>lưới</a:t>
            </a:r>
            <a:r>
              <a:rPr lang="en-US" sz="1200" dirty="0">
                <a:latin typeface="+mn-lt"/>
              </a:rPr>
              <a:t> </a:t>
            </a:r>
            <a:r>
              <a:rPr lang="en-US" sz="1200" dirty="0" err="1">
                <a:latin typeface="+mn-lt"/>
              </a:rPr>
              <a:t>các</a:t>
            </a:r>
            <a:r>
              <a:rPr lang="en-US" sz="1200" dirty="0">
                <a:latin typeface="+mn-lt"/>
              </a:rPr>
              <a:t> </a:t>
            </a:r>
            <a:r>
              <a:rPr lang="en-US" sz="1200" dirty="0" err="1">
                <a:latin typeface="+mn-lt"/>
              </a:rPr>
              <a:t>bộ</a:t>
            </a:r>
            <a:r>
              <a:rPr lang="en-US" sz="1200" dirty="0">
                <a:latin typeface="+mn-lt"/>
              </a:rPr>
              <a:t> </a:t>
            </a:r>
            <a:r>
              <a:rPr lang="en-US" sz="1200" dirty="0" err="1">
                <a:latin typeface="+mn-lt"/>
              </a:rPr>
              <a:t>xử</a:t>
            </a:r>
            <a:r>
              <a:rPr lang="en-US" sz="1200" dirty="0">
                <a:latin typeface="+mn-lt"/>
              </a:rPr>
              <a:t> </a:t>
            </a:r>
            <a:r>
              <a:rPr lang="en-US" sz="1200" dirty="0" err="1">
                <a:latin typeface="+mn-lt"/>
              </a:rPr>
              <a:t>lý</a:t>
            </a:r>
            <a:r>
              <a:rPr lang="en-US" sz="1200" dirty="0">
                <a:latin typeface="+mn-lt"/>
              </a:rPr>
              <a:t>. </a:t>
            </a:r>
            <a:r>
              <a:rPr lang="en-US" sz="1200" dirty="0" err="1">
                <a:latin typeface="+mn-lt"/>
              </a:rPr>
              <a:t>Các</a:t>
            </a:r>
            <a:r>
              <a:rPr lang="en-US" sz="1200" dirty="0">
                <a:latin typeface="+mn-lt"/>
              </a:rPr>
              <a:t> </a:t>
            </a:r>
            <a:r>
              <a:rPr lang="en-US" sz="1200" dirty="0" err="1">
                <a:latin typeface="+mn-lt"/>
              </a:rPr>
              <a:t>hệ</a:t>
            </a:r>
            <a:r>
              <a:rPr lang="en-US" sz="1200" dirty="0">
                <a:latin typeface="+mn-lt"/>
              </a:rPr>
              <a:t> </a:t>
            </a:r>
            <a:r>
              <a:rPr lang="en-US" sz="1200" dirty="0" err="1">
                <a:latin typeface="+mn-lt"/>
              </a:rPr>
              <a:t>thống</a:t>
            </a:r>
            <a:r>
              <a:rPr lang="en-US" sz="1200" dirty="0">
                <a:latin typeface="+mn-lt"/>
              </a:rPr>
              <a:t> </a:t>
            </a:r>
            <a:r>
              <a:rPr lang="en-US" sz="1200" dirty="0" err="1">
                <a:latin typeface="+mn-lt"/>
              </a:rPr>
              <a:t>này</a:t>
            </a:r>
            <a:r>
              <a:rPr lang="en-US" sz="1200" dirty="0">
                <a:latin typeface="+mn-lt"/>
              </a:rPr>
              <a:t> </a:t>
            </a:r>
            <a:r>
              <a:rPr lang="en-US" sz="1200" dirty="0" err="1">
                <a:latin typeface="+mn-lt"/>
              </a:rPr>
              <a:t>thường</a:t>
            </a:r>
            <a:r>
              <a:rPr lang="en-US" sz="1200" dirty="0">
                <a:latin typeface="+mn-lt"/>
              </a:rPr>
              <a:t> </a:t>
            </a:r>
            <a:r>
              <a:rPr lang="en-US" sz="1200" dirty="0" err="1">
                <a:latin typeface="+mn-lt"/>
              </a:rPr>
              <a:t>thể</a:t>
            </a:r>
            <a:r>
              <a:rPr lang="en-US" sz="1200" dirty="0">
                <a:latin typeface="+mn-lt"/>
              </a:rPr>
              <a:t> </a:t>
            </a:r>
            <a:r>
              <a:rPr lang="en-US" sz="1200" dirty="0" err="1">
                <a:latin typeface="+mn-lt"/>
              </a:rPr>
              <a:t>hiện</a:t>
            </a:r>
            <a:r>
              <a:rPr lang="en-US" sz="1200" dirty="0">
                <a:latin typeface="+mn-lt"/>
              </a:rPr>
              <a:t> </a:t>
            </a:r>
            <a:r>
              <a:rPr lang="en-US" sz="1200" dirty="0" err="1">
                <a:latin typeface="+mn-lt"/>
              </a:rPr>
              <a:t>sự</a:t>
            </a:r>
            <a:r>
              <a:rPr lang="en-US" sz="1200" dirty="0">
                <a:latin typeface="+mn-lt"/>
              </a:rPr>
              <a:t> </a:t>
            </a:r>
            <a:r>
              <a:rPr lang="en-US" sz="1200" dirty="0" err="1">
                <a:latin typeface="+mn-lt"/>
              </a:rPr>
              <a:t>xuống</a:t>
            </a:r>
            <a:r>
              <a:rPr lang="en-US" sz="1200" dirty="0">
                <a:latin typeface="+mn-lt"/>
              </a:rPr>
              <a:t> </a:t>
            </a:r>
            <a:r>
              <a:rPr lang="en-US" sz="1200" dirty="0" err="1">
                <a:latin typeface="+mn-lt"/>
              </a:rPr>
              <a:t>cấp</a:t>
            </a:r>
            <a:r>
              <a:rPr lang="en-US" sz="1200" dirty="0">
                <a:latin typeface="+mn-lt"/>
              </a:rPr>
              <a:t> </a:t>
            </a:r>
            <a:r>
              <a:rPr lang="en-US" sz="1200" dirty="0" err="1">
                <a:latin typeface="+mn-lt"/>
              </a:rPr>
              <a:t>nghiêm</a:t>
            </a:r>
            <a:r>
              <a:rPr lang="en-US" sz="1200" dirty="0">
                <a:latin typeface="+mn-lt"/>
              </a:rPr>
              <a:t> </a:t>
            </a:r>
            <a:r>
              <a:rPr lang="en-US" sz="1200" dirty="0" err="1">
                <a:latin typeface="+mn-lt"/>
              </a:rPr>
              <a:t>trọng</a:t>
            </a:r>
            <a:r>
              <a:rPr lang="en-US" sz="1200" dirty="0">
                <a:latin typeface="+mn-lt"/>
              </a:rPr>
              <a:t> </a:t>
            </a:r>
            <a:r>
              <a:rPr lang="en-US" sz="1200" dirty="0" err="1">
                <a:latin typeface="+mn-lt"/>
              </a:rPr>
              <a:t>khi</a:t>
            </a:r>
            <a:r>
              <a:rPr lang="en-US" sz="1200" dirty="0">
                <a:latin typeface="+mn-lt"/>
              </a:rPr>
              <a:t> </a:t>
            </a:r>
            <a:r>
              <a:rPr lang="en-US" sz="1200" dirty="0" err="1">
                <a:latin typeface="+mn-lt"/>
              </a:rPr>
              <a:t>chúng</a:t>
            </a:r>
            <a:r>
              <a:rPr lang="en-US" sz="1200" dirty="0">
                <a:latin typeface="+mn-lt"/>
              </a:rPr>
              <a:t> </a:t>
            </a:r>
            <a:r>
              <a:rPr lang="en-US" sz="1200" dirty="0" err="1">
                <a:latin typeface="+mn-lt"/>
              </a:rPr>
              <a:t>quá</a:t>
            </a:r>
            <a:r>
              <a:rPr lang="en-US" sz="1200" dirty="0">
                <a:latin typeface="+mn-lt"/>
              </a:rPr>
              <a:t> </a:t>
            </a:r>
            <a:r>
              <a:rPr lang="en-US" sz="1200" dirty="0" err="1">
                <a:latin typeface="+mn-lt"/>
              </a:rPr>
              <a:t>tải</a:t>
            </a:r>
            <a:r>
              <a:rPr lang="en-US" sz="1200" dirty="0">
                <a:latin typeface="+mn-lt"/>
              </a:rPr>
              <a:t>. </a:t>
            </a:r>
            <a:r>
              <a:rPr lang="en-US" sz="1200" dirty="0" err="1">
                <a:latin typeface="+mn-lt"/>
              </a:rPr>
              <a:t>Mạng</a:t>
            </a:r>
            <a:r>
              <a:rPr lang="en-US" sz="1200" dirty="0">
                <a:latin typeface="+mn-lt"/>
              </a:rPr>
              <a:t> </a:t>
            </a:r>
            <a:r>
              <a:rPr lang="en-US" sz="1200" dirty="0" err="1">
                <a:latin typeface="+mn-lt"/>
              </a:rPr>
              <a:t>tràng</a:t>
            </a:r>
            <a:r>
              <a:rPr lang="en-US" sz="1200" dirty="0">
                <a:latin typeface="+mn-lt"/>
              </a:rPr>
              <a:t> </a:t>
            </a:r>
            <a:r>
              <a:rPr lang="en-US" sz="1200" dirty="0" err="1">
                <a:latin typeface="+mn-lt"/>
              </a:rPr>
              <a:t>trong</a:t>
            </a:r>
            <a:r>
              <a:rPr lang="en-US" sz="1200" dirty="0">
                <a:latin typeface="+mn-lt"/>
              </a:rPr>
              <a:t> </a:t>
            </a:r>
            <a:r>
              <a:rPr lang="en-US" sz="1200" dirty="0" err="1">
                <a:latin typeface="+mn-lt"/>
              </a:rPr>
              <a:t>dữ</a:t>
            </a:r>
            <a:r>
              <a:rPr lang="en-US" sz="1200" dirty="0">
                <a:latin typeface="+mn-lt"/>
              </a:rPr>
              <a:t> </a:t>
            </a:r>
            <a:r>
              <a:rPr lang="en-US" sz="1200" dirty="0" err="1">
                <a:latin typeface="+mn-lt"/>
              </a:rPr>
              <a:t>liệu</a:t>
            </a:r>
            <a:r>
              <a:rPr lang="en-US" sz="1200" dirty="0">
                <a:latin typeface="+mn-lt"/>
              </a:rPr>
              <a:t> </a:t>
            </a:r>
            <a:r>
              <a:rPr lang="en-US" sz="1200" dirty="0" err="1">
                <a:latin typeface="+mn-lt"/>
              </a:rPr>
              <a:t>phối</a:t>
            </a:r>
            <a:r>
              <a:rPr lang="en-US" sz="1200" dirty="0">
                <a:latin typeface="+mn-lt"/>
              </a:rPr>
              <a:t> </a:t>
            </a:r>
            <a:r>
              <a:rPr lang="en-US" sz="1200" dirty="0" err="1">
                <a:latin typeface="+mn-lt"/>
              </a:rPr>
              <a:t>hợp</a:t>
            </a:r>
            <a:r>
              <a:rPr lang="en-US" sz="1200" dirty="0">
                <a:latin typeface="+mn-lt"/>
              </a:rPr>
              <a:t> </a:t>
            </a:r>
            <a:r>
              <a:rPr lang="en-US" sz="1200" dirty="0" err="1">
                <a:latin typeface="+mn-lt"/>
              </a:rPr>
              <a:t>mà</a:t>
            </a:r>
            <a:r>
              <a:rPr lang="en-US" sz="1200" dirty="0">
                <a:latin typeface="+mn-lt"/>
              </a:rPr>
              <a:t> </a:t>
            </a:r>
            <a:r>
              <a:rPr lang="en-US" sz="1200" dirty="0" err="1">
                <a:latin typeface="+mn-lt"/>
              </a:rPr>
              <a:t>các</a:t>
            </a:r>
            <a:r>
              <a:rPr lang="en-US" sz="1200" dirty="0">
                <a:latin typeface="+mn-lt"/>
              </a:rPr>
              <a:t> </a:t>
            </a:r>
            <a:r>
              <a:rPr lang="en-US" sz="1200" dirty="0" err="1">
                <a:latin typeface="+mn-lt"/>
              </a:rPr>
              <a:t>quy</a:t>
            </a:r>
            <a:r>
              <a:rPr lang="en-US" sz="1200" dirty="0">
                <a:latin typeface="+mn-lt"/>
              </a:rPr>
              <a:t> </a:t>
            </a:r>
            <a:r>
              <a:rPr lang="en-US" sz="1200" dirty="0" err="1">
                <a:latin typeface="+mn-lt"/>
              </a:rPr>
              <a:t>trình</a:t>
            </a:r>
            <a:r>
              <a:rPr lang="en-US" sz="1200" dirty="0">
                <a:latin typeface="+mn-lt"/>
              </a:rPr>
              <a:t> </a:t>
            </a:r>
            <a:r>
              <a:rPr lang="en-US" sz="1200" dirty="0" err="1">
                <a:latin typeface="+mn-lt"/>
              </a:rPr>
              <a:t>khác</a:t>
            </a:r>
            <a:r>
              <a:rPr lang="en-US" sz="1200" dirty="0">
                <a:latin typeface="+mn-lt"/>
              </a:rPr>
              <a:t> </a:t>
            </a:r>
            <a:r>
              <a:rPr lang="en-US" sz="1200" dirty="0" err="1">
                <a:latin typeface="+mn-lt"/>
              </a:rPr>
              <a:t>nhau</a:t>
            </a:r>
            <a:r>
              <a:rPr lang="en-US" sz="1200" dirty="0">
                <a:latin typeface="+mn-lt"/>
              </a:rPr>
              <a:t> </a:t>
            </a:r>
            <a:r>
              <a:rPr lang="en-US" sz="1200" dirty="0" err="1">
                <a:latin typeface="+mn-lt"/>
              </a:rPr>
              <a:t>phải</a:t>
            </a:r>
            <a:r>
              <a:rPr lang="en-US" sz="1200" dirty="0">
                <a:latin typeface="+mn-lt"/>
              </a:rPr>
              <a:t> </a:t>
            </a:r>
            <a:r>
              <a:rPr lang="en-US" sz="1200" dirty="0" err="1">
                <a:latin typeface="+mn-lt"/>
              </a:rPr>
              <a:t>trao</a:t>
            </a:r>
            <a:r>
              <a:rPr lang="en-US" sz="1200" dirty="0">
                <a:latin typeface="+mn-lt"/>
              </a:rPr>
              <a:t> </a:t>
            </a:r>
            <a:r>
              <a:rPr lang="en-US" sz="1200" dirty="0" err="1">
                <a:latin typeface="+mn-lt"/>
              </a:rPr>
              <a:t>đổi</a:t>
            </a:r>
            <a:r>
              <a:rPr lang="en-US" sz="1200" dirty="0">
                <a:latin typeface="+mn-lt"/>
              </a:rPr>
              <a:t>. </a:t>
            </a:r>
            <a:r>
              <a:rPr lang="en-US" sz="1200" dirty="0" err="1">
                <a:latin typeface="+mn-lt"/>
              </a:rPr>
              <a:t>Các</a:t>
            </a:r>
            <a:r>
              <a:rPr lang="en-US" sz="1200" dirty="0">
                <a:latin typeface="+mn-lt"/>
              </a:rPr>
              <a:t> </a:t>
            </a:r>
            <a:r>
              <a:rPr lang="en-US" sz="1200" dirty="0" err="1">
                <a:latin typeface="+mn-lt"/>
              </a:rPr>
              <a:t>quy</a:t>
            </a:r>
            <a:r>
              <a:rPr lang="en-US" sz="1200" dirty="0">
                <a:latin typeface="+mn-lt"/>
              </a:rPr>
              <a:t> </a:t>
            </a:r>
            <a:r>
              <a:rPr lang="en-US" sz="1200" dirty="0" err="1">
                <a:latin typeface="+mn-lt"/>
              </a:rPr>
              <a:t>trình</a:t>
            </a:r>
            <a:r>
              <a:rPr lang="en-US" sz="1200" dirty="0">
                <a:latin typeface="+mn-lt"/>
              </a:rPr>
              <a:t> </a:t>
            </a:r>
            <a:r>
              <a:rPr lang="en-US" sz="1200" dirty="0" err="1">
                <a:latin typeface="+mn-lt"/>
              </a:rPr>
              <a:t>trở</a:t>
            </a:r>
            <a:r>
              <a:rPr lang="en-US" sz="1200" dirty="0">
                <a:latin typeface="+mn-lt"/>
              </a:rPr>
              <a:t> </a:t>
            </a:r>
            <a:r>
              <a:rPr lang="en-US" sz="1200" dirty="0" err="1">
                <a:latin typeface="+mn-lt"/>
              </a:rPr>
              <a:t>nên</a:t>
            </a:r>
            <a:r>
              <a:rPr lang="en-US" sz="1200" dirty="0">
                <a:latin typeface="+mn-lt"/>
              </a:rPr>
              <a:t> </a:t>
            </a:r>
            <a:r>
              <a:rPr lang="en-US" sz="1200" dirty="0" err="1">
                <a:latin typeface="+mn-lt"/>
              </a:rPr>
              <a:t>chậm</a:t>
            </a:r>
            <a:r>
              <a:rPr lang="en-US" sz="1200" dirty="0">
                <a:latin typeface="+mn-lt"/>
              </a:rPr>
              <a:t> </a:t>
            </a:r>
            <a:r>
              <a:rPr lang="en-US" sz="1200" dirty="0" err="1">
                <a:latin typeface="+mn-lt"/>
              </a:rPr>
              <a:t>hơn</a:t>
            </a:r>
            <a:r>
              <a:rPr lang="en-US" sz="1200" dirty="0">
                <a:latin typeface="+mn-lt"/>
              </a:rPr>
              <a:t> </a:t>
            </a:r>
            <a:r>
              <a:rPr lang="en-US" sz="1200" dirty="0" err="1">
                <a:latin typeface="+mn-lt"/>
              </a:rPr>
              <a:t>và</a:t>
            </a:r>
            <a:r>
              <a:rPr lang="en-US" sz="1200" dirty="0">
                <a:latin typeface="+mn-lt"/>
              </a:rPr>
              <a:t> </a:t>
            </a:r>
            <a:r>
              <a:rPr lang="en-US" sz="1200" dirty="0" err="1">
                <a:latin typeface="+mn-lt"/>
              </a:rPr>
              <a:t>chậm</a:t>
            </a:r>
            <a:r>
              <a:rPr lang="en-US" sz="1200" dirty="0">
                <a:latin typeface="+mn-lt"/>
              </a:rPr>
              <a:t> </a:t>
            </a:r>
            <a:r>
              <a:rPr lang="en-US" sz="1200" dirty="0" err="1">
                <a:latin typeface="+mn-lt"/>
              </a:rPr>
              <a:t>hơn</a:t>
            </a:r>
            <a:r>
              <a:rPr lang="en-US" sz="1200" dirty="0">
                <a:latin typeface="+mn-lt"/>
              </a:rPr>
              <a:t> </a:t>
            </a:r>
            <a:r>
              <a:rPr lang="en-US" sz="1200" dirty="0" err="1">
                <a:latin typeface="+mn-lt"/>
              </a:rPr>
              <a:t>khi</a:t>
            </a:r>
            <a:r>
              <a:rPr lang="en-US" sz="1200" dirty="0">
                <a:latin typeface="+mn-lt"/>
              </a:rPr>
              <a:t> </a:t>
            </a:r>
            <a:r>
              <a:rPr lang="en-US" sz="1200" dirty="0" err="1">
                <a:latin typeface="+mn-lt"/>
              </a:rPr>
              <a:t>chúng</a:t>
            </a:r>
            <a:r>
              <a:rPr lang="en-US" sz="1200" dirty="0">
                <a:latin typeface="+mn-lt"/>
              </a:rPr>
              <a:t> </a:t>
            </a:r>
            <a:r>
              <a:rPr lang="en-US" sz="1200" dirty="0" err="1">
                <a:latin typeface="+mn-lt"/>
              </a:rPr>
              <a:t>chờ</a:t>
            </a:r>
            <a:r>
              <a:rPr lang="en-US" sz="1200" dirty="0">
                <a:latin typeface="+mn-lt"/>
              </a:rPr>
              <a:t> </a:t>
            </a:r>
            <a:r>
              <a:rPr lang="en-US" sz="1200" dirty="0" err="1">
                <a:latin typeface="+mn-lt"/>
              </a:rPr>
              <a:t>dữ</a:t>
            </a:r>
            <a:r>
              <a:rPr lang="en-US" sz="1200" dirty="0">
                <a:latin typeface="+mn-lt"/>
              </a:rPr>
              <a:t> </a:t>
            </a:r>
            <a:r>
              <a:rPr lang="en-US" sz="1200" dirty="0" err="1">
                <a:latin typeface="+mn-lt"/>
              </a:rPr>
              <a:t>liệu</a:t>
            </a:r>
            <a:r>
              <a:rPr lang="en-US" sz="1200" dirty="0">
                <a:latin typeface="+mn-lt"/>
              </a:rPr>
              <a:t> </a:t>
            </a:r>
            <a:r>
              <a:rPr lang="en-US" sz="1200" dirty="0" err="1">
                <a:latin typeface="+mn-lt"/>
              </a:rPr>
              <a:t>cần</a:t>
            </a:r>
            <a:r>
              <a:rPr lang="en-US" sz="1200" dirty="0">
                <a:latin typeface="+mn-lt"/>
              </a:rPr>
              <a:t> </a:t>
            </a:r>
            <a:r>
              <a:rPr lang="en-US" sz="1200" dirty="0" err="1">
                <a:latin typeface="+mn-lt"/>
              </a:rPr>
              <a:t>thiết</a:t>
            </a:r>
            <a:r>
              <a:rPr lang="en-US" sz="1200" dirty="0">
                <a:latin typeface="+mn-lt"/>
              </a:rPr>
              <a:t> </a:t>
            </a:r>
            <a:r>
              <a:rPr lang="en-US" sz="1200" dirty="0" err="1">
                <a:latin typeface="+mn-lt"/>
              </a:rPr>
              <a:t>từ</a:t>
            </a:r>
            <a:r>
              <a:rPr lang="en-US" sz="1200" dirty="0">
                <a:latin typeface="+mn-lt"/>
              </a:rPr>
              <a:t> </a:t>
            </a:r>
            <a:r>
              <a:rPr lang="en-US" sz="1200" dirty="0" err="1">
                <a:latin typeface="+mn-lt"/>
              </a:rPr>
              <a:t>các</a:t>
            </a:r>
            <a:r>
              <a:rPr lang="en-US" sz="1200" dirty="0">
                <a:latin typeface="+mn-lt"/>
              </a:rPr>
              <a:t> </a:t>
            </a:r>
            <a:r>
              <a:rPr lang="en-US" sz="1200" dirty="0" err="1">
                <a:latin typeface="+mn-lt"/>
              </a:rPr>
              <a:t>quy</a:t>
            </a:r>
            <a:r>
              <a:rPr lang="en-US" sz="1200" dirty="0">
                <a:latin typeface="+mn-lt"/>
              </a:rPr>
              <a:t> </a:t>
            </a:r>
            <a:r>
              <a:rPr lang="en-US" sz="1200" dirty="0" err="1">
                <a:latin typeface="+mn-lt"/>
              </a:rPr>
              <a:t>trình</a:t>
            </a:r>
            <a:r>
              <a:rPr lang="en-US" sz="1200" dirty="0">
                <a:latin typeface="+mn-lt"/>
              </a:rPr>
              <a:t> </a:t>
            </a:r>
            <a:r>
              <a:rPr lang="en-US" sz="1200" dirty="0" err="1">
                <a:latin typeface="+mn-lt"/>
              </a:rPr>
              <a:t>khác</a:t>
            </a:r>
            <a:r>
              <a:rPr lang="en-US" sz="1200" dirty="0">
                <a:latin typeface="+mn-lt"/>
              </a:rPr>
              <a:t>. </a:t>
            </a:r>
            <a:r>
              <a:rPr lang="en-US" sz="1200" dirty="0" err="1">
                <a:latin typeface="+mn-lt"/>
              </a:rPr>
              <a:t>Thử</a:t>
            </a:r>
            <a:r>
              <a:rPr lang="en-US" sz="1200" dirty="0">
                <a:latin typeface="+mn-lt"/>
              </a:rPr>
              <a:t> </a:t>
            </a:r>
            <a:r>
              <a:rPr lang="en-US" sz="1200" dirty="0" err="1">
                <a:latin typeface="+mn-lt"/>
              </a:rPr>
              <a:t>nghiệm</a:t>
            </a:r>
            <a:r>
              <a:rPr lang="en-US" sz="1200" dirty="0">
                <a:latin typeface="+mn-lt"/>
              </a:rPr>
              <a:t> </a:t>
            </a:r>
            <a:r>
              <a:rPr lang="en-US" sz="1200" dirty="0" err="1">
                <a:latin typeface="+mn-lt"/>
              </a:rPr>
              <a:t>áp</a:t>
            </a:r>
            <a:r>
              <a:rPr lang="en-US" sz="1200" dirty="0">
                <a:latin typeface="+mn-lt"/>
              </a:rPr>
              <a:t> </a:t>
            </a:r>
            <a:r>
              <a:rPr lang="en-US" sz="1200" dirty="0" err="1">
                <a:latin typeface="+mn-lt"/>
              </a:rPr>
              <a:t>lực</a:t>
            </a:r>
            <a:r>
              <a:rPr lang="en-US" sz="1200" dirty="0">
                <a:latin typeface="+mn-lt"/>
              </a:rPr>
              <a:t> </a:t>
            </a:r>
            <a:r>
              <a:rPr lang="en-US" sz="1200" dirty="0" err="1">
                <a:latin typeface="+mn-lt"/>
              </a:rPr>
              <a:t>giúp</a:t>
            </a:r>
            <a:r>
              <a:rPr lang="en-US" sz="1200" dirty="0">
                <a:latin typeface="+mn-lt"/>
              </a:rPr>
              <a:t> </a:t>
            </a:r>
            <a:r>
              <a:rPr lang="en-US" sz="1200" dirty="0" err="1">
                <a:latin typeface="+mn-lt"/>
              </a:rPr>
              <a:t>bạn</a:t>
            </a:r>
            <a:r>
              <a:rPr lang="en-US" sz="1200" dirty="0">
                <a:latin typeface="+mn-lt"/>
              </a:rPr>
              <a:t> </a:t>
            </a:r>
            <a:r>
              <a:rPr lang="en-US" sz="1200" dirty="0" err="1">
                <a:latin typeface="+mn-lt"/>
              </a:rPr>
              <a:t>khám</a:t>
            </a:r>
            <a:r>
              <a:rPr lang="en-US" sz="1200" dirty="0">
                <a:latin typeface="+mn-lt"/>
              </a:rPr>
              <a:t> </a:t>
            </a:r>
            <a:r>
              <a:rPr lang="en-US" sz="1200" dirty="0" err="1">
                <a:latin typeface="+mn-lt"/>
              </a:rPr>
              <a:t>phá</a:t>
            </a:r>
            <a:r>
              <a:rPr lang="en-US" sz="1200" dirty="0">
                <a:latin typeface="+mn-lt"/>
              </a:rPr>
              <a:t> </a:t>
            </a:r>
            <a:r>
              <a:rPr lang="en-US" sz="1200" dirty="0" err="1">
                <a:latin typeface="+mn-lt"/>
              </a:rPr>
              <a:t>khi</a:t>
            </a:r>
            <a:r>
              <a:rPr lang="en-US" sz="1200" dirty="0">
                <a:latin typeface="+mn-lt"/>
              </a:rPr>
              <a:t> </a:t>
            </a:r>
            <a:r>
              <a:rPr lang="en-US" sz="1200" dirty="0" err="1">
                <a:latin typeface="+mn-lt"/>
              </a:rPr>
              <a:t>sự</a:t>
            </a:r>
            <a:r>
              <a:rPr lang="en-US" sz="1200" dirty="0">
                <a:latin typeface="+mn-lt"/>
              </a:rPr>
              <a:t> </a:t>
            </a:r>
            <a:r>
              <a:rPr lang="en-US" sz="1200" dirty="0" err="1">
                <a:latin typeface="+mn-lt"/>
              </a:rPr>
              <a:t>xuống</a:t>
            </a:r>
            <a:r>
              <a:rPr lang="en-US" sz="1200" dirty="0">
                <a:latin typeface="+mn-lt"/>
              </a:rPr>
              <a:t> </a:t>
            </a:r>
            <a:r>
              <a:rPr lang="en-US" sz="1200" dirty="0" err="1">
                <a:latin typeface="+mn-lt"/>
              </a:rPr>
              <a:t>cấp</a:t>
            </a:r>
            <a:r>
              <a:rPr lang="en-US" sz="1200" dirty="0">
                <a:latin typeface="+mn-lt"/>
              </a:rPr>
              <a:t> </a:t>
            </a:r>
            <a:r>
              <a:rPr lang="en-US" sz="1200" dirty="0" err="1">
                <a:latin typeface="+mn-lt"/>
              </a:rPr>
              <a:t>bắt</a:t>
            </a:r>
            <a:r>
              <a:rPr lang="en-US" sz="1200" dirty="0">
                <a:latin typeface="+mn-lt"/>
              </a:rPr>
              <a:t> </a:t>
            </a:r>
            <a:r>
              <a:rPr lang="en-US" sz="1200" dirty="0" err="1">
                <a:latin typeface="+mn-lt"/>
              </a:rPr>
              <a:t>đầu</a:t>
            </a:r>
            <a:r>
              <a:rPr lang="en-US" sz="1200" dirty="0">
                <a:latin typeface="+mn-lt"/>
              </a:rPr>
              <a:t> </a:t>
            </a:r>
            <a:r>
              <a:rPr lang="en-US" sz="1200" dirty="0" err="1">
                <a:latin typeface="+mn-lt"/>
              </a:rPr>
              <a:t>để</a:t>
            </a:r>
            <a:r>
              <a:rPr lang="en-US" sz="1200" dirty="0">
                <a:latin typeface="+mn-lt"/>
              </a:rPr>
              <a:t> </a:t>
            </a:r>
            <a:r>
              <a:rPr lang="en-US" sz="1200" dirty="0" err="1">
                <a:latin typeface="+mn-lt"/>
              </a:rPr>
              <a:t>bạn</a:t>
            </a:r>
            <a:r>
              <a:rPr lang="en-US" sz="1200" dirty="0">
                <a:latin typeface="+mn-lt"/>
              </a:rPr>
              <a:t> </a:t>
            </a:r>
            <a:r>
              <a:rPr lang="en-US" sz="1200" dirty="0" err="1">
                <a:latin typeface="+mn-lt"/>
              </a:rPr>
              <a:t>có</a:t>
            </a:r>
            <a:r>
              <a:rPr lang="en-US" sz="1200" dirty="0">
                <a:latin typeface="+mn-lt"/>
              </a:rPr>
              <a:t> </a:t>
            </a:r>
            <a:r>
              <a:rPr lang="en-US" sz="1200" dirty="0" err="1">
                <a:latin typeface="+mn-lt"/>
              </a:rPr>
              <a:t>thể</a:t>
            </a:r>
            <a:r>
              <a:rPr lang="en-US" sz="1200" dirty="0">
                <a:latin typeface="+mn-lt"/>
              </a:rPr>
              <a:t> </a:t>
            </a:r>
            <a:r>
              <a:rPr lang="en-US" sz="1200" dirty="0" err="1">
                <a:latin typeface="+mn-lt"/>
              </a:rPr>
              <a:t>thêm</a:t>
            </a:r>
            <a:r>
              <a:rPr lang="en-US" sz="1200" dirty="0">
                <a:latin typeface="+mn-lt"/>
              </a:rPr>
              <a:t> </a:t>
            </a:r>
            <a:r>
              <a:rPr lang="en-US" sz="1200" dirty="0" err="1">
                <a:latin typeface="+mn-lt"/>
              </a:rPr>
              <a:t>séc</a:t>
            </a:r>
            <a:r>
              <a:rPr lang="en-US" sz="1200" dirty="0">
                <a:latin typeface="+mn-lt"/>
              </a:rPr>
              <a:t> </a:t>
            </a:r>
            <a:r>
              <a:rPr lang="en-US" sz="1200" dirty="0" err="1">
                <a:latin typeface="+mn-lt"/>
              </a:rPr>
              <a:t>vào</a:t>
            </a:r>
            <a:r>
              <a:rPr lang="en-US" sz="1200" dirty="0">
                <a:latin typeface="+mn-lt"/>
              </a:rPr>
              <a:t> </a:t>
            </a:r>
            <a:r>
              <a:rPr lang="en-US" sz="1200" dirty="0" err="1">
                <a:latin typeface="+mn-lt"/>
              </a:rPr>
              <a:t>hệ</a:t>
            </a:r>
            <a:r>
              <a:rPr lang="en-US" sz="1200" dirty="0">
                <a:latin typeface="+mn-lt"/>
              </a:rPr>
              <a:t> </a:t>
            </a:r>
            <a:r>
              <a:rPr lang="en-US" sz="1200" dirty="0" err="1">
                <a:latin typeface="+mn-lt"/>
              </a:rPr>
              <a:t>thống</a:t>
            </a:r>
            <a:r>
              <a:rPr lang="en-US" sz="1200" dirty="0">
                <a:latin typeface="+mn-lt"/>
              </a:rPr>
              <a:t> </a:t>
            </a:r>
            <a:r>
              <a:rPr lang="en-US" sz="1200" dirty="0" err="1">
                <a:latin typeface="+mn-lt"/>
              </a:rPr>
              <a:t>để</a:t>
            </a:r>
            <a:r>
              <a:rPr lang="en-US" sz="1200" dirty="0">
                <a:latin typeface="+mn-lt"/>
              </a:rPr>
              <a:t> </a:t>
            </a:r>
            <a:r>
              <a:rPr lang="en-US" sz="1200" dirty="0" err="1">
                <a:latin typeface="+mn-lt"/>
              </a:rPr>
              <a:t>từ</a:t>
            </a:r>
            <a:r>
              <a:rPr lang="en-US" sz="1200" dirty="0">
                <a:latin typeface="+mn-lt"/>
              </a:rPr>
              <a:t> </a:t>
            </a:r>
            <a:r>
              <a:rPr lang="en-US" sz="1200" dirty="0" err="1">
                <a:latin typeface="+mn-lt"/>
              </a:rPr>
              <a:t>chối</a:t>
            </a:r>
            <a:r>
              <a:rPr lang="en-US" sz="1200" dirty="0">
                <a:latin typeface="+mn-lt"/>
              </a:rPr>
              <a:t> </a:t>
            </a:r>
            <a:r>
              <a:rPr lang="en-US" sz="1200" dirty="0" err="1">
                <a:latin typeface="+mn-lt"/>
              </a:rPr>
              <a:t>các</a:t>
            </a:r>
            <a:r>
              <a:rPr lang="en-US" sz="1200" dirty="0">
                <a:latin typeface="+mn-lt"/>
              </a:rPr>
              <a:t> </a:t>
            </a:r>
            <a:r>
              <a:rPr lang="en-US" sz="1200" dirty="0" err="1">
                <a:latin typeface="+mn-lt"/>
              </a:rPr>
              <a:t>giao</a:t>
            </a:r>
            <a:r>
              <a:rPr lang="en-US" sz="1200" dirty="0">
                <a:latin typeface="+mn-lt"/>
              </a:rPr>
              <a:t> </a:t>
            </a:r>
            <a:r>
              <a:rPr lang="en-US" sz="1200" dirty="0" err="1">
                <a:latin typeface="+mn-lt"/>
              </a:rPr>
              <a:t>dịch</a:t>
            </a:r>
            <a:r>
              <a:rPr lang="en-US" sz="1200" dirty="0">
                <a:latin typeface="+mn-lt"/>
              </a:rPr>
              <a:t> </a:t>
            </a:r>
            <a:r>
              <a:rPr lang="en-US" sz="1200" dirty="0" err="1">
                <a:latin typeface="+mn-lt"/>
              </a:rPr>
              <a:t>vượt</a:t>
            </a:r>
            <a:r>
              <a:rPr lang="en-US" sz="1200" dirty="0">
                <a:latin typeface="+mn-lt"/>
              </a:rPr>
              <a:t> </a:t>
            </a:r>
            <a:r>
              <a:rPr lang="en-US" sz="1200" dirty="0" err="1">
                <a:latin typeface="+mn-lt"/>
              </a:rPr>
              <a:t>quá</a:t>
            </a:r>
            <a:r>
              <a:rPr lang="en-US" sz="1200" dirty="0">
                <a:latin typeface="+mn-lt"/>
              </a:rPr>
              <a:t> </a:t>
            </a:r>
            <a:r>
              <a:rPr lang="en-US" sz="1200" dirty="0" err="1">
                <a:latin typeface="+mn-lt"/>
              </a:rPr>
              <a:t>điểm</a:t>
            </a:r>
            <a:r>
              <a:rPr lang="en-US" sz="1200" dirty="0">
                <a:latin typeface="+mn-lt"/>
              </a:rPr>
              <a:t> </a:t>
            </a:r>
            <a:r>
              <a:rPr lang="en-US" sz="1200" dirty="0" err="1">
                <a:latin typeface="+mn-lt"/>
              </a:rPr>
              <a:t>này</a:t>
            </a:r>
            <a:r>
              <a:rPr lang="en-US" sz="1200" dirty="0">
                <a:latin typeface="+mn-lt"/>
              </a:rPr>
              <a:t>.</a:t>
            </a:r>
          </a:p>
          <a:p>
            <a:pPr>
              <a:lnSpc>
                <a:spcPct val="100000"/>
              </a:lnSpc>
            </a:pPr>
            <a:endParaRPr lang="en-US" sz="1200" dirty="0">
              <a:latin typeface="+mn-lt"/>
            </a:endParaRPr>
          </a:p>
        </p:txBody>
      </p:sp>
    </p:spTree>
    <p:extLst>
      <p:ext uri="{BB962C8B-B14F-4D97-AF65-F5344CB8AC3E}">
        <p14:creationId xmlns:p14="http://schemas.microsoft.com/office/powerpoint/2010/main" val="278358937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575A7-895B-4D15-A80E-C13AC311F8D2}"/>
              </a:ext>
            </a:extLst>
          </p:cNvPr>
          <p:cNvSpPr>
            <a:spLocks noGrp="1"/>
          </p:cNvSpPr>
          <p:nvPr>
            <p:ph type="ctrTitle"/>
          </p:nvPr>
        </p:nvSpPr>
        <p:spPr/>
        <p:txBody>
          <a:bodyPr/>
          <a:lstStyle/>
          <a:p>
            <a:r>
              <a:rPr lang="en-US"/>
              <a:t>User testing</a:t>
            </a:r>
          </a:p>
        </p:txBody>
      </p:sp>
    </p:spTree>
    <p:extLst>
      <p:ext uri="{BB962C8B-B14F-4D97-AF65-F5344CB8AC3E}">
        <p14:creationId xmlns:p14="http://schemas.microsoft.com/office/powerpoint/2010/main" val="305298146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FF650-83B6-48A7-BE1A-132E6987BE47}"/>
              </a:ext>
            </a:extLst>
          </p:cNvPr>
          <p:cNvSpPr>
            <a:spLocks noGrp="1"/>
          </p:cNvSpPr>
          <p:nvPr>
            <p:ph type="title"/>
          </p:nvPr>
        </p:nvSpPr>
        <p:spPr/>
        <p:txBody>
          <a:bodyPr/>
          <a:lstStyle/>
          <a:p>
            <a:r>
              <a:rPr lang="en-US"/>
              <a:t>User testing</a:t>
            </a:r>
          </a:p>
        </p:txBody>
      </p:sp>
      <p:sp>
        <p:nvSpPr>
          <p:cNvPr id="3" name="Text Placeholder 2">
            <a:extLst>
              <a:ext uri="{FF2B5EF4-FFF2-40B4-BE49-F238E27FC236}">
                <a16:creationId xmlns:a16="http://schemas.microsoft.com/office/drawing/2014/main" id="{6FCEC6DC-15E2-492D-8CC5-21721726DE0A}"/>
              </a:ext>
            </a:extLst>
          </p:cNvPr>
          <p:cNvSpPr>
            <a:spLocks noGrp="1"/>
          </p:cNvSpPr>
          <p:nvPr>
            <p:ph type="body" idx="1"/>
          </p:nvPr>
        </p:nvSpPr>
        <p:spPr/>
        <p:txBody>
          <a:bodyPr/>
          <a:lstStyle/>
          <a:p>
            <a:r>
              <a:rPr lang="en-US" sz="1400" dirty="0"/>
              <a:t>Kiểm thử </a:t>
            </a:r>
            <a:r>
              <a:rPr lang="vi-VN" sz="1400" dirty="0"/>
              <a:t>người dùng hoặc khách hàng là một giai đoạn trong quy trình </a:t>
            </a:r>
            <a:r>
              <a:rPr lang="en-US" sz="1400" dirty="0"/>
              <a:t>kiểm thử,</a:t>
            </a:r>
            <a:r>
              <a:rPr lang="vi-VN" sz="1400" dirty="0"/>
              <a:t> trong đó người dùng hoặc khách hàng cung cấp đầu vào và tư vấn về </a:t>
            </a:r>
            <a:r>
              <a:rPr lang="en-US" sz="1400" dirty="0"/>
              <a:t>kiểm thử </a:t>
            </a:r>
            <a:r>
              <a:rPr lang="vi-VN" sz="1400" dirty="0"/>
              <a:t>hệ thống.</a:t>
            </a:r>
            <a:endParaRPr lang="en-US" sz="1400" dirty="0"/>
          </a:p>
          <a:p>
            <a:r>
              <a:rPr lang="vi-VN" sz="1400" dirty="0"/>
              <a:t>Kiểm </a:t>
            </a:r>
            <a:r>
              <a:rPr lang="en-US" sz="1400" dirty="0"/>
              <a:t>thử</a:t>
            </a:r>
            <a:r>
              <a:rPr lang="vi-VN" sz="1400" dirty="0"/>
              <a:t> người dùng là điều cần thiết, ngay cả khi hệ thống toàn diện và kiểm </a:t>
            </a:r>
            <a:r>
              <a:rPr lang="en-US" sz="1400" dirty="0"/>
              <a:t>thử</a:t>
            </a:r>
            <a:r>
              <a:rPr lang="vi-VN" sz="1400" dirty="0"/>
              <a:t> phát hành</a:t>
            </a:r>
            <a:r>
              <a:rPr lang="en-US" sz="1400" dirty="0"/>
              <a:t> (Release testing)</a:t>
            </a:r>
            <a:r>
              <a:rPr lang="vi-VN" sz="1400" dirty="0"/>
              <a:t> đã được thực hiện</a:t>
            </a:r>
            <a:r>
              <a:rPr lang="en-US" sz="1400" dirty="0"/>
              <a:t>.</a:t>
            </a:r>
          </a:p>
          <a:p>
            <a:pPr lvl="1"/>
            <a:r>
              <a:rPr lang="vi-VN" sz="1400" dirty="0">
                <a:latin typeface="Arial" panose="020B0604020202020204" pitchFamily="34" charset="0"/>
                <a:cs typeface="Arial" panose="020B0604020202020204" pitchFamily="34" charset="0"/>
              </a:rPr>
              <a:t>Lý do cho điều này là do ảnh hưởng từ môi trường làm việc của người dùng có ảnh hưởng lớn đến độ tin cậy, hiệu suất, khả năng sử dụng và sự mạnh mẽ của một hệ thống. Chúng không thể được nhân rộng trong một môi trường thử nghiệm.</a:t>
            </a:r>
            <a:endParaRPr lang="en-US" sz="1400"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4D3839E3-B295-4CBA-8CD9-F9F4614B107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64</a:t>
            </a:fld>
            <a:endParaRPr lang="en"/>
          </a:p>
        </p:txBody>
      </p:sp>
    </p:spTree>
    <p:extLst>
      <p:ext uri="{BB962C8B-B14F-4D97-AF65-F5344CB8AC3E}">
        <p14:creationId xmlns:p14="http://schemas.microsoft.com/office/powerpoint/2010/main" val="120955441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B47DE-165F-4323-8540-2491065AB0F3}"/>
              </a:ext>
            </a:extLst>
          </p:cNvPr>
          <p:cNvSpPr>
            <a:spLocks noGrp="1"/>
          </p:cNvSpPr>
          <p:nvPr>
            <p:ph type="title"/>
          </p:nvPr>
        </p:nvSpPr>
        <p:spPr/>
        <p:txBody>
          <a:bodyPr/>
          <a:lstStyle/>
          <a:p>
            <a:r>
              <a:rPr lang="vi-VN" sz="2400"/>
              <a:t>Các loại thử nghiệm người dùng</a:t>
            </a:r>
            <a:endParaRPr lang="en-US" sz="2400"/>
          </a:p>
        </p:txBody>
      </p:sp>
      <p:sp>
        <p:nvSpPr>
          <p:cNvPr id="3" name="Text Placeholder 2">
            <a:extLst>
              <a:ext uri="{FF2B5EF4-FFF2-40B4-BE49-F238E27FC236}">
                <a16:creationId xmlns:a16="http://schemas.microsoft.com/office/drawing/2014/main" id="{4F5667C5-56E8-4A83-9707-32875AE881A6}"/>
              </a:ext>
            </a:extLst>
          </p:cNvPr>
          <p:cNvSpPr>
            <a:spLocks noGrp="1"/>
          </p:cNvSpPr>
          <p:nvPr>
            <p:ph type="body" idx="1"/>
          </p:nvPr>
        </p:nvSpPr>
        <p:spPr/>
        <p:txBody>
          <a:bodyPr/>
          <a:lstStyle/>
          <a:p>
            <a:r>
              <a:rPr lang="en-US" sz="1400" dirty="0"/>
              <a:t>Kiểm thử </a:t>
            </a:r>
            <a:r>
              <a:rPr lang="vi-VN" sz="1400" dirty="0"/>
              <a:t>Alpha</a:t>
            </a:r>
          </a:p>
          <a:p>
            <a:pPr lvl="1"/>
            <a:r>
              <a:rPr lang="vi-VN" sz="1400" dirty="0">
                <a:latin typeface="Arial" panose="020B0604020202020204" pitchFamily="34" charset="0"/>
                <a:cs typeface="Arial" panose="020B0604020202020204" pitchFamily="34" charset="0"/>
              </a:rPr>
              <a:t>Người dùng phần mềm làm việc với nhóm phát triển để kiểm tra phần mềm tại trang web của nhà phát triển.</a:t>
            </a:r>
          </a:p>
          <a:p>
            <a:r>
              <a:rPr lang="en-US" sz="1400" dirty="0"/>
              <a:t>Kiểm t</a:t>
            </a:r>
            <a:r>
              <a:rPr lang="vi-VN" sz="1400" dirty="0"/>
              <a:t>hử Beta</a:t>
            </a:r>
          </a:p>
          <a:p>
            <a:pPr lvl="1"/>
            <a:r>
              <a:rPr lang="vi-VN" sz="1400" dirty="0">
                <a:latin typeface="Arial" panose="020B0604020202020204" pitchFamily="34" charset="0"/>
                <a:cs typeface="Arial" panose="020B0604020202020204" pitchFamily="34" charset="0"/>
              </a:rPr>
              <a:t>Bản phát hành phần mềm được cung cấp cho người dùng để cho phép họ thử nghiệm và nêu ra các vấn đề mà họ phát hiện ra với các nhà phát triển hệ thống.</a:t>
            </a:r>
          </a:p>
          <a:p>
            <a:r>
              <a:rPr lang="en-US" sz="1400" dirty="0"/>
              <a:t>Kiểm thử</a:t>
            </a:r>
            <a:r>
              <a:rPr lang="vi-VN" sz="1400" dirty="0"/>
              <a:t> chấp nhận</a:t>
            </a:r>
          </a:p>
          <a:p>
            <a:pPr lvl="1"/>
            <a:r>
              <a:rPr lang="vi-VN" sz="1400" dirty="0">
                <a:latin typeface="Arial" panose="020B0604020202020204" pitchFamily="34" charset="0"/>
                <a:cs typeface="Arial" panose="020B0604020202020204" pitchFamily="34" charset="0"/>
              </a:rPr>
              <a:t>Khách hàng kiểm tra một hệ thống để quyết định xem nó có sẵn sàng được chấp nhận từ các nhà phát triển hệ thống và triển khai trong môi trường khách hàng hay không. Chủ yếu cho các hệ thống tùy chỉnh.</a:t>
            </a:r>
            <a:endParaRPr lang="en-US" sz="1400"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845B1A20-AE25-43BC-9B34-34ED06901EE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65</a:t>
            </a:fld>
            <a:endParaRPr lang="en"/>
          </a:p>
        </p:txBody>
      </p:sp>
    </p:spTree>
    <p:extLst>
      <p:ext uri="{BB962C8B-B14F-4D97-AF65-F5344CB8AC3E}">
        <p14:creationId xmlns:p14="http://schemas.microsoft.com/office/powerpoint/2010/main" val="274529533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FA45A-A6D5-4690-B0AD-A4B9FFED2A11}"/>
              </a:ext>
            </a:extLst>
          </p:cNvPr>
          <p:cNvSpPr>
            <a:spLocks noGrp="1"/>
          </p:cNvSpPr>
          <p:nvPr>
            <p:ph type="title"/>
          </p:nvPr>
        </p:nvSpPr>
        <p:spPr/>
        <p:txBody>
          <a:bodyPr/>
          <a:lstStyle/>
          <a:p>
            <a:r>
              <a:rPr lang="en-US" sz="2400"/>
              <a:t>Quá trình thử nghiệm chấp nhận</a:t>
            </a:r>
          </a:p>
        </p:txBody>
      </p:sp>
      <p:sp>
        <p:nvSpPr>
          <p:cNvPr id="4" name="Slide Number Placeholder 3">
            <a:extLst>
              <a:ext uri="{FF2B5EF4-FFF2-40B4-BE49-F238E27FC236}">
                <a16:creationId xmlns:a16="http://schemas.microsoft.com/office/drawing/2014/main" id="{7F844058-8373-4196-8D4A-164DDC25D08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66</a:t>
            </a:fld>
            <a:endParaRPr lang="en"/>
          </a:p>
        </p:txBody>
      </p:sp>
      <p:pic>
        <p:nvPicPr>
          <p:cNvPr id="5" name="Picture 4">
            <a:extLst>
              <a:ext uri="{FF2B5EF4-FFF2-40B4-BE49-F238E27FC236}">
                <a16:creationId xmlns:a16="http://schemas.microsoft.com/office/drawing/2014/main" id="{3414718F-AF8A-487D-A639-C0BF01880E18}"/>
              </a:ext>
            </a:extLst>
          </p:cNvPr>
          <p:cNvPicPr>
            <a:picLocks noChangeAspect="1"/>
          </p:cNvPicPr>
          <p:nvPr/>
        </p:nvPicPr>
        <p:blipFill>
          <a:blip r:embed="rId2"/>
          <a:stretch>
            <a:fillRect/>
          </a:stretch>
        </p:blipFill>
        <p:spPr>
          <a:xfrm>
            <a:off x="720700" y="1830425"/>
            <a:ext cx="6381750" cy="2314575"/>
          </a:xfrm>
          <a:prstGeom prst="rect">
            <a:avLst/>
          </a:prstGeom>
        </p:spPr>
      </p:pic>
      <p:sp>
        <p:nvSpPr>
          <p:cNvPr id="6" name="TextBox 5">
            <a:extLst>
              <a:ext uri="{FF2B5EF4-FFF2-40B4-BE49-F238E27FC236}">
                <a16:creationId xmlns:a16="http://schemas.microsoft.com/office/drawing/2014/main" id="{1D705C80-4C62-472D-81AE-516B471FCF0E}"/>
              </a:ext>
            </a:extLst>
          </p:cNvPr>
          <p:cNvSpPr txBox="1"/>
          <p:nvPr/>
        </p:nvSpPr>
        <p:spPr>
          <a:xfrm>
            <a:off x="720700" y="4825700"/>
            <a:ext cx="3939790" cy="261610"/>
          </a:xfrm>
          <a:prstGeom prst="rect">
            <a:avLst/>
          </a:prstGeom>
          <a:noFill/>
        </p:spPr>
        <p:txBody>
          <a:bodyPr wrap="square" rtlCol="0">
            <a:spAutoFit/>
          </a:bodyPr>
          <a:lstStyle/>
          <a:p>
            <a:r>
              <a:rPr lang="en-US" sz="1100" i="1" dirty="0">
                <a:latin typeface="Arial" panose="020B0604020202020204" pitchFamily="34" charset="0"/>
                <a:cs typeface="Arial" panose="020B0604020202020204" pitchFamily="34" charset="0"/>
              </a:rPr>
              <a:t>Hình 8.11 software engineering tenth edition ian sommerville </a:t>
            </a:r>
          </a:p>
        </p:txBody>
      </p:sp>
    </p:spTree>
    <p:extLst>
      <p:ext uri="{BB962C8B-B14F-4D97-AF65-F5344CB8AC3E}">
        <p14:creationId xmlns:p14="http://schemas.microsoft.com/office/powerpoint/2010/main" val="403163850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8C4C9-DB25-4B92-BB76-C427C52B80D2}"/>
              </a:ext>
            </a:extLst>
          </p:cNvPr>
          <p:cNvSpPr>
            <a:spLocks noGrp="1"/>
          </p:cNvSpPr>
          <p:nvPr>
            <p:ph type="title"/>
          </p:nvPr>
        </p:nvSpPr>
        <p:spPr>
          <a:xfrm>
            <a:off x="1031424" y="1149725"/>
            <a:ext cx="7797943" cy="680700"/>
          </a:xfrm>
        </p:spPr>
        <p:txBody>
          <a:bodyPr/>
          <a:lstStyle/>
          <a:p>
            <a:r>
              <a:rPr lang="en-US" sz="2400"/>
              <a:t>Các giai đoạn trong quá trình kiểm thử chấp nhận</a:t>
            </a:r>
          </a:p>
        </p:txBody>
      </p:sp>
      <p:sp>
        <p:nvSpPr>
          <p:cNvPr id="3" name="Text Placeholder 2">
            <a:extLst>
              <a:ext uri="{FF2B5EF4-FFF2-40B4-BE49-F238E27FC236}">
                <a16:creationId xmlns:a16="http://schemas.microsoft.com/office/drawing/2014/main" id="{0C02A050-9063-47F3-981E-6F0C6CD08935}"/>
              </a:ext>
            </a:extLst>
          </p:cNvPr>
          <p:cNvSpPr>
            <a:spLocks noGrp="1"/>
          </p:cNvSpPr>
          <p:nvPr>
            <p:ph type="body" idx="1"/>
          </p:nvPr>
        </p:nvSpPr>
        <p:spPr>
          <a:xfrm>
            <a:off x="1031425" y="1830425"/>
            <a:ext cx="7797942" cy="2521200"/>
          </a:xfrm>
        </p:spPr>
        <p:txBody>
          <a:bodyPr/>
          <a:lstStyle/>
          <a:p>
            <a:r>
              <a:rPr lang="en-US" dirty="0"/>
              <a:t>Xác định tiêu chí chấp nhận (Define acceptance criteria)</a:t>
            </a:r>
          </a:p>
          <a:p>
            <a:pPr lvl="1"/>
            <a:r>
              <a:rPr lang="en-US" dirty="0">
                <a:latin typeface="Arial" panose="020B0604020202020204" pitchFamily="34" charset="0"/>
                <a:cs typeface="Arial" panose="020B0604020202020204" pitchFamily="34" charset="0"/>
              </a:rPr>
              <a:t>Kế hoạch nghiệm thu (Plan acceptance testing)</a:t>
            </a:r>
          </a:p>
          <a:p>
            <a:pPr lvl="1"/>
            <a:r>
              <a:rPr lang="en-US" dirty="0">
                <a:latin typeface="Arial" panose="020B0604020202020204" pitchFamily="34" charset="0"/>
                <a:cs typeface="Arial" panose="020B0604020202020204" pitchFamily="34" charset="0"/>
              </a:rPr>
              <a:t>Kiểm thử chấp nhận (Derive acceptance tests)</a:t>
            </a:r>
          </a:p>
          <a:p>
            <a:pPr lvl="1"/>
            <a:r>
              <a:rPr lang="en-US" dirty="0">
                <a:latin typeface="Arial" panose="020B0604020202020204" pitchFamily="34" charset="0"/>
                <a:cs typeface="Arial" panose="020B0604020202020204" pitchFamily="34" charset="0"/>
              </a:rPr>
              <a:t>Chạy kiểm thử chấp nhận (Run acceptance tests)</a:t>
            </a:r>
          </a:p>
          <a:p>
            <a:pPr lvl="1"/>
            <a:r>
              <a:rPr lang="en-US" dirty="0">
                <a:latin typeface="Arial" panose="020B0604020202020204" pitchFamily="34" charset="0"/>
                <a:cs typeface="Arial" panose="020B0604020202020204" pitchFamily="34" charset="0"/>
              </a:rPr>
              <a:t>Đàm phán kết quả kiểm thử (Negotiate test results)</a:t>
            </a:r>
          </a:p>
          <a:p>
            <a:pPr lvl="1"/>
            <a:r>
              <a:rPr lang="en-US" dirty="0">
                <a:latin typeface="Arial" panose="020B0604020202020204" pitchFamily="34" charset="0"/>
                <a:cs typeface="Arial" panose="020B0604020202020204" pitchFamily="34" charset="0"/>
              </a:rPr>
              <a:t>Từ chối / chấp nhận hệ thống (Reject/accept system)</a:t>
            </a:r>
          </a:p>
        </p:txBody>
      </p:sp>
      <p:sp>
        <p:nvSpPr>
          <p:cNvPr id="4" name="Slide Number Placeholder 3">
            <a:extLst>
              <a:ext uri="{FF2B5EF4-FFF2-40B4-BE49-F238E27FC236}">
                <a16:creationId xmlns:a16="http://schemas.microsoft.com/office/drawing/2014/main" id="{B3286E13-873A-4826-B480-FCA55488215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67</a:t>
            </a:fld>
            <a:endParaRPr lang="en"/>
          </a:p>
        </p:txBody>
      </p:sp>
    </p:spTree>
    <p:extLst>
      <p:ext uri="{BB962C8B-B14F-4D97-AF65-F5344CB8AC3E}">
        <p14:creationId xmlns:p14="http://schemas.microsoft.com/office/powerpoint/2010/main" val="305701078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DBFA7-E446-4238-97B9-85B032AB6E95}"/>
              </a:ext>
            </a:extLst>
          </p:cNvPr>
          <p:cNvSpPr>
            <a:spLocks noGrp="1"/>
          </p:cNvSpPr>
          <p:nvPr>
            <p:ph type="title"/>
          </p:nvPr>
        </p:nvSpPr>
        <p:spPr>
          <a:xfrm>
            <a:off x="1031424" y="1149725"/>
            <a:ext cx="6519749" cy="680700"/>
          </a:xfrm>
        </p:spPr>
        <p:txBody>
          <a:bodyPr/>
          <a:lstStyle/>
          <a:p>
            <a:r>
              <a:rPr lang="vi-VN" sz="2400"/>
              <a:t>Phương pháp nhanh và kiểm </a:t>
            </a:r>
            <a:r>
              <a:rPr lang="en-US" sz="2400"/>
              <a:t>thử</a:t>
            </a:r>
            <a:r>
              <a:rPr lang="vi-VN" sz="2400"/>
              <a:t> chấp nhận</a:t>
            </a:r>
            <a:endParaRPr lang="en-US" sz="2400"/>
          </a:p>
        </p:txBody>
      </p:sp>
      <p:sp>
        <p:nvSpPr>
          <p:cNvPr id="3" name="Text Placeholder 2">
            <a:extLst>
              <a:ext uri="{FF2B5EF4-FFF2-40B4-BE49-F238E27FC236}">
                <a16:creationId xmlns:a16="http://schemas.microsoft.com/office/drawing/2014/main" id="{EAA66C83-0FAD-47F1-977D-4E442C1E2B06}"/>
              </a:ext>
            </a:extLst>
          </p:cNvPr>
          <p:cNvSpPr>
            <a:spLocks noGrp="1"/>
          </p:cNvSpPr>
          <p:nvPr>
            <p:ph type="body" idx="1"/>
          </p:nvPr>
        </p:nvSpPr>
        <p:spPr>
          <a:xfrm>
            <a:off x="1031425" y="1830425"/>
            <a:ext cx="6519748" cy="2521200"/>
          </a:xfrm>
        </p:spPr>
        <p:txBody>
          <a:bodyPr/>
          <a:lstStyle/>
          <a:p>
            <a:r>
              <a:rPr lang="vi-VN" sz="1400"/>
              <a:t>Trong các phương thức nhanh, người dùng/khách hàng là một phần của nhóm phát triển và chịu trách nhiệm đưa ra quyết định về khả năng chấp nhận của hệ thống.</a:t>
            </a:r>
          </a:p>
          <a:p>
            <a:r>
              <a:rPr lang="vi-VN" sz="1400"/>
              <a:t>Các </a:t>
            </a:r>
            <a:r>
              <a:rPr lang="en-US" sz="1400"/>
              <a:t>kiểm </a:t>
            </a:r>
            <a:r>
              <a:rPr lang="vi-VN" sz="1400"/>
              <a:t>thử được xác định bởi người dùng/khách hàng và được tích hợp với các </a:t>
            </a:r>
            <a:r>
              <a:rPr lang="en-US" sz="1400"/>
              <a:t>kiểm </a:t>
            </a:r>
            <a:r>
              <a:rPr lang="vi-VN" sz="1400"/>
              <a:t>thử</a:t>
            </a:r>
            <a:r>
              <a:rPr lang="en-US" sz="1400"/>
              <a:t> </a:t>
            </a:r>
            <a:r>
              <a:rPr lang="vi-VN" sz="1400"/>
              <a:t>khác ở chỗ chúng được chạy tự động khi có thay đổi.</a:t>
            </a:r>
          </a:p>
          <a:p>
            <a:r>
              <a:rPr lang="vi-VN" sz="1400"/>
              <a:t>Không có quá trình </a:t>
            </a:r>
            <a:r>
              <a:rPr lang="en-US" sz="1400"/>
              <a:t>kiểm </a:t>
            </a:r>
            <a:r>
              <a:rPr lang="vi-VN" sz="1400"/>
              <a:t>thử chấp nhận riêng biệt.</a:t>
            </a:r>
          </a:p>
          <a:p>
            <a:r>
              <a:rPr lang="vi-VN" sz="1400"/>
              <a:t>Vấn đề chính ở đây là liệu người dùng nhúng có phải là điển hình hay không và có thể đại diện cho lợi ích của tất cả các bên liên quan trong hệ thống.</a:t>
            </a:r>
            <a:endParaRPr lang="en-US" sz="1400"/>
          </a:p>
        </p:txBody>
      </p:sp>
      <p:sp>
        <p:nvSpPr>
          <p:cNvPr id="4" name="Slide Number Placeholder 3">
            <a:extLst>
              <a:ext uri="{FF2B5EF4-FFF2-40B4-BE49-F238E27FC236}">
                <a16:creationId xmlns:a16="http://schemas.microsoft.com/office/drawing/2014/main" id="{EEF2E9E2-BE4B-49F5-92F5-F48CA8E2BD1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68</a:t>
            </a:fld>
            <a:endParaRPr lang="en"/>
          </a:p>
        </p:txBody>
      </p:sp>
    </p:spTree>
    <p:extLst>
      <p:ext uri="{BB962C8B-B14F-4D97-AF65-F5344CB8AC3E}">
        <p14:creationId xmlns:p14="http://schemas.microsoft.com/office/powerpoint/2010/main" val="383658489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DBFA7-E446-4238-97B9-85B032AB6E95}"/>
              </a:ext>
            </a:extLst>
          </p:cNvPr>
          <p:cNvSpPr>
            <a:spLocks noGrp="1"/>
          </p:cNvSpPr>
          <p:nvPr>
            <p:ph type="title"/>
          </p:nvPr>
        </p:nvSpPr>
        <p:spPr>
          <a:xfrm>
            <a:off x="1031424" y="1149725"/>
            <a:ext cx="6519749" cy="680700"/>
          </a:xfrm>
        </p:spPr>
        <p:txBody>
          <a:bodyPr/>
          <a:lstStyle/>
          <a:p>
            <a:r>
              <a:rPr lang="en-US" sz="2400"/>
              <a:t>Test ở TMA</a:t>
            </a:r>
          </a:p>
        </p:txBody>
      </p:sp>
      <p:sp>
        <p:nvSpPr>
          <p:cNvPr id="4" name="Slide Number Placeholder 3">
            <a:extLst>
              <a:ext uri="{FF2B5EF4-FFF2-40B4-BE49-F238E27FC236}">
                <a16:creationId xmlns:a16="http://schemas.microsoft.com/office/drawing/2014/main" id="{EEF2E9E2-BE4B-49F5-92F5-F48CA8E2BD1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69</a:t>
            </a:fld>
            <a:endParaRPr lang="en"/>
          </a:p>
        </p:txBody>
      </p:sp>
      <p:sp>
        <p:nvSpPr>
          <p:cNvPr id="6" name="Text Placeholder 5">
            <a:extLst>
              <a:ext uri="{FF2B5EF4-FFF2-40B4-BE49-F238E27FC236}">
                <a16:creationId xmlns:a16="http://schemas.microsoft.com/office/drawing/2014/main" id="{4C97CD61-3607-45F9-A0D4-AD833D5AF595}"/>
              </a:ext>
            </a:extLst>
          </p:cNvPr>
          <p:cNvSpPr>
            <a:spLocks noGrp="1"/>
          </p:cNvSpPr>
          <p:nvPr>
            <p:ph type="body" idx="1"/>
          </p:nvPr>
        </p:nvSpPr>
        <p:spPr/>
        <p:txBody>
          <a:bodyPr/>
          <a:lstStyle/>
          <a:p>
            <a:pPr>
              <a:buFontTx/>
              <a:buChar char="-"/>
            </a:pPr>
            <a:r>
              <a:rPr lang="en-US"/>
              <a:t>English</a:t>
            </a:r>
          </a:p>
          <a:p>
            <a:pPr>
              <a:buFontTx/>
              <a:buChar char="-"/>
            </a:pPr>
            <a:r>
              <a:rPr lang="en-US"/>
              <a:t>Đọc requirement</a:t>
            </a:r>
          </a:p>
          <a:p>
            <a:pPr>
              <a:buFontTx/>
              <a:buChar char="-"/>
            </a:pPr>
            <a:r>
              <a:rPr lang="en-US"/>
              <a:t>Viết Test case thỏa điều kiện không thiếu theo kiểu Feature Breakdown Table.</a:t>
            </a:r>
          </a:p>
        </p:txBody>
      </p:sp>
    </p:spTree>
    <p:extLst>
      <p:ext uri="{BB962C8B-B14F-4D97-AF65-F5344CB8AC3E}">
        <p14:creationId xmlns:p14="http://schemas.microsoft.com/office/powerpoint/2010/main" val="3899051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3BC1C-3CCD-4A77-B894-0642B33D85C2}"/>
              </a:ext>
            </a:extLst>
          </p:cNvPr>
          <p:cNvSpPr>
            <a:spLocks noGrp="1"/>
          </p:cNvSpPr>
          <p:nvPr>
            <p:ph type="title"/>
          </p:nvPr>
        </p:nvSpPr>
        <p:spPr/>
        <p:txBody>
          <a:bodyPr/>
          <a:lstStyle/>
          <a:p>
            <a:r>
              <a:rPr lang="en-US" sz="2400" dirty="0"/>
              <a:t>Lỗi, sai sót và hỏng hóc phần mềm</a:t>
            </a:r>
          </a:p>
        </p:txBody>
      </p:sp>
      <p:sp>
        <p:nvSpPr>
          <p:cNvPr id="3" name="Text Placeholder 2">
            <a:extLst>
              <a:ext uri="{FF2B5EF4-FFF2-40B4-BE49-F238E27FC236}">
                <a16:creationId xmlns:a16="http://schemas.microsoft.com/office/drawing/2014/main" id="{6DD6CAD9-B4A9-4158-B5C2-9678AC6E8458}"/>
              </a:ext>
            </a:extLst>
          </p:cNvPr>
          <p:cNvSpPr>
            <a:spLocks noGrp="1"/>
          </p:cNvSpPr>
          <p:nvPr>
            <p:ph type="body" idx="1"/>
          </p:nvPr>
        </p:nvSpPr>
        <p:spPr/>
        <p:txBody>
          <a:bodyPr/>
          <a:lstStyle/>
          <a:p>
            <a:r>
              <a:rPr lang="en-US" sz="1800" dirty="0"/>
              <a:t>Lỗi phần mềm</a:t>
            </a:r>
          </a:p>
          <a:p>
            <a:pPr lvl="1"/>
            <a:r>
              <a:rPr lang="en-US" sz="1800" dirty="0">
                <a:latin typeface="Arial" panose="020B0604020202020204" pitchFamily="34" charset="0"/>
                <a:cs typeface="Arial" panose="020B0604020202020204" pitchFamily="34" charset="0"/>
              </a:rPr>
              <a:t>Do con ng</a:t>
            </a:r>
            <a:r>
              <a:rPr lang="vi-VN" sz="1800" dirty="0">
                <a:latin typeface="Arial" panose="020B0604020202020204" pitchFamily="34" charset="0"/>
                <a:cs typeface="Arial" panose="020B0604020202020204" pitchFamily="34" charset="0"/>
              </a:rPr>
              <a:t>ư</a:t>
            </a:r>
            <a:r>
              <a:rPr lang="en-US" sz="1800" dirty="0">
                <a:latin typeface="Arial" panose="020B0604020202020204" pitchFamily="34" charset="0"/>
                <a:cs typeface="Arial" panose="020B0604020202020204" pitchFamily="34" charset="0"/>
              </a:rPr>
              <a:t>ời gây ra.</a:t>
            </a:r>
          </a:p>
          <a:p>
            <a:pPr lvl="1"/>
            <a:r>
              <a:rPr lang="en-US" sz="1800" dirty="0">
                <a:latin typeface="Arial" panose="020B0604020202020204" pitchFamily="34" charset="0"/>
                <a:cs typeface="Arial" panose="020B0604020202020204" pitchFamily="34" charset="0"/>
              </a:rPr>
              <a:t>Do lỗi cú pháp hoặc lỗi logic.</a:t>
            </a:r>
          </a:p>
          <a:p>
            <a:r>
              <a:rPr lang="en-US" sz="1800" dirty="0"/>
              <a:t>Sai sót của phần mềm</a:t>
            </a:r>
          </a:p>
          <a:p>
            <a:pPr lvl="1"/>
            <a:r>
              <a:rPr lang="en-US" sz="1800" dirty="0">
                <a:latin typeface="Arial" panose="020B0604020202020204" pitchFamily="34" charset="0"/>
                <a:cs typeface="Arial" panose="020B0604020202020204" pitchFamily="34" charset="0"/>
              </a:rPr>
              <a:t>Do dư thừa hoặc bỏ sót yêu cầu phần mềm.</a:t>
            </a:r>
          </a:p>
          <a:p>
            <a:r>
              <a:rPr lang="en-US" sz="1800" dirty="0"/>
              <a:t>Hỏng hóc phần mềm</a:t>
            </a:r>
          </a:p>
          <a:p>
            <a:pPr lvl="1"/>
            <a:r>
              <a:rPr lang="en-US" sz="1800" dirty="0">
                <a:latin typeface="Arial" panose="020B0604020202020204" pitchFamily="34" charset="0"/>
                <a:cs typeface="Arial" panose="020B0604020202020204" pitchFamily="34" charset="0"/>
              </a:rPr>
              <a:t>Sai sót phần mềm không đ</a:t>
            </a:r>
            <a:r>
              <a:rPr lang="vi-VN" sz="1800" dirty="0">
                <a:latin typeface="Arial" panose="020B0604020202020204" pitchFamily="34" charset="0"/>
                <a:cs typeface="Arial" panose="020B0604020202020204" pitchFamily="34" charset="0"/>
              </a:rPr>
              <a:t>ư</a:t>
            </a:r>
            <a:r>
              <a:rPr lang="en-US" sz="1800" dirty="0">
                <a:latin typeface="Arial" panose="020B0604020202020204" pitchFamily="34" charset="0"/>
                <a:cs typeface="Arial" panose="020B0604020202020204" pitchFamily="34" charset="0"/>
              </a:rPr>
              <a:t>ợc phát hiện</a:t>
            </a:r>
          </a:p>
        </p:txBody>
      </p:sp>
      <p:sp>
        <p:nvSpPr>
          <p:cNvPr id="4" name="Slide Number Placeholder 3">
            <a:extLst>
              <a:ext uri="{FF2B5EF4-FFF2-40B4-BE49-F238E27FC236}">
                <a16:creationId xmlns:a16="http://schemas.microsoft.com/office/drawing/2014/main" id="{988D91F5-31C4-4E23-89C0-14601AE9105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extLst>
      <p:ext uri="{BB962C8B-B14F-4D97-AF65-F5344CB8AC3E}">
        <p14:creationId xmlns:p14="http://schemas.microsoft.com/office/powerpoint/2010/main" val="2287067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arn(inVertical)">
                                      <p:cBhvr>
                                        <p:cTn id="18" dur="500"/>
                                        <p:tgtEl>
                                          <p:spTgt spid="3">
                                            <p:txEl>
                                              <p:pRg st="3" end="3"/>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arn(inVertical)">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arn(inVertical)">
                                      <p:cBhvr>
                                        <p:cTn id="26" dur="500"/>
                                        <p:tgtEl>
                                          <p:spTgt spid="3">
                                            <p:txEl>
                                              <p:pRg st="5" end="5"/>
                                            </p:txEl>
                                          </p:spTgt>
                                        </p:tgtEl>
                                      </p:cBhvr>
                                    </p:animEffect>
                                  </p:childTnLst>
                                </p:cTn>
                              </p:par>
                              <p:par>
                                <p:cTn id="27" presetID="16" presetClass="entr" presetSubtype="21"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arn(inVertical)">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DBFA7-E446-4238-97B9-85B032AB6E95}"/>
              </a:ext>
            </a:extLst>
          </p:cNvPr>
          <p:cNvSpPr>
            <a:spLocks noGrp="1"/>
          </p:cNvSpPr>
          <p:nvPr>
            <p:ph type="title"/>
          </p:nvPr>
        </p:nvSpPr>
        <p:spPr>
          <a:xfrm>
            <a:off x="1031424" y="1149725"/>
            <a:ext cx="6519749" cy="680700"/>
          </a:xfrm>
        </p:spPr>
        <p:txBody>
          <a:bodyPr/>
          <a:lstStyle/>
          <a:p>
            <a:r>
              <a:rPr lang="en-US" sz="2400"/>
              <a:t>Test ở TMA</a:t>
            </a:r>
          </a:p>
        </p:txBody>
      </p:sp>
      <p:sp>
        <p:nvSpPr>
          <p:cNvPr id="4" name="Slide Number Placeholder 3">
            <a:extLst>
              <a:ext uri="{FF2B5EF4-FFF2-40B4-BE49-F238E27FC236}">
                <a16:creationId xmlns:a16="http://schemas.microsoft.com/office/drawing/2014/main" id="{EEF2E9E2-BE4B-49F5-92F5-F48CA8E2BD1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70</a:t>
            </a:fld>
            <a:endParaRPr lang="en"/>
          </a:p>
        </p:txBody>
      </p:sp>
      <p:pic>
        <p:nvPicPr>
          <p:cNvPr id="5" name="Picture 4">
            <a:extLst>
              <a:ext uri="{FF2B5EF4-FFF2-40B4-BE49-F238E27FC236}">
                <a16:creationId xmlns:a16="http://schemas.microsoft.com/office/drawing/2014/main" id="{F0FE6A32-79E2-4AF6-9976-E3127DFBE75A}"/>
              </a:ext>
            </a:extLst>
          </p:cNvPr>
          <p:cNvPicPr>
            <a:picLocks noChangeAspect="1"/>
          </p:cNvPicPr>
          <p:nvPr/>
        </p:nvPicPr>
        <p:blipFill>
          <a:blip r:embed="rId2"/>
          <a:stretch>
            <a:fillRect/>
          </a:stretch>
        </p:blipFill>
        <p:spPr>
          <a:xfrm>
            <a:off x="84083" y="1830425"/>
            <a:ext cx="7840717" cy="3092683"/>
          </a:xfrm>
          <a:prstGeom prst="rect">
            <a:avLst/>
          </a:prstGeom>
        </p:spPr>
      </p:pic>
    </p:spTree>
    <p:extLst>
      <p:ext uri="{BB962C8B-B14F-4D97-AF65-F5344CB8AC3E}">
        <p14:creationId xmlns:p14="http://schemas.microsoft.com/office/powerpoint/2010/main" val="316067149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DBFA7-E446-4238-97B9-85B032AB6E95}"/>
              </a:ext>
            </a:extLst>
          </p:cNvPr>
          <p:cNvSpPr>
            <a:spLocks noGrp="1"/>
          </p:cNvSpPr>
          <p:nvPr>
            <p:ph type="title"/>
          </p:nvPr>
        </p:nvSpPr>
        <p:spPr>
          <a:xfrm>
            <a:off x="1031424" y="1149725"/>
            <a:ext cx="6519749" cy="680700"/>
          </a:xfrm>
        </p:spPr>
        <p:txBody>
          <a:bodyPr/>
          <a:lstStyle/>
          <a:p>
            <a:r>
              <a:rPr lang="en-US" sz="2400"/>
              <a:t>Test ở TMA</a:t>
            </a:r>
          </a:p>
        </p:txBody>
      </p:sp>
      <p:sp>
        <p:nvSpPr>
          <p:cNvPr id="4" name="Slide Number Placeholder 3">
            <a:extLst>
              <a:ext uri="{FF2B5EF4-FFF2-40B4-BE49-F238E27FC236}">
                <a16:creationId xmlns:a16="http://schemas.microsoft.com/office/drawing/2014/main" id="{EEF2E9E2-BE4B-49F5-92F5-F48CA8E2BD1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71</a:t>
            </a:fld>
            <a:endParaRPr lang="en"/>
          </a:p>
        </p:txBody>
      </p:sp>
      <p:sp>
        <p:nvSpPr>
          <p:cNvPr id="6" name="Text Placeholder 5">
            <a:extLst>
              <a:ext uri="{FF2B5EF4-FFF2-40B4-BE49-F238E27FC236}">
                <a16:creationId xmlns:a16="http://schemas.microsoft.com/office/drawing/2014/main" id="{4C97CD61-3607-45F9-A0D4-AD833D5AF595}"/>
              </a:ext>
            </a:extLst>
          </p:cNvPr>
          <p:cNvSpPr>
            <a:spLocks noGrp="1"/>
          </p:cNvSpPr>
          <p:nvPr>
            <p:ph type="body" idx="1"/>
          </p:nvPr>
        </p:nvSpPr>
        <p:spPr/>
        <p:txBody>
          <a:bodyPr/>
          <a:lstStyle/>
          <a:p>
            <a:pPr>
              <a:buFontTx/>
              <a:buChar char="-"/>
            </a:pPr>
            <a:r>
              <a:rPr lang="en-US"/>
              <a:t>Viết test case bằng excel, test rail tool, redmine</a:t>
            </a:r>
          </a:p>
          <a:p>
            <a:pPr>
              <a:buFontTx/>
              <a:buChar char="-"/>
            </a:pPr>
            <a:r>
              <a:rPr lang="en-US"/>
              <a:t>Redmine là phần mềm chuyên quản lý test case, test plan, test result.</a:t>
            </a:r>
          </a:p>
        </p:txBody>
      </p:sp>
    </p:spTree>
    <p:extLst>
      <p:ext uri="{BB962C8B-B14F-4D97-AF65-F5344CB8AC3E}">
        <p14:creationId xmlns:p14="http://schemas.microsoft.com/office/powerpoint/2010/main" val="388882956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F0527D-D95D-4F2D-8E42-226C58B545C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72</a:t>
            </a:fld>
            <a:endParaRPr lang="en"/>
          </a:p>
        </p:txBody>
      </p:sp>
      <p:pic>
        <p:nvPicPr>
          <p:cNvPr id="1028" name="Picture 4" descr="Káº¿t quáº£ hÃ¬nh áº£nh cho thank for listening">
            <a:extLst>
              <a:ext uri="{FF2B5EF4-FFF2-40B4-BE49-F238E27FC236}">
                <a16:creationId xmlns:a16="http://schemas.microsoft.com/office/drawing/2014/main" id="{5D58F2C4-80FA-4F75-BC24-E120C0A4E6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3025" y="1066800"/>
            <a:ext cx="6457950" cy="3009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4850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DA3E7-83E8-4B98-A433-5134D58F0A5A}"/>
              </a:ext>
            </a:extLst>
          </p:cNvPr>
          <p:cNvSpPr>
            <a:spLocks noGrp="1"/>
          </p:cNvSpPr>
          <p:nvPr>
            <p:ph type="title"/>
          </p:nvPr>
        </p:nvSpPr>
        <p:spPr>
          <a:xfrm>
            <a:off x="1031425" y="1149725"/>
            <a:ext cx="6018304" cy="680700"/>
          </a:xfrm>
        </p:spPr>
        <p:txBody>
          <a:bodyPr/>
          <a:lstStyle/>
          <a:p>
            <a:r>
              <a:rPr lang="en-US" sz="2400" dirty="0"/>
              <a:t>Các nguyên nhân gây ra lỗi phần mềm</a:t>
            </a:r>
          </a:p>
        </p:txBody>
      </p:sp>
      <p:sp>
        <p:nvSpPr>
          <p:cNvPr id="3" name="Text Placeholder 2">
            <a:extLst>
              <a:ext uri="{FF2B5EF4-FFF2-40B4-BE49-F238E27FC236}">
                <a16:creationId xmlns:a16="http://schemas.microsoft.com/office/drawing/2014/main" id="{DAE403E0-B901-46BA-9361-7065113BE417}"/>
              </a:ext>
            </a:extLst>
          </p:cNvPr>
          <p:cNvSpPr>
            <a:spLocks noGrp="1"/>
          </p:cNvSpPr>
          <p:nvPr>
            <p:ph type="body" idx="1"/>
          </p:nvPr>
        </p:nvSpPr>
        <p:spPr>
          <a:xfrm>
            <a:off x="1031424" y="1777125"/>
            <a:ext cx="7525359" cy="2893198"/>
          </a:xfrm>
        </p:spPr>
        <p:txBody>
          <a:bodyPr/>
          <a:lstStyle/>
          <a:p>
            <a:r>
              <a:rPr lang="en-US" sz="1600" dirty="0"/>
              <a:t>Định nghĩa sai yêu cầu khách hàng.</a:t>
            </a:r>
          </a:p>
          <a:p>
            <a:r>
              <a:rPr lang="en-US" sz="1600" dirty="0"/>
              <a:t>Thất bại trong việc giao tiếp giữa ng</a:t>
            </a:r>
            <a:r>
              <a:rPr lang="vi-VN" sz="1600" dirty="0"/>
              <a:t>ư</a:t>
            </a:r>
            <a:r>
              <a:rPr lang="en-US" sz="1600" dirty="0"/>
              <a:t>ời phát triển và khách hàng.</a:t>
            </a:r>
          </a:p>
          <a:p>
            <a:r>
              <a:rPr lang="en-US" sz="1600" dirty="0"/>
              <a:t>Tạo </a:t>
            </a:r>
            <a:r>
              <a:rPr lang="en-US" sz="1600" spc="-5" dirty="0"/>
              <a:t>ra </a:t>
            </a:r>
            <a:r>
              <a:rPr lang="en-US" sz="1600" dirty="0"/>
              <a:t>độ lệch </a:t>
            </a:r>
            <a:r>
              <a:rPr lang="en-US" sz="1600" spc="-5" dirty="0"/>
              <a:t>cố </a:t>
            </a:r>
            <a:r>
              <a:rPr lang="en-US" sz="1600" dirty="0"/>
              <a:t>ý trong </a:t>
            </a:r>
            <a:r>
              <a:rPr lang="en-US" sz="1600" spc="-5" dirty="0"/>
              <a:t>yêu cầu </a:t>
            </a:r>
            <a:r>
              <a:rPr lang="en-US" sz="1600" dirty="0"/>
              <a:t>phần  </a:t>
            </a:r>
            <a:r>
              <a:rPr lang="en-US" sz="1600" spc="-5" dirty="0"/>
              <a:t>mềm.</a:t>
            </a:r>
          </a:p>
          <a:p>
            <a:r>
              <a:rPr lang="en-US" sz="1600" dirty="0"/>
              <a:t>Lỗi </a:t>
            </a:r>
            <a:r>
              <a:rPr lang="en-US" sz="1600" spc="-5" dirty="0"/>
              <a:t>mã</a:t>
            </a:r>
            <a:r>
              <a:rPr lang="en-US" sz="1600" spc="-10" dirty="0"/>
              <a:t> </a:t>
            </a:r>
            <a:r>
              <a:rPr lang="en-US" sz="1600" spc="-5" dirty="0"/>
              <a:t>hóa.</a:t>
            </a:r>
          </a:p>
          <a:p>
            <a:r>
              <a:rPr lang="en-US" sz="1600" spc="-5" dirty="0"/>
              <a:t>Không </a:t>
            </a:r>
            <a:r>
              <a:rPr lang="en-US" sz="1600" dirty="0"/>
              <a:t>tuân theo </a:t>
            </a:r>
            <a:r>
              <a:rPr lang="en-US" sz="1600" spc="-5" dirty="0"/>
              <a:t>các </a:t>
            </a:r>
            <a:r>
              <a:rPr lang="en-US" sz="1600" dirty="0"/>
              <a:t>tài liệu </a:t>
            </a:r>
            <a:r>
              <a:rPr lang="en-US" sz="1600" spc="-5" dirty="0"/>
              <a:t>và cấu </a:t>
            </a:r>
            <a:r>
              <a:rPr lang="en-US" sz="1600" dirty="0"/>
              <a:t>trúc</a:t>
            </a:r>
            <a:r>
              <a:rPr lang="en-US" sz="1600" spc="-75" dirty="0"/>
              <a:t> </a:t>
            </a:r>
            <a:r>
              <a:rPr lang="en-US" sz="1600" spc="-5" dirty="0"/>
              <a:t>code.</a:t>
            </a:r>
          </a:p>
          <a:p>
            <a:r>
              <a:rPr lang="en-US" sz="1600" spc="-5" dirty="0"/>
              <a:t>Rút ngắn </a:t>
            </a:r>
            <a:r>
              <a:rPr lang="en-US" sz="1600" dirty="0"/>
              <a:t>quá trình </a:t>
            </a:r>
            <a:r>
              <a:rPr lang="en-US" sz="1600" spc="-5" dirty="0"/>
              <a:t>kiểm </a:t>
            </a:r>
            <a:r>
              <a:rPr lang="en-US" sz="1600" dirty="0"/>
              <a:t>thử </a:t>
            </a:r>
            <a:r>
              <a:rPr lang="en-US" sz="1600" spc="-5" dirty="0"/>
              <a:t>phần</a:t>
            </a:r>
            <a:r>
              <a:rPr lang="en-US" sz="1600" spc="-80" dirty="0"/>
              <a:t> </a:t>
            </a:r>
            <a:r>
              <a:rPr lang="en-US" sz="1600" spc="-5" dirty="0"/>
              <a:t>mềm.</a:t>
            </a:r>
          </a:p>
          <a:p>
            <a:r>
              <a:rPr lang="en-US" sz="1600" dirty="0"/>
              <a:t>Lỗi thủ</a:t>
            </a:r>
            <a:r>
              <a:rPr lang="en-US" sz="1600" spc="-25" dirty="0"/>
              <a:t> </a:t>
            </a:r>
            <a:r>
              <a:rPr lang="en-US" sz="1600" dirty="0"/>
              <a:t>tục.</a:t>
            </a:r>
          </a:p>
          <a:p>
            <a:r>
              <a:rPr lang="en-US" sz="1600" spc="-5" dirty="0"/>
              <a:t>Lỗi </a:t>
            </a:r>
            <a:r>
              <a:rPr lang="en-US" sz="1600" dirty="0"/>
              <a:t>tài</a:t>
            </a:r>
            <a:r>
              <a:rPr lang="en-US" sz="1600" spc="-15" dirty="0"/>
              <a:t> </a:t>
            </a:r>
            <a:r>
              <a:rPr lang="en-US" sz="1600" dirty="0"/>
              <a:t>liệu.</a:t>
            </a:r>
          </a:p>
        </p:txBody>
      </p:sp>
      <p:sp>
        <p:nvSpPr>
          <p:cNvPr id="4" name="Slide Number Placeholder 3">
            <a:extLst>
              <a:ext uri="{FF2B5EF4-FFF2-40B4-BE49-F238E27FC236}">
                <a16:creationId xmlns:a16="http://schemas.microsoft.com/office/drawing/2014/main" id="{0A1935BD-B74B-45AE-9E26-8CD99635C4C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1369718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182C471-6932-4221-84F1-255E4E2FF2F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
        <p:nvSpPr>
          <p:cNvPr id="3" name="object 2">
            <a:extLst>
              <a:ext uri="{FF2B5EF4-FFF2-40B4-BE49-F238E27FC236}">
                <a16:creationId xmlns:a16="http://schemas.microsoft.com/office/drawing/2014/main" id="{F598627F-EF19-49C2-B863-5EC29F6DD750}"/>
              </a:ext>
            </a:extLst>
          </p:cNvPr>
          <p:cNvSpPr/>
          <p:nvPr/>
        </p:nvSpPr>
        <p:spPr>
          <a:xfrm>
            <a:off x="1395032" y="307975"/>
            <a:ext cx="6353936" cy="4733925"/>
          </a:xfrm>
          <a:prstGeom prst="rect">
            <a:avLst/>
          </a:prstGeom>
          <a:blipFill>
            <a:blip r:embed="rId2" cstate="print"/>
            <a:stretch>
              <a:fillRect/>
            </a:stretch>
          </a:blipFill>
        </p:spPr>
        <p:txBody>
          <a:bodyPr wrap="square" lIns="0" tIns="0" rIns="0" bIns="0" rtlCol="0"/>
          <a:lstStyle/>
          <a:p>
            <a:endParaRP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47399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theme/theme1.xml><?xml version="1.0" encoding="utf-8"?>
<a:theme xmlns:a="http://schemas.openxmlformats.org/drawingml/2006/main" name="Wolsey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Tài liệu" ma:contentTypeID="0x0101009CA35CB3A08FDC49A74AFB19ED6C7BEC" ma:contentTypeVersion="2" ma:contentTypeDescription="Tạo tài liệu mới." ma:contentTypeScope="" ma:versionID="55b98cb9d391e797c83fbe0b4ef4a67f">
  <xsd:schema xmlns:xsd="http://www.w3.org/2001/XMLSchema" xmlns:xs="http://www.w3.org/2001/XMLSchema" xmlns:p="http://schemas.microsoft.com/office/2006/metadata/properties" xmlns:ns3="016fe2c4-c83e-4bb1-90ff-a283d5b924af" targetNamespace="http://schemas.microsoft.com/office/2006/metadata/properties" ma:root="true" ma:fieldsID="bdd2fbb399b489aa24859292c8ecbfb8" ns3:_="">
    <xsd:import namespace="016fe2c4-c83e-4bb1-90ff-a283d5b924af"/>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16fe2c4-c83e-4bb1-90ff-a283d5b924a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C147213-6CE0-448F-9D57-F0E58DF41414}">
  <ds:schemaRefs>
    <ds:schemaRef ds:uri="http://schemas.microsoft.com/sharepoint/v3/contenttype/forms"/>
  </ds:schemaRefs>
</ds:datastoreItem>
</file>

<file path=customXml/itemProps2.xml><?xml version="1.0" encoding="utf-8"?>
<ds:datastoreItem xmlns:ds="http://schemas.openxmlformats.org/officeDocument/2006/customXml" ds:itemID="{FE631A67-74E9-416A-AED1-2B396FF90D60}">
  <ds:schemaRefs>
    <ds:schemaRef ds:uri="http://schemas.openxmlformats.org/package/2006/metadata/core-properties"/>
    <ds:schemaRef ds:uri="http://schemas.microsoft.com/office/2006/metadata/properties"/>
    <ds:schemaRef ds:uri="http://schemas.microsoft.com/office/2006/documentManagement/types"/>
    <ds:schemaRef ds:uri="016fe2c4-c83e-4bb1-90ff-a283d5b924af"/>
    <ds:schemaRef ds:uri="http://purl.org/dc/terms/"/>
    <ds:schemaRef ds:uri="http://purl.org/dc/dcmitype/"/>
    <ds:schemaRef ds:uri="http://www.w3.org/XML/1998/namespace"/>
    <ds:schemaRef ds:uri="http://schemas.microsoft.com/office/infopath/2007/PartnerControls"/>
    <ds:schemaRef ds:uri="http://purl.org/dc/elements/1.1/"/>
  </ds:schemaRefs>
</ds:datastoreItem>
</file>

<file path=customXml/itemProps3.xml><?xml version="1.0" encoding="utf-8"?>
<ds:datastoreItem xmlns:ds="http://schemas.openxmlformats.org/officeDocument/2006/customXml" ds:itemID="{8B7A97F0-8F79-449B-841F-600641B8FC0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16fe2c4-c83e-4bb1-90ff-a283d5b924a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3085</TotalTime>
  <Words>5965</Words>
  <Application>Microsoft Office PowerPoint</Application>
  <PresentationFormat>On-screen Show (16:9)</PresentationFormat>
  <Paragraphs>388</Paragraphs>
  <Slides>72</Slides>
  <Notes>19</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72</vt:i4>
      </vt:variant>
    </vt:vector>
  </HeadingPairs>
  <TitlesOfParts>
    <vt:vector size="83" baseType="lpstr">
      <vt:lpstr>Segoe UI</vt:lpstr>
      <vt:lpstr>Arial</vt:lpstr>
      <vt:lpstr>Courier New</vt:lpstr>
      <vt:lpstr>Segoe UI Semibold</vt:lpstr>
      <vt:lpstr>Oswald</vt:lpstr>
      <vt:lpstr>Calibri</vt:lpstr>
      <vt:lpstr>Wingdings</vt:lpstr>
      <vt:lpstr>Segoe UI Light</vt:lpstr>
      <vt:lpstr>Roboto Condensed</vt:lpstr>
      <vt:lpstr>Wolsey template</vt:lpstr>
      <vt:lpstr>Document</vt:lpstr>
      <vt:lpstr>PowerPoint Presentation</vt:lpstr>
      <vt:lpstr>NỘI DUNG</vt:lpstr>
      <vt:lpstr>Kiểm thử là gì?</vt:lpstr>
      <vt:lpstr>Who?</vt:lpstr>
      <vt:lpstr>When?</vt:lpstr>
      <vt:lpstr>PowerPoint Presentation</vt:lpstr>
      <vt:lpstr>Lỗi, sai sót và hỏng hóc phần mềm</vt:lpstr>
      <vt:lpstr>Các nguyên nhân gây ra lỗi phần mềm</vt:lpstr>
      <vt:lpstr>PowerPoint Presentation</vt:lpstr>
      <vt:lpstr>Mục tiêu của kiểm thử</vt:lpstr>
      <vt:lpstr>An input-output model of program testing</vt:lpstr>
      <vt:lpstr>PowerPoint Presentation</vt:lpstr>
      <vt:lpstr>PowerPoint Presentation</vt:lpstr>
      <vt:lpstr>Xác minh (Vertification)</vt:lpstr>
      <vt:lpstr>Thẩm định (Validation)</vt:lpstr>
      <vt:lpstr>Vertification vs Validation</vt:lpstr>
      <vt:lpstr>PowerPoint Presentation</vt:lpstr>
      <vt:lpstr>PowerPoint Presentation</vt:lpstr>
      <vt:lpstr>Development testing</vt:lpstr>
      <vt:lpstr>PowerPoint Presentation</vt:lpstr>
      <vt:lpstr>PowerPoint Presentation</vt:lpstr>
      <vt:lpstr>Test ở TMA</vt:lpstr>
      <vt:lpstr>Test ở TMA</vt:lpstr>
      <vt:lpstr>Test ở TMA</vt:lpstr>
      <vt:lpstr>Development testing là gì?</vt:lpstr>
      <vt:lpstr>Kiểm thử đơn vị (Unit Testing)</vt:lpstr>
      <vt:lpstr>Kiểm thử tự động (Automated testing)</vt:lpstr>
      <vt:lpstr>Unit Testing Framework</vt:lpstr>
      <vt:lpstr>PowerPoint Presentation</vt:lpstr>
      <vt:lpstr>PowerPoint Presentation</vt:lpstr>
      <vt:lpstr>Automation Testing Tool</vt:lpstr>
      <vt:lpstr>PowerPoint Presentation</vt:lpstr>
      <vt:lpstr>Chiến lược kiểm thử (Testing strategies)</vt:lpstr>
      <vt:lpstr>Chiến lược kiểm thử (Testing strategies)</vt:lpstr>
      <vt:lpstr>Kiểm thử phân vùng (Partition testing)</vt:lpstr>
      <vt:lpstr>PowerPoint Presentation</vt:lpstr>
      <vt:lpstr>PowerPoint Presentation</vt:lpstr>
      <vt:lpstr>Kiểm thử giao diện (Interface testing)</vt:lpstr>
      <vt:lpstr>Kiểm thử giao diện (Interface testing)</vt:lpstr>
      <vt:lpstr>Kiểm thử giao diện (Interface testing)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Release Testing</vt:lpstr>
      <vt:lpstr>Release testing</vt:lpstr>
      <vt:lpstr>Khác biệt giữ Kiểm thử phát hành và Kiểm thử hệ thống</vt:lpstr>
      <vt:lpstr>Phân loại</vt:lpstr>
      <vt:lpstr>Requirements-based testing</vt:lpstr>
      <vt:lpstr>Hệ thống Mentscare</vt:lpstr>
      <vt:lpstr>Hệ thống Mentcare</vt:lpstr>
      <vt:lpstr>Scenario testing</vt:lpstr>
      <vt:lpstr>Scenario testing</vt:lpstr>
      <vt:lpstr>Hệ thống mentcare</vt:lpstr>
      <vt:lpstr>Performance testing </vt:lpstr>
      <vt:lpstr>Performance testing </vt:lpstr>
      <vt:lpstr>Thử nghiệm áp lực</vt:lpstr>
      <vt:lpstr>User testing</vt:lpstr>
      <vt:lpstr>User testing</vt:lpstr>
      <vt:lpstr>Các loại thử nghiệm người dùng</vt:lpstr>
      <vt:lpstr>Quá trình thử nghiệm chấp nhận</vt:lpstr>
      <vt:lpstr>Các giai đoạn trong quá trình kiểm thử chấp nhận</vt:lpstr>
      <vt:lpstr>Phương pháp nhanh và kiểm thử chấp nhận</vt:lpstr>
      <vt:lpstr>Test ở TMA</vt:lpstr>
      <vt:lpstr>Test ở TMA</vt:lpstr>
      <vt:lpstr>Test ở TMA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testing</dc:title>
  <dc:creator>PHAN VĂN LƯỢM</dc:creator>
  <cp:lastModifiedBy>Lượm Phan Văn</cp:lastModifiedBy>
  <cp:revision>184</cp:revision>
  <dcterms:created xsi:type="dcterms:W3CDTF">2019-10-08T08:31:21Z</dcterms:created>
  <dcterms:modified xsi:type="dcterms:W3CDTF">2019-12-18T14:45:23Z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0x0101009CA35CB3A08FDC49A74AFB19ED6C7BEC</vt:lpwstr>
  </property>
</Properties>
</file>