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g"/>
  <Override PartName="/ppt/media/image6.jpg" ContentType="image/jpg"/>
  <Override PartName="/ppt/media/image7.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4"/>
  </p:sldMasterIdLst>
  <p:notesMasterIdLst>
    <p:notesMasterId r:id="rId67"/>
  </p:notesMasterIdLst>
  <p:sldIdLst>
    <p:sldId id="322" r:id="rId5"/>
    <p:sldId id="313" r:id="rId6"/>
    <p:sldId id="292" r:id="rId7"/>
    <p:sldId id="325" r:id="rId8"/>
    <p:sldId id="321" r:id="rId9"/>
    <p:sldId id="323" r:id="rId10"/>
    <p:sldId id="289" r:id="rId11"/>
    <p:sldId id="290" r:id="rId12"/>
    <p:sldId id="291" r:id="rId13"/>
    <p:sldId id="293" r:id="rId14"/>
    <p:sldId id="324" r:id="rId15"/>
    <p:sldId id="294" r:id="rId16"/>
    <p:sldId id="295" r:id="rId17"/>
    <p:sldId id="296" r:id="rId18"/>
    <p:sldId id="297" r:id="rId19"/>
    <p:sldId id="320" r:id="rId20"/>
    <p:sldId id="326" r:id="rId21"/>
    <p:sldId id="298" r:id="rId22"/>
    <p:sldId id="256" r:id="rId23"/>
    <p:sldId id="300" r:id="rId24"/>
    <p:sldId id="328" r:id="rId25"/>
    <p:sldId id="305" r:id="rId26"/>
    <p:sldId id="315" r:id="rId27"/>
    <p:sldId id="316" r:id="rId28"/>
    <p:sldId id="318" r:id="rId29"/>
    <p:sldId id="306" r:id="rId30"/>
    <p:sldId id="317" r:id="rId31"/>
    <p:sldId id="329" r:id="rId32"/>
    <p:sldId id="308" r:id="rId33"/>
    <p:sldId id="309" r:id="rId34"/>
    <p:sldId id="327" r:id="rId35"/>
    <p:sldId id="312" r:id="rId36"/>
    <p:sldId id="311" r:id="rId37"/>
    <p:sldId id="337" r:id="rId38"/>
    <p:sldId id="261" r:id="rId39"/>
    <p:sldId id="260" r:id="rId40"/>
    <p:sldId id="259" r:id="rId41"/>
    <p:sldId id="258" r:id="rId42"/>
    <p:sldId id="338" r:id="rId43"/>
    <p:sldId id="265" r:id="rId44"/>
    <p:sldId id="264" r:id="rId45"/>
    <p:sldId id="263" r:id="rId46"/>
    <p:sldId id="336" r:id="rId47"/>
    <p:sldId id="271" r:id="rId48"/>
    <p:sldId id="279" r:id="rId49"/>
    <p:sldId id="280" r:id="rId50"/>
    <p:sldId id="257" r:id="rId51"/>
    <p:sldId id="275" r:id="rId52"/>
    <p:sldId id="276" r:id="rId53"/>
    <p:sldId id="283" r:id="rId54"/>
    <p:sldId id="284" r:id="rId55"/>
    <p:sldId id="285" r:id="rId56"/>
    <p:sldId id="286" r:id="rId57"/>
    <p:sldId id="287" r:id="rId58"/>
    <p:sldId id="288" r:id="rId59"/>
    <p:sldId id="330" r:id="rId60"/>
    <p:sldId id="331" r:id="rId61"/>
    <p:sldId id="332" r:id="rId62"/>
    <p:sldId id="333" r:id="rId63"/>
    <p:sldId id="334" r:id="rId64"/>
    <p:sldId id="335" r:id="rId65"/>
    <p:sldId id="339"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632EA-C14C-424B-86AB-8591C97FB5E2}">
          <p14:sldIdLst>
            <p14:sldId id="322"/>
            <p14:sldId id="313"/>
            <p14:sldId id="292"/>
            <p14:sldId id="325"/>
            <p14:sldId id="321"/>
            <p14:sldId id="323"/>
            <p14:sldId id="289"/>
            <p14:sldId id="290"/>
            <p14:sldId id="291"/>
            <p14:sldId id="293"/>
            <p14:sldId id="324"/>
            <p14:sldId id="294"/>
            <p14:sldId id="295"/>
            <p14:sldId id="296"/>
            <p14:sldId id="297"/>
            <p14:sldId id="320"/>
            <p14:sldId id="326"/>
            <p14:sldId id="298"/>
            <p14:sldId id="256"/>
            <p14:sldId id="300"/>
            <p14:sldId id="328"/>
            <p14:sldId id="305"/>
            <p14:sldId id="315"/>
            <p14:sldId id="316"/>
            <p14:sldId id="318"/>
            <p14:sldId id="306"/>
            <p14:sldId id="317"/>
            <p14:sldId id="329"/>
            <p14:sldId id="308"/>
            <p14:sldId id="309"/>
            <p14:sldId id="327"/>
            <p14:sldId id="312"/>
            <p14:sldId id="311"/>
            <p14:sldId id="337"/>
            <p14:sldId id="261"/>
            <p14:sldId id="260"/>
            <p14:sldId id="259"/>
            <p14:sldId id="258"/>
            <p14:sldId id="338"/>
            <p14:sldId id="265"/>
            <p14:sldId id="264"/>
            <p14:sldId id="263"/>
          </p14:sldIdLst>
        </p14:section>
        <p14:section name="Chào mừng" id="{E75E278A-FF0E-49A4-B170-79828D63BBAD}">
          <p14:sldIdLst>
            <p14:sldId id="336"/>
          </p14:sldIdLst>
        </p14:section>
        <p14:section name="Thiết kế, Biến đổi, Ghi chú, Làm việc Cùng nhau, Cho Tôi Biết" id="{B9B51309-D148-4332-87C2-07BE32FBCA3B}">
          <p14:sldIdLst>
            <p14:sldId id="271"/>
            <p14:sldId id="279"/>
            <p14:sldId id="280"/>
            <p14:sldId id="257"/>
            <p14:sldId id="275"/>
            <p14:sldId id="276"/>
            <p14:sldId id="283"/>
            <p14:sldId id="284"/>
            <p14:sldId id="285"/>
            <p14:sldId id="286"/>
            <p14:sldId id="287"/>
            <p14:sldId id="288"/>
            <p14:sldId id="330"/>
            <p14:sldId id="331"/>
            <p14:sldId id="332"/>
            <p14:sldId id="333"/>
            <p14:sldId id="334"/>
            <p14:sldId id="335"/>
            <p14:sldId id="339"/>
          </p14:sldIdLst>
        </p14:section>
      </p14:sectionLst>
    </p:ext>
    <p:ext uri="{EFAFB233-063F-42B5-8137-9DF3F51BA10A}">
      <p15:sldGuideLst xmlns:p15="http://schemas.microsoft.com/office/powerpoint/2012/main">
        <p15:guide id="1" orient="horz" pos="92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26C6E0-236A-4E6B-BBB3-F8B6E036EAC7}" v="192" dt="2019-10-20T16:23:28.532"/>
  </p1510:revLst>
</p1510:revInfo>
</file>

<file path=ppt/tableStyles.xml><?xml version="1.0" encoding="utf-8"?>
<a:tblStyleLst xmlns:a="http://schemas.openxmlformats.org/drawingml/2006/main" def="{57C76461-67D9-4805-9A70-23C91CBAE969}">
  <a:tblStyle styleId="{57C76461-67D9-4805-9A70-23C91CBAE9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1038" autoAdjust="0"/>
  </p:normalViewPr>
  <p:slideViewPr>
    <p:cSldViewPr snapToGrid="0">
      <p:cViewPr varScale="1">
        <p:scale>
          <a:sx n="97" d="100"/>
          <a:sy n="97" d="100"/>
        </p:scale>
        <p:origin x="606" y="78"/>
      </p:cViewPr>
      <p:guideLst>
        <p:guide orient="horz" pos="924"/>
        <p:guide pos="2880"/>
      </p:guideLst>
    </p:cSldViewPr>
  </p:slideViewPr>
  <p:outlineViewPr>
    <p:cViewPr>
      <p:scale>
        <a:sx n="33" d="100"/>
        <a:sy n="33" d="100"/>
      </p:scale>
      <p:origin x="0" y="-29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VĂN LƯỢM" userId="b31a0f32-91f5-4c39-b683-506d1de399b1" providerId="ADAL" clId="{4426C6E0-236A-4E6B-BBB3-F8B6E036EAC7}"/>
    <pc:docChg chg="undo redo custSel addSld delSld modSld sldOrd">
      <pc:chgData name="PHAN VĂN LƯỢM" userId="b31a0f32-91f5-4c39-b683-506d1de399b1" providerId="ADAL" clId="{4426C6E0-236A-4E6B-BBB3-F8B6E036EAC7}" dt="2019-10-20T16:23:28.531" v="3365"/>
      <pc:docMkLst>
        <pc:docMk/>
      </pc:docMkLst>
      <pc:sldChg chg="del">
        <pc:chgData name="PHAN VĂN LƯỢM" userId="b31a0f32-91f5-4c39-b683-506d1de399b1" providerId="ADAL" clId="{4426C6E0-236A-4E6B-BBB3-F8B6E036EAC7}" dt="2019-10-20T13:26:49.473" v="871" actId="2696"/>
        <pc:sldMkLst>
          <pc:docMk/>
          <pc:sldMk cId="1328676004" sldId="257"/>
        </pc:sldMkLst>
        <pc:spChg chg="mod">
          <ac:chgData name="PHAN VĂN LƯỢM" userId="b31a0f32-91f5-4c39-b683-506d1de399b1" providerId="ADAL" clId="{4426C6E0-236A-4E6B-BBB3-F8B6E036EAC7}" dt="2019-10-20T16:22:48.483" v="3355" actId="27636"/>
          <ac:spMkLst>
            <pc:docMk/>
            <pc:sldMk cId="1328676004" sldId="257"/>
            <ac:spMk id="2" creationId="{00000000-0000-0000-0000-000000000000}"/>
          </ac:spMkLst>
        </pc:spChg>
        <pc:spChg chg="mod">
          <ac:chgData name="PHAN VĂN LƯỢM" userId="b31a0f32-91f5-4c39-b683-506d1de399b1" providerId="ADAL" clId="{4426C6E0-236A-4E6B-BBB3-F8B6E036EAC7}" dt="2019-10-20T16:22:48.480" v="3354" actId="27636"/>
          <ac:spMkLst>
            <pc:docMk/>
            <pc:sldMk cId="1328676004" sldId="257"/>
            <ac:spMk id="5" creationId="{00000000-0000-0000-0000-000000000000}"/>
          </ac:spMkLst>
        </pc:spChg>
      </pc:sldChg>
      <pc:sldChg chg="add">
        <pc:chgData name="PHAN VĂN LƯỢM" userId="b31a0f32-91f5-4c39-b683-506d1de399b1" providerId="ADAL" clId="{4426C6E0-236A-4E6B-BBB3-F8B6E036EAC7}" dt="2019-10-20T16:23:28.531" v="3365"/>
        <pc:sldMkLst>
          <pc:docMk/>
          <pc:sldMk cId="375975843" sldId="258"/>
        </pc:sldMkLst>
      </pc:sldChg>
      <pc:sldChg chg="add">
        <pc:chgData name="PHAN VĂN LƯỢM" userId="b31a0f32-91f5-4c39-b683-506d1de399b1" providerId="ADAL" clId="{4426C6E0-236A-4E6B-BBB3-F8B6E036EAC7}" dt="2019-10-20T16:23:28.531" v="3365"/>
        <pc:sldMkLst>
          <pc:docMk/>
          <pc:sldMk cId="3620906337" sldId="259"/>
        </pc:sldMkLst>
      </pc:sldChg>
      <pc:sldChg chg="add">
        <pc:chgData name="PHAN VĂN LƯỢM" userId="b31a0f32-91f5-4c39-b683-506d1de399b1" providerId="ADAL" clId="{4426C6E0-236A-4E6B-BBB3-F8B6E036EAC7}" dt="2019-10-20T16:23:28.531" v="3365"/>
        <pc:sldMkLst>
          <pc:docMk/>
          <pc:sldMk cId="711301372" sldId="260"/>
        </pc:sldMkLst>
      </pc:sldChg>
      <pc:sldChg chg="add">
        <pc:chgData name="PHAN VĂN LƯỢM" userId="b31a0f32-91f5-4c39-b683-506d1de399b1" providerId="ADAL" clId="{4426C6E0-236A-4E6B-BBB3-F8B6E036EAC7}" dt="2019-10-20T16:23:28.531" v="3365"/>
        <pc:sldMkLst>
          <pc:docMk/>
          <pc:sldMk cId="632092532" sldId="261"/>
        </pc:sldMkLst>
      </pc:sldChg>
      <pc:sldChg chg="add">
        <pc:chgData name="PHAN VĂN LƯỢM" userId="b31a0f32-91f5-4c39-b683-506d1de399b1" providerId="ADAL" clId="{4426C6E0-236A-4E6B-BBB3-F8B6E036EAC7}" dt="2019-10-20T16:23:28.531" v="3365"/>
        <pc:sldMkLst>
          <pc:docMk/>
          <pc:sldMk cId="541096936" sldId="263"/>
        </pc:sldMkLst>
      </pc:sldChg>
      <pc:sldChg chg="add">
        <pc:chgData name="PHAN VĂN LƯỢM" userId="b31a0f32-91f5-4c39-b683-506d1de399b1" providerId="ADAL" clId="{4426C6E0-236A-4E6B-BBB3-F8B6E036EAC7}" dt="2019-10-20T16:23:28.531" v="3365"/>
        <pc:sldMkLst>
          <pc:docMk/>
          <pc:sldMk cId="1313209809" sldId="264"/>
        </pc:sldMkLst>
      </pc:sldChg>
      <pc:sldChg chg="add">
        <pc:chgData name="PHAN VĂN LƯỢM" userId="b31a0f32-91f5-4c39-b683-506d1de399b1" providerId="ADAL" clId="{4426C6E0-236A-4E6B-BBB3-F8B6E036EAC7}" dt="2019-10-20T16:23:28.531" v="3365"/>
        <pc:sldMkLst>
          <pc:docMk/>
          <pc:sldMk cId="1227736006" sldId="265"/>
        </pc:sldMkLst>
      </pc:sldChg>
      <pc:sldChg chg="modSp add">
        <pc:chgData name="PHAN VĂN LƯỢM" userId="b31a0f32-91f5-4c39-b683-506d1de399b1" providerId="ADAL" clId="{4426C6E0-236A-4E6B-BBB3-F8B6E036EAC7}" dt="2019-10-20T16:22:48.332" v="3350" actId="27636"/>
        <pc:sldMkLst>
          <pc:docMk/>
          <pc:sldMk cId="3457616166" sldId="271"/>
        </pc:sldMkLst>
        <pc:spChg chg="mod">
          <ac:chgData name="PHAN VĂN LƯỢM" userId="b31a0f32-91f5-4c39-b683-506d1de399b1" providerId="ADAL" clId="{4426C6E0-236A-4E6B-BBB3-F8B6E036EAC7}" dt="2019-10-20T16:22:48.332" v="3350" actId="27636"/>
          <ac:spMkLst>
            <pc:docMk/>
            <pc:sldMk cId="3457616166" sldId="271"/>
            <ac:spMk id="38" creationId="{00000000-0000-0000-0000-000000000000}"/>
          </ac:spMkLst>
        </pc:spChg>
      </pc:sldChg>
      <pc:sldChg chg="modSp add">
        <pc:chgData name="PHAN VĂN LƯỢM" userId="b31a0f32-91f5-4c39-b683-506d1de399b1" providerId="ADAL" clId="{4426C6E0-236A-4E6B-BBB3-F8B6E036EAC7}" dt="2019-10-20T16:22:48.516" v="3356" actId="27636"/>
        <pc:sldMkLst>
          <pc:docMk/>
          <pc:sldMk cId="727668169" sldId="275"/>
        </pc:sldMkLst>
        <pc:spChg chg="mod">
          <ac:chgData name="PHAN VĂN LƯỢM" userId="b31a0f32-91f5-4c39-b683-506d1de399b1" providerId="ADAL" clId="{4426C6E0-236A-4E6B-BBB3-F8B6E036EAC7}" dt="2019-10-20T16:22:48.516" v="3356" actId="27636"/>
          <ac:spMkLst>
            <pc:docMk/>
            <pc:sldMk cId="727668169" sldId="275"/>
            <ac:spMk id="6" creationId="{00000000-0000-0000-0000-000000000000}"/>
          </ac:spMkLst>
        </pc:spChg>
      </pc:sldChg>
      <pc:sldChg chg="modSp add">
        <pc:chgData name="PHAN VĂN LƯỢM" userId="b31a0f32-91f5-4c39-b683-506d1de399b1" providerId="ADAL" clId="{4426C6E0-236A-4E6B-BBB3-F8B6E036EAC7}" dt="2019-10-20T16:22:48.606" v="3358" actId="27636"/>
        <pc:sldMkLst>
          <pc:docMk/>
          <pc:sldMk cId="1769326051" sldId="276"/>
        </pc:sldMkLst>
        <pc:spChg chg="mod">
          <ac:chgData name="PHAN VĂN LƯỢM" userId="b31a0f32-91f5-4c39-b683-506d1de399b1" providerId="ADAL" clId="{4426C6E0-236A-4E6B-BBB3-F8B6E036EAC7}" dt="2019-10-20T16:22:48.606" v="3358" actId="27636"/>
          <ac:spMkLst>
            <pc:docMk/>
            <pc:sldMk cId="1769326051" sldId="276"/>
            <ac:spMk id="8" creationId="{00000000-0000-0000-0000-000000000000}"/>
          </ac:spMkLst>
        </pc:spChg>
        <pc:spChg chg="mod">
          <ac:chgData name="PHAN VĂN LƯỢM" userId="b31a0f32-91f5-4c39-b683-506d1de399b1" providerId="ADAL" clId="{4426C6E0-236A-4E6B-BBB3-F8B6E036EAC7}" dt="2019-10-20T16:22:48.604" v="3357" actId="27636"/>
          <ac:spMkLst>
            <pc:docMk/>
            <pc:sldMk cId="1769326051" sldId="276"/>
            <ac:spMk id="42" creationId="{00000000-0000-0000-0000-000000000000}"/>
          </ac:spMkLst>
        </pc:spChg>
      </pc:sldChg>
      <pc:sldChg chg="modSp add">
        <pc:chgData name="PHAN VĂN LƯỢM" userId="b31a0f32-91f5-4c39-b683-506d1de399b1" providerId="ADAL" clId="{4426C6E0-236A-4E6B-BBB3-F8B6E036EAC7}" dt="2019-10-20T16:22:48.391" v="3352" actId="27636"/>
        <pc:sldMkLst>
          <pc:docMk/>
          <pc:sldMk cId="1107001750" sldId="279"/>
        </pc:sldMkLst>
        <pc:spChg chg="mod">
          <ac:chgData name="PHAN VĂN LƯỢM" userId="b31a0f32-91f5-4c39-b683-506d1de399b1" providerId="ADAL" clId="{4426C6E0-236A-4E6B-BBB3-F8B6E036EAC7}" dt="2019-10-20T16:22:48.375" v="3351" actId="27636"/>
          <ac:spMkLst>
            <pc:docMk/>
            <pc:sldMk cId="1107001750" sldId="279"/>
            <ac:spMk id="4" creationId="{00000000-0000-0000-0000-000000000000}"/>
          </ac:spMkLst>
        </pc:spChg>
        <pc:spChg chg="mod">
          <ac:chgData name="PHAN VĂN LƯỢM" userId="b31a0f32-91f5-4c39-b683-506d1de399b1" providerId="ADAL" clId="{4426C6E0-236A-4E6B-BBB3-F8B6E036EAC7}" dt="2019-10-20T16:22:48.391" v="3352" actId="27636"/>
          <ac:spMkLst>
            <pc:docMk/>
            <pc:sldMk cId="1107001750" sldId="279"/>
            <ac:spMk id="21" creationId="{00000000-0000-0000-0000-000000000000}"/>
          </ac:spMkLst>
        </pc:spChg>
      </pc:sldChg>
      <pc:sldChg chg="modSp add">
        <pc:chgData name="PHAN VĂN LƯỢM" userId="b31a0f32-91f5-4c39-b683-506d1de399b1" providerId="ADAL" clId="{4426C6E0-236A-4E6B-BBB3-F8B6E036EAC7}" dt="2019-10-20T16:22:48.399" v="3353" actId="27636"/>
        <pc:sldMkLst>
          <pc:docMk/>
          <pc:sldMk cId="2596833607" sldId="280"/>
        </pc:sldMkLst>
        <pc:spChg chg="mod">
          <ac:chgData name="PHAN VĂN LƯỢM" userId="b31a0f32-91f5-4c39-b683-506d1de399b1" providerId="ADAL" clId="{4426C6E0-236A-4E6B-BBB3-F8B6E036EAC7}" dt="2019-10-20T16:22:48.399" v="3353" actId="27636"/>
          <ac:spMkLst>
            <pc:docMk/>
            <pc:sldMk cId="2596833607" sldId="280"/>
            <ac:spMk id="3" creationId="{00000000-0000-0000-0000-000000000000}"/>
          </ac:spMkLst>
        </pc:spChg>
      </pc:sldChg>
      <pc:sldChg chg="modSp add">
        <pc:chgData name="PHAN VĂN LƯỢM" userId="b31a0f32-91f5-4c39-b683-506d1de399b1" providerId="ADAL" clId="{4426C6E0-236A-4E6B-BBB3-F8B6E036EAC7}" dt="2019-10-20T16:22:48.674" v="3359" actId="27636"/>
        <pc:sldMkLst>
          <pc:docMk/>
          <pc:sldMk cId="3171636259" sldId="283"/>
        </pc:sldMkLst>
        <pc:spChg chg="mod">
          <ac:chgData name="PHAN VĂN LƯỢM" userId="b31a0f32-91f5-4c39-b683-506d1de399b1" providerId="ADAL" clId="{4426C6E0-236A-4E6B-BBB3-F8B6E036EAC7}" dt="2019-10-20T16:22:48.674" v="3359" actId="27636"/>
          <ac:spMkLst>
            <pc:docMk/>
            <pc:sldMk cId="3171636259" sldId="283"/>
            <ac:spMk id="2" creationId="{CF4C4BE5-15E4-4625-AAD3-4361EE403078}"/>
          </ac:spMkLst>
        </pc:spChg>
      </pc:sldChg>
      <pc:sldChg chg="modSp add">
        <pc:chgData name="PHAN VĂN LƯỢM" userId="b31a0f32-91f5-4c39-b683-506d1de399b1" providerId="ADAL" clId="{4426C6E0-236A-4E6B-BBB3-F8B6E036EAC7}" dt="2019-10-20T16:22:48.702" v="3360" actId="27636"/>
        <pc:sldMkLst>
          <pc:docMk/>
          <pc:sldMk cId="4061692503" sldId="284"/>
        </pc:sldMkLst>
        <pc:spChg chg="mod">
          <ac:chgData name="PHAN VĂN LƯỢM" userId="b31a0f32-91f5-4c39-b683-506d1de399b1" providerId="ADAL" clId="{4426C6E0-236A-4E6B-BBB3-F8B6E036EAC7}" dt="2019-10-20T16:22:48.702" v="3360" actId="27636"/>
          <ac:spMkLst>
            <pc:docMk/>
            <pc:sldMk cId="4061692503" sldId="284"/>
            <ac:spMk id="2" creationId="{4DB483F3-B67D-486A-90F0-6FB40F911233}"/>
          </ac:spMkLst>
        </pc:spChg>
      </pc:sldChg>
      <pc:sldChg chg="modSp add">
        <pc:chgData name="PHAN VĂN LƯỢM" userId="b31a0f32-91f5-4c39-b683-506d1de399b1" providerId="ADAL" clId="{4426C6E0-236A-4E6B-BBB3-F8B6E036EAC7}" dt="2019-10-20T16:22:48.728" v="3361" actId="27636"/>
        <pc:sldMkLst>
          <pc:docMk/>
          <pc:sldMk cId="3098002274" sldId="285"/>
        </pc:sldMkLst>
        <pc:spChg chg="mod">
          <ac:chgData name="PHAN VĂN LƯỢM" userId="b31a0f32-91f5-4c39-b683-506d1de399b1" providerId="ADAL" clId="{4426C6E0-236A-4E6B-BBB3-F8B6E036EAC7}" dt="2019-10-20T16:22:48.728" v="3361" actId="27636"/>
          <ac:spMkLst>
            <pc:docMk/>
            <pc:sldMk cId="3098002274" sldId="285"/>
            <ac:spMk id="2" creationId="{A3F1F418-5454-4B8E-9D32-7DDCEDAE2009}"/>
          </ac:spMkLst>
        </pc:spChg>
      </pc:sldChg>
      <pc:sldChg chg="modSp add">
        <pc:chgData name="PHAN VĂN LƯỢM" userId="b31a0f32-91f5-4c39-b683-506d1de399b1" providerId="ADAL" clId="{4426C6E0-236A-4E6B-BBB3-F8B6E036EAC7}" dt="2019-10-20T16:22:48.737" v="3362" actId="27636"/>
        <pc:sldMkLst>
          <pc:docMk/>
          <pc:sldMk cId="3927605273" sldId="286"/>
        </pc:sldMkLst>
        <pc:spChg chg="mod">
          <ac:chgData name="PHAN VĂN LƯỢM" userId="b31a0f32-91f5-4c39-b683-506d1de399b1" providerId="ADAL" clId="{4426C6E0-236A-4E6B-BBB3-F8B6E036EAC7}" dt="2019-10-20T16:22:48.737" v="3362" actId="27636"/>
          <ac:spMkLst>
            <pc:docMk/>
            <pc:sldMk cId="3927605273" sldId="286"/>
            <ac:spMk id="5" creationId="{FD13012B-81BC-4DAD-AF7B-8FA5B7CFE6EE}"/>
          </ac:spMkLst>
        </pc:spChg>
      </pc:sldChg>
      <pc:sldChg chg="modSp add">
        <pc:chgData name="PHAN VĂN LƯỢM" userId="b31a0f32-91f5-4c39-b683-506d1de399b1" providerId="ADAL" clId="{4426C6E0-236A-4E6B-BBB3-F8B6E036EAC7}" dt="2019-10-20T16:22:48.829" v="3363" actId="27636"/>
        <pc:sldMkLst>
          <pc:docMk/>
          <pc:sldMk cId="333431383" sldId="287"/>
        </pc:sldMkLst>
        <pc:spChg chg="mod">
          <ac:chgData name="PHAN VĂN LƯỢM" userId="b31a0f32-91f5-4c39-b683-506d1de399b1" providerId="ADAL" clId="{4426C6E0-236A-4E6B-BBB3-F8B6E036EAC7}" dt="2019-10-20T16:22:48.829" v="3363" actId="27636"/>
          <ac:spMkLst>
            <pc:docMk/>
            <pc:sldMk cId="333431383" sldId="287"/>
            <ac:spMk id="5" creationId="{FD13012B-81BC-4DAD-AF7B-8FA5B7CFE6EE}"/>
          </ac:spMkLst>
        </pc:spChg>
      </pc:sldChg>
      <pc:sldChg chg="del ord">
        <pc:chgData name="PHAN VĂN LƯỢM" userId="b31a0f32-91f5-4c39-b683-506d1de399b1" providerId="ADAL" clId="{4426C6E0-236A-4E6B-BBB3-F8B6E036EAC7}" dt="2019-10-20T05:40:38.357" v="456" actId="2696"/>
        <pc:sldMkLst>
          <pc:docMk/>
          <pc:sldMk cId="1880754734" sldId="288"/>
        </pc:sldMkLst>
      </pc:sldChg>
      <pc:sldChg chg="modSp add">
        <pc:chgData name="PHAN VĂN LƯỢM" userId="b31a0f32-91f5-4c39-b683-506d1de399b1" providerId="ADAL" clId="{4426C6E0-236A-4E6B-BBB3-F8B6E036EAC7}" dt="2019-10-20T16:22:48.870" v="3364" actId="27636"/>
        <pc:sldMkLst>
          <pc:docMk/>
          <pc:sldMk cId="2783589371" sldId="288"/>
        </pc:sldMkLst>
        <pc:spChg chg="mod">
          <ac:chgData name="PHAN VĂN LƯỢM" userId="b31a0f32-91f5-4c39-b683-506d1de399b1" providerId="ADAL" clId="{4426C6E0-236A-4E6B-BBB3-F8B6E036EAC7}" dt="2019-10-20T16:22:48.870" v="3364" actId="27636"/>
          <ac:spMkLst>
            <pc:docMk/>
            <pc:sldMk cId="2783589371" sldId="288"/>
            <ac:spMk id="2" creationId="{E6672D18-C6F3-4387-85BD-10705B026FB8}"/>
          </ac:spMkLst>
        </pc:spChg>
      </pc:sldChg>
      <pc:sldChg chg="ord modAnim">
        <pc:chgData name="PHAN VĂN LƯỢM" userId="b31a0f32-91f5-4c39-b683-506d1de399b1" providerId="ADAL" clId="{4426C6E0-236A-4E6B-BBB3-F8B6E036EAC7}" dt="2019-10-20T13:42:08.575" v="941"/>
        <pc:sldMkLst>
          <pc:docMk/>
          <pc:sldMk cId="2287067551" sldId="289"/>
        </pc:sldMkLst>
      </pc:sldChg>
      <pc:sldChg chg="ord">
        <pc:chgData name="PHAN VĂN LƯỢM" userId="b31a0f32-91f5-4c39-b683-506d1de399b1" providerId="ADAL" clId="{4426C6E0-236A-4E6B-BBB3-F8B6E036EAC7}" dt="2019-10-20T05:47:31.396" v="501"/>
        <pc:sldMkLst>
          <pc:docMk/>
          <pc:sldMk cId="1369718433" sldId="290"/>
        </pc:sldMkLst>
      </pc:sldChg>
      <pc:sldChg chg="ord modAnim">
        <pc:chgData name="PHAN VĂN LƯỢM" userId="b31a0f32-91f5-4c39-b683-506d1de399b1" providerId="ADAL" clId="{4426C6E0-236A-4E6B-BBB3-F8B6E036EAC7}" dt="2019-10-20T13:42:40.926" v="945"/>
        <pc:sldMkLst>
          <pc:docMk/>
          <pc:sldMk cId="2247399468" sldId="291"/>
        </pc:sldMkLst>
      </pc:sldChg>
      <pc:sldChg chg="modAnim">
        <pc:chgData name="PHAN VĂN LƯỢM" userId="b31a0f32-91f5-4c39-b683-506d1de399b1" providerId="ADAL" clId="{4426C6E0-236A-4E6B-BBB3-F8B6E036EAC7}" dt="2019-10-20T13:40:23.821" v="913"/>
        <pc:sldMkLst>
          <pc:docMk/>
          <pc:sldMk cId="3075056559" sldId="292"/>
        </pc:sldMkLst>
      </pc:sldChg>
      <pc:sldChg chg="addSp delSp modSp">
        <pc:chgData name="PHAN VĂN LƯỢM" userId="b31a0f32-91f5-4c39-b683-506d1de399b1" providerId="ADAL" clId="{4426C6E0-236A-4E6B-BBB3-F8B6E036EAC7}" dt="2019-10-20T13:10:44.786" v="626" actId="113"/>
        <pc:sldMkLst>
          <pc:docMk/>
          <pc:sldMk cId="4106876192" sldId="294"/>
        </pc:sldMkLst>
        <pc:spChg chg="mod">
          <ac:chgData name="PHAN VĂN LƯỢM" userId="b31a0f32-91f5-4c39-b683-506d1de399b1" providerId="ADAL" clId="{4426C6E0-236A-4E6B-BBB3-F8B6E036EAC7}" dt="2019-10-20T13:10:44.786" v="626" actId="113"/>
          <ac:spMkLst>
            <pc:docMk/>
            <pc:sldMk cId="4106876192" sldId="294"/>
            <ac:spMk id="4" creationId="{AE373B9C-0563-408F-8FE6-13B2C2C5F639}"/>
          </ac:spMkLst>
        </pc:spChg>
        <pc:spChg chg="add del">
          <ac:chgData name="PHAN VĂN LƯỢM" userId="b31a0f32-91f5-4c39-b683-506d1de399b1" providerId="ADAL" clId="{4426C6E0-236A-4E6B-BBB3-F8B6E036EAC7}" dt="2019-10-20T13:10:04.387" v="621"/>
          <ac:spMkLst>
            <pc:docMk/>
            <pc:sldMk cId="4106876192" sldId="294"/>
            <ac:spMk id="5" creationId="{D8C29065-41C4-4156-B4A4-44C7707A95C7}"/>
          </ac:spMkLst>
        </pc:spChg>
      </pc:sldChg>
      <pc:sldChg chg="modSp">
        <pc:chgData name="PHAN VĂN LƯỢM" userId="b31a0f32-91f5-4c39-b683-506d1de399b1" providerId="ADAL" clId="{4426C6E0-236A-4E6B-BBB3-F8B6E036EAC7}" dt="2019-10-20T13:10:47.692" v="627" actId="207"/>
        <pc:sldMkLst>
          <pc:docMk/>
          <pc:sldMk cId="813097170" sldId="295"/>
        </pc:sldMkLst>
        <pc:spChg chg="mod">
          <ac:chgData name="PHAN VĂN LƯỢM" userId="b31a0f32-91f5-4c39-b683-506d1de399b1" providerId="ADAL" clId="{4426C6E0-236A-4E6B-BBB3-F8B6E036EAC7}" dt="2019-10-20T13:10:47.692" v="627" actId="207"/>
          <ac:spMkLst>
            <pc:docMk/>
            <pc:sldMk cId="813097170" sldId="295"/>
            <ac:spMk id="4" creationId="{AE373B9C-0563-408F-8FE6-13B2C2C5F639}"/>
          </ac:spMkLst>
        </pc:spChg>
      </pc:sldChg>
      <pc:sldChg chg="modSp">
        <pc:chgData name="PHAN VĂN LƯỢM" userId="b31a0f32-91f5-4c39-b683-506d1de399b1" providerId="ADAL" clId="{4426C6E0-236A-4E6B-BBB3-F8B6E036EAC7}" dt="2019-10-20T09:55:22.891" v="503" actId="20577"/>
        <pc:sldMkLst>
          <pc:docMk/>
          <pc:sldMk cId="1105548853" sldId="296"/>
        </pc:sldMkLst>
        <pc:spChg chg="mod">
          <ac:chgData name="PHAN VĂN LƯỢM" userId="b31a0f32-91f5-4c39-b683-506d1de399b1" providerId="ADAL" clId="{4426C6E0-236A-4E6B-BBB3-F8B6E036EAC7}" dt="2019-10-20T09:55:22.891" v="503" actId="20577"/>
          <ac:spMkLst>
            <pc:docMk/>
            <pc:sldMk cId="1105548853" sldId="296"/>
            <ac:spMk id="3" creationId="{699849C0-AF13-4844-BECE-A88D0E118E78}"/>
          </ac:spMkLst>
        </pc:spChg>
      </pc:sldChg>
      <pc:sldChg chg="modSp">
        <pc:chgData name="PHAN VĂN LƯỢM" userId="b31a0f32-91f5-4c39-b683-506d1de399b1" providerId="ADAL" clId="{4426C6E0-236A-4E6B-BBB3-F8B6E036EAC7}" dt="2019-10-20T13:20:44.302" v="869" actId="255"/>
        <pc:sldMkLst>
          <pc:docMk/>
          <pc:sldMk cId="1242741951" sldId="298"/>
        </pc:sldMkLst>
        <pc:spChg chg="mod">
          <ac:chgData name="PHAN VĂN LƯỢM" userId="b31a0f32-91f5-4c39-b683-506d1de399b1" providerId="ADAL" clId="{4426C6E0-236A-4E6B-BBB3-F8B6E036EAC7}" dt="2019-10-20T13:17:34.967" v="840" actId="207"/>
          <ac:spMkLst>
            <pc:docMk/>
            <pc:sldMk cId="1242741951" sldId="298"/>
            <ac:spMk id="4" creationId="{B57CAC5C-A47F-4079-84DB-9F3E6FB1115B}"/>
          </ac:spMkLst>
        </pc:spChg>
        <pc:spChg chg="mod">
          <ac:chgData name="PHAN VĂN LƯỢM" userId="b31a0f32-91f5-4c39-b683-506d1de399b1" providerId="ADAL" clId="{4426C6E0-236A-4E6B-BBB3-F8B6E036EAC7}" dt="2019-10-20T13:20:44.302" v="869" actId="255"/>
          <ac:spMkLst>
            <pc:docMk/>
            <pc:sldMk cId="1242741951" sldId="298"/>
            <ac:spMk id="5" creationId="{9BAC6A03-5571-4EDE-AC09-FD929A4F881C}"/>
          </ac:spMkLst>
        </pc:spChg>
        <pc:picChg chg="mod">
          <ac:chgData name="PHAN VĂN LƯỢM" userId="b31a0f32-91f5-4c39-b683-506d1de399b1" providerId="ADAL" clId="{4426C6E0-236A-4E6B-BBB3-F8B6E036EAC7}" dt="2019-10-20T13:17:41.402" v="841" actId="1076"/>
          <ac:picMkLst>
            <pc:docMk/>
            <pc:sldMk cId="1242741951" sldId="298"/>
            <ac:picMk id="3" creationId="{66F3E821-EE7F-41DD-8C8F-4DB36982D307}"/>
          </ac:picMkLst>
        </pc:picChg>
      </pc:sldChg>
      <pc:sldChg chg="modSp modAnim">
        <pc:chgData name="PHAN VĂN LƯỢM" userId="b31a0f32-91f5-4c39-b683-506d1de399b1" providerId="ADAL" clId="{4426C6E0-236A-4E6B-BBB3-F8B6E036EAC7}" dt="2019-10-20T14:08:14.609" v="2041"/>
        <pc:sldMkLst>
          <pc:docMk/>
          <pc:sldMk cId="2148327376" sldId="300"/>
        </pc:sldMkLst>
        <pc:spChg chg="mod">
          <ac:chgData name="PHAN VĂN LƯỢM" userId="b31a0f32-91f5-4c39-b683-506d1de399b1" providerId="ADAL" clId="{4426C6E0-236A-4E6B-BBB3-F8B6E036EAC7}" dt="2019-10-20T14:06:14.727" v="2018" actId="255"/>
          <ac:spMkLst>
            <pc:docMk/>
            <pc:sldMk cId="2148327376" sldId="300"/>
            <ac:spMk id="2" creationId="{B862197F-D362-4A87-9FAE-A789BD0D971C}"/>
          </ac:spMkLst>
        </pc:spChg>
        <pc:spChg chg="mod">
          <ac:chgData name="PHAN VĂN LƯỢM" userId="b31a0f32-91f5-4c39-b683-506d1de399b1" providerId="ADAL" clId="{4426C6E0-236A-4E6B-BBB3-F8B6E036EAC7}" dt="2019-10-20T14:07:32.641" v="2033" actId="2711"/>
          <ac:spMkLst>
            <pc:docMk/>
            <pc:sldMk cId="2148327376" sldId="300"/>
            <ac:spMk id="3" creationId="{FE3198B9-2F88-42A4-9007-9323771FD08F}"/>
          </ac:spMkLst>
        </pc:spChg>
      </pc:sldChg>
      <pc:sldChg chg="delSp del">
        <pc:chgData name="PHAN VĂN LƯỢM" userId="b31a0f32-91f5-4c39-b683-506d1de399b1" providerId="ADAL" clId="{4426C6E0-236A-4E6B-BBB3-F8B6E036EAC7}" dt="2019-10-20T14:08:50.061" v="2043" actId="2696"/>
        <pc:sldMkLst>
          <pc:docMk/>
          <pc:sldMk cId="1291108383" sldId="302"/>
        </pc:sldMkLst>
        <pc:picChg chg="del">
          <ac:chgData name="PHAN VĂN LƯỢM" userId="b31a0f32-91f5-4c39-b683-506d1de399b1" providerId="ADAL" clId="{4426C6E0-236A-4E6B-BBB3-F8B6E036EAC7}" dt="2019-10-20T14:08:47.483" v="2042" actId="478"/>
          <ac:picMkLst>
            <pc:docMk/>
            <pc:sldMk cId="1291108383" sldId="302"/>
            <ac:picMk id="6" creationId="{E6EC2FC5-79A1-43D1-B354-8753242CEA61}"/>
          </ac:picMkLst>
        </pc:picChg>
      </pc:sldChg>
      <pc:sldChg chg="del ord">
        <pc:chgData name="PHAN VĂN LƯỢM" userId="b31a0f32-91f5-4c39-b683-506d1de399b1" providerId="ADAL" clId="{4426C6E0-236A-4E6B-BBB3-F8B6E036EAC7}" dt="2019-10-20T04:49:58.488" v="35" actId="2696"/>
        <pc:sldMkLst>
          <pc:docMk/>
          <pc:sldMk cId="0" sldId="304"/>
        </pc:sldMkLst>
      </pc:sldChg>
      <pc:sldChg chg="del">
        <pc:chgData name="PHAN VĂN LƯỢM" userId="b31a0f32-91f5-4c39-b683-506d1de399b1" providerId="ADAL" clId="{4426C6E0-236A-4E6B-BBB3-F8B6E036EAC7}" dt="2019-10-20T04:37:48.797" v="0" actId="2696"/>
        <pc:sldMkLst>
          <pc:docMk/>
          <pc:sldMk cId="2652253931" sldId="307"/>
        </pc:sldMkLst>
      </pc:sldChg>
      <pc:sldChg chg="modSp">
        <pc:chgData name="PHAN VĂN LƯỢM" userId="b31a0f32-91f5-4c39-b683-506d1de399b1" providerId="ADAL" clId="{4426C6E0-236A-4E6B-BBB3-F8B6E036EAC7}" dt="2019-10-20T15:34:01.188" v="2809" actId="404"/>
        <pc:sldMkLst>
          <pc:docMk/>
          <pc:sldMk cId="1891265032" sldId="308"/>
        </pc:sldMkLst>
        <pc:spChg chg="mod">
          <ac:chgData name="PHAN VĂN LƯỢM" userId="b31a0f32-91f5-4c39-b683-506d1de399b1" providerId="ADAL" clId="{4426C6E0-236A-4E6B-BBB3-F8B6E036EAC7}" dt="2019-10-20T15:34:01.188" v="2809" actId="404"/>
          <ac:spMkLst>
            <pc:docMk/>
            <pc:sldMk cId="1891265032" sldId="308"/>
            <ac:spMk id="3" creationId="{A8441A0F-0FA4-4AD8-9F8A-87A7B0329274}"/>
          </ac:spMkLst>
        </pc:spChg>
      </pc:sldChg>
      <pc:sldChg chg="modSp">
        <pc:chgData name="PHAN VĂN LƯỢM" userId="b31a0f32-91f5-4c39-b683-506d1de399b1" providerId="ADAL" clId="{4426C6E0-236A-4E6B-BBB3-F8B6E036EAC7}" dt="2019-10-20T15:36:53.689" v="2825" actId="404"/>
        <pc:sldMkLst>
          <pc:docMk/>
          <pc:sldMk cId="3278712309" sldId="309"/>
        </pc:sldMkLst>
        <pc:spChg chg="mod">
          <ac:chgData name="PHAN VĂN LƯỢM" userId="b31a0f32-91f5-4c39-b683-506d1de399b1" providerId="ADAL" clId="{4426C6E0-236A-4E6B-BBB3-F8B6E036EAC7}" dt="2019-10-20T15:36:53.689" v="2825" actId="404"/>
          <ac:spMkLst>
            <pc:docMk/>
            <pc:sldMk cId="3278712309" sldId="309"/>
            <ac:spMk id="6" creationId="{EB0DEB07-BF2C-4DC5-B796-807D7C4251D0}"/>
          </ac:spMkLst>
        </pc:spChg>
      </pc:sldChg>
      <pc:sldChg chg="modSp del">
        <pc:chgData name="PHAN VĂN LƯỢM" userId="b31a0f32-91f5-4c39-b683-506d1de399b1" providerId="ADAL" clId="{4426C6E0-236A-4E6B-BBB3-F8B6E036EAC7}" dt="2019-10-20T13:56:22.718" v="1975" actId="2696"/>
        <pc:sldMkLst>
          <pc:docMk/>
          <pc:sldMk cId="2347769678" sldId="310"/>
        </pc:sldMkLst>
        <pc:spChg chg="mod">
          <ac:chgData name="PHAN VĂN LƯỢM" userId="b31a0f32-91f5-4c39-b683-506d1de399b1" providerId="ADAL" clId="{4426C6E0-236A-4E6B-BBB3-F8B6E036EAC7}" dt="2019-10-20T13:27:38.218" v="873" actId="255"/>
          <ac:spMkLst>
            <pc:docMk/>
            <pc:sldMk cId="2347769678" sldId="310"/>
            <ac:spMk id="2" creationId="{2523E2FC-1D08-46A9-8165-D0FB46C58419}"/>
          </ac:spMkLst>
        </pc:spChg>
      </pc:sldChg>
      <pc:sldChg chg="modSp">
        <pc:chgData name="PHAN VĂN LƯỢM" userId="b31a0f32-91f5-4c39-b683-506d1de399b1" providerId="ADAL" clId="{4426C6E0-236A-4E6B-BBB3-F8B6E036EAC7}" dt="2019-10-20T13:27:56.407" v="875" actId="255"/>
        <pc:sldMkLst>
          <pc:docMk/>
          <pc:sldMk cId="2387545207" sldId="311"/>
        </pc:sldMkLst>
        <pc:spChg chg="mod">
          <ac:chgData name="PHAN VĂN LƯỢM" userId="b31a0f32-91f5-4c39-b683-506d1de399b1" providerId="ADAL" clId="{4426C6E0-236A-4E6B-BBB3-F8B6E036EAC7}" dt="2019-10-20T13:27:56.407" v="875" actId="255"/>
          <ac:spMkLst>
            <pc:docMk/>
            <pc:sldMk cId="2387545207" sldId="311"/>
            <ac:spMk id="2" creationId="{2523E2FC-1D08-46A9-8165-D0FB46C58419}"/>
          </ac:spMkLst>
        </pc:spChg>
      </pc:sldChg>
      <pc:sldChg chg="modSp">
        <pc:chgData name="PHAN VĂN LƯỢM" userId="b31a0f32-91f5-4c39-b683-506d1de399b1" providerId="ADAL" clId="{4426C6E0-236A-4E6B-BBB3-F8B6E036EAC7}" dt="2019-10-20T13:56:58.880" v="1985" actId="20577"/>
        <pc:sldMkLst>
          <pc:docMk/>
          <pc:sldMk cId="2609613630" sldId="312"/>
        </pc:sldMkLst>
        <pc:spChg chg="mod">
          <ac:chgData name="PHAN VĂN LƯỢM" userId="b31a0f32-91f5-4c39-b683-506d1de399b1" providerId="ADAL" clId="{4426C6E0-236A-4E6B-BBB3-F8B6E036EAC7}" dt="2019-10-20T13:27:47.984" v="874" actId="255"/>
          <ac:spMkLst>
            <pc:docMk/>
            <pc:sldMk cId="2609613630" sldId="312"/>
            <ac:spMk id="2" creationId="{2523E2FC-1D08-46A9-8165-D0FB46C58419}"/>
          </ac:spMkLst>
        </pc:spChg>
        <pc:spChg chg="mod">
          <ac:chgData name="PHAN VĂN LƯỢM" userId="b31a0f32-91f5-4c39-b683-506d1de399b1" providerId="ADAL" clId="{4426C6E0-236A-4E6B-BBB3-F8B6E036EAC7}" dt="2019-10-20T13:56:58.880" v="1985" actId="20577"/>
          <ac:spMkLst>
            <pc:docMk/>
            <pc:sldMk cId="2609613630" sldId="312"/>
            <ac:spMk id="4" creationId="{98EE65D6-496D-44CD-BC99-F84ED6EEE1EE}"/>
          </ac:spMkLst>
        </pc:spChg>
      </pc:sldChg>
      <pc:sldChg chg="modAnim">
        <pc:chgData name="PHAN VĂN LƯỢM" userId="b31a0f32-91f5-4c39-b683-506d1de399b1" providerId="ADAL" clId="{4426C6E0-236A-4E6B-BBB3-F8B6E036EAC7}" dt="2019-10-20T13:39:46.721" v="901"/>
        <pc:sldMkLst>
          <pc:docMk/>
          <pc:sldMk cId="1650123308" sldId="313"/>
        </pc:sldMkLst>
      </pc:sldChg>
      <pc:sldChg chg="modSp del">
        <pc:chgData name="PHAN VĂN LƯỢM" userId="b31a0f32-91f5-4c39-b683-506d1de399b1" providerId="ADAL" clId="{4426C6E0-236A-4E6B-BBB3-F8B6E036EAC7}" dt="2019-10-20T14:06:59.370" v="2031" actId="2696"/>
        <pc:sldMkLst>
          <pc:docMk/>
          <pc:sldMk cId="1402035902" sldId="314"/>
        </pc:sldMkLst>
        <pc:spChg chg="mod">
          <ac:chgData name="PHAN VĂN LƯỢM" userId="b31a0f32-91f5-4c39-b683-506d1de399b1" providerId="ADAL" clId="{4426C6E0-236A-4E6B-BBB3-F8B6E036EAC7}" dt="2019-10-20T14:05:59.458" v="2017" actId="403"/>
          <ac:spMkLst>
            <pc:docMk/>
            <pc:sldMk cId="1402035902" sldId="314"/>
            <ac:spMk id="3" creationId="{2A303EC6-E655-4753-86A9-8297C0268DAE}"/>
          </ac:spMkLst>
        </pc:spChg>
      </pc:sldChg>
      <pc:sldChg chg="modSp modNotesTx">
        <pc:chgData name="PHAN VĂN LƯỢM" userId="b31a0f32-91f5-4c39-b683-506d1de399b1" providerId="ADAL" clId="{4426C6E0-236A-4E6B-BBB3-F8B6E036EAC7}" dt="2019-10-20T14:17:08.693" v="2487" actId="20577"/>
        <pc:sldMkLst>
          <pc:docMk/>
          <pc:sldMk cId="2629330054" sldId="315"/>
        </pc:sldMkLst>
        <pc:spChg chg="mod">
          <ac:chgData name="PHAN VĂN LƯỢM" userId="b31a0f32-91f5-4c39-b683-506d1de399b1" providerId="ADAL" clId="{4426C6E0-236A-4E6B-BBB3-F8B6E036EAC7}" dt="2019-10-20T14:15:22.033" v="2165" actId="404"/>
          <ac:spMkLst>
            <pc:docMk/>
            <pc:sldMk cId="2629330054" sldId="315"/>
            <ac:spMk id="2" creationId="{3DF8ECD9-1007-4E84-BEC6-69B9B804EC90}"/>
          </ac:spMkLst>
        </pc:spChg>
        <pc:spChg chg="mod">
          <ac:chgData name="PHAN VĂN LƯỢM" userId="b31a0f32-91f5-4c39-b683-506d1de399b1" providerId="ADAL" clId="{4426C6E0-236A-4E6B-BBB3-F8B6E036EAC7}" dt="2019-10-20T14:17:08.693" v="2487" actId="20577"/>
          <ac:spMkLst>
            <pc:docMk/>
            <pc:sldMk cId="2629330054" sldId="315"/>
            <ac:spMk id="3" creationId="{B979D7EC-072A-406E-82C2-44C267F2DDB4}"/>
          </ac:spMkLst>
        </pc:spChg>
      </pc:sldChg>
      <pc:sldChg chg="modSp">
        <pc:chgData name="PHAN VĂN LƯỢM" userId="b31a0f32-91f5-4c39-b683-506d1de399b1" providerId="ADAL" clId="{4426C6E0-236A-4E6B-BBB3-F8B6E036EAC7}" dt="2019-10-20T14:25:57.208" v="2521" actId="113"/>
        <pc:sldMkLst>
          <pc:docMk/>
          <pc:sldMk cId="318385077" sldId="316"/>
        </pc:sldMkLst>
        <pc:spChg chg="mod">
          <ac:chgData name="PHAN VĂN LƯỢM" userId="b31a0f32-91f5-4c39-b683-506d1de399b1" providerId="ADAL" clId="{4426C6E0-236A-4E6B-BBB3-F8B6E036EAC7}" dt="2019-10-20T14:25:57.208" v="2521" actId="113"/>
          <ac:spMkLst>
            <pc:docMk/>
            <pc:sldMk cId="318385077" sldId="316"/>
            <ac:spMk id="3" creationId="{A3140B30-10A0-43EB-9A9F-61D22F8D6012}"/>
          </ac:spMkLst>
        </pc:spChg>
      </pc:sldChg>
      <pc:sldChg chg="modSp modNotesTx">
        <pc:chgData name="PHAN VĂN LƯỢM" userId="b31a0f32-91f5-4c39-b683-506d1de399b1" providerId="ADAL" clId="{4426C6E0-236A-4E6B-BBB3-F8B6E036EAC7}" dt="2019-10-20T14:31:52.816" v="2673" actId="403"/>
        <pc:sldMkLst>
          <pc:docMk/>
          <pc:sldMk cId="1997012313" sldId="317"/>
        </pc:sldMkLst>
        <pc:spChg chg="mod">
          <ac:chgData name="PHAN VĂN LƯỢM" userId="b31a0f32-91f5-4c39-b683-506d1de399b1" providerId="ADAL" clId="{4426C6E0-236A-4E6B-BBB3-F8B6E036EAC7}" dt="2019-10-20T14:31:52.816" v="2673" actId="403"/>
          <ac:spMkLst>
            <pc:docMk/>
            <pc:sldMk cId="1997012313" sldId="317"/>
            <ac:spMk id="3" creationId="{AC416F03-84F7-4B3B-9355-CA3E67407BDF}"/>
          </ac:spMkLst>
        </pc:spChg>
      </pc:sldChg>
      <pc:sldChg chg="addSp modSp add">
        <pc:chgData name="PHAN VĂN LƯỢM" userId="b31a0f32-91f5-4c39-b683-506d1de399b1" providerId="ADAL" clId="{4426C6E0-236A-4E6B-BBB3-F8B6E036EAC7}" dt="2019-10-20T13:26:27.737" v="870" actId="1076"/>
        <pc:sldMkLst>
          <pc:docMk/>
          <pc:sldMk cId="76683760" sldId="318"/>
        </pc:sldMkLst>
        <pc:spChg chg="add mod">
          <ac:chgData name="PHAN VĂN LƯỢM" userId="b31a0f32-91f5-4c39-b683-506d1de399b1" providerId="ADAL" clId="{4426C6E0-236A-4E6B-BBB3-F8B6E036EAC7}" dt="2019-10-20T13:26:27.737" v="870" actId="1076"/>
          <ac:spMkLst>
            <pc:docMk/>
            <pc:sldMk cId="76683760" sldId="318"/>
            <ac:spMk id="3" creationId="{D24D8890-E126-4043-A00B-BF514DB814F5}"/>
          </ac:spMkLst>
        </pc:spChg>
        <pc:picChg chg="add mod">
          <ac:chgData name="PHAN VĂN LƯỢM" userId="b31a0f32-91f5-4c39-b683-506d1de399b1" providerId="ADAL" clId="{4426C6E0-236A-4E6B-BBB3-F8B6E036EAC7}" dt="2019-10-20T04:59:54.158" v="250"/>
          <ac:picMkLst>
            <pc:docMk/>
            <pc:sldMk cId="76683760" sldId="318"/>
            <ac:picMk id="1026" creationId="{42C2C2BF-7766-49B1-9DB2-EE070EFA840C}"/>
          </ac:picMkLst>
        </pc:picChg>
      </pc:sldChg>
      <pc:sldChg chg="addSp delSp modSp add del modTransition modAnim">
        <pc:chgData name="PHAN VĂN LƯỢM" userId="b31a0f32-91f5-4c39-b683-506d1de399b1" providerId="ADAL" clId="{4426C6E0-236A-4E6B-BBB3-F8B6E036EAC7}" dt="2019-10-20T13:36:32.276" v="889" actId="2696"/>
        <pc:sldMkLst>
          <pc:docMk/>
          <pc:sldMk cId="992665196" sldId="319"/>
        </pc:sldMkLst>
        <pc:spChg chg="mod">
          <ac:chgData name="PHAN VĂN LƯỢM" userId="b31a0f32-91f5-4c39-b683-506d1de399b1" providerId="ADAL" clId="{4426C6E0-236A-4E6B-BBB3-F8B6E036EAC7}" dt="2019-10-20T05:03:55.288" v="269" actId="20577"/>
          <ac:spMkLst>
            <pc:docMk/>
            <pc:sldMk cId="992665196" sldId="319"/>
            <ac:spMk id="2" creationId="{36446080-A694-480E-96A7-558E5588040F}"/>
          </ac:spMkLst>
        </pc:spChg>
        <pc:spChg chg="del mod">
          <ac:chgData name="PHAN VĂN LƯỢM" userId="b31a0f32-91f5-4c39-b683-506d1de399b1" providerId="ADAL" clId="{4426C6E0-236A-4E6B-BBB3-F8B6E036EAC7}" dt="2019-10-20T05:05:45.062" v="313" actId="478"/>
          <ac:spMkLst>
            <pc:docMk/>
            <pc:sldMk cId="992665196" sldId="319"/>
            <ac:spMk id="3" creationId="{27F142B6-9EBF-4434-AEE5-B030F05AEEF2}"/>
          </ac:spMkLst>
        </pc:spChg>
        <pc:spChg chg="add del mod">
          <ac:chgData name="PHAN VĂN LƯỢM" userId="b31a0f32-91f5-4c39-b683-506d1de399b1" providerId="ADAL" clId="{4426C6E0-236A-4E6B-BBB3-F8B6E036EAC7}" dt="2019-10-20T05:05:47.270" v="314" actId="478"/>
          <ac:spMkLst>
            <pc:docMk/>
            <pc:sldMk cId="992665196" sldId="319"/>
            <ac:spMk id="6" creationId="{7FF6C388-7EBD-4FB2-A81D-CA287F1C4EFB}"/>
          </ac:spMkLst>
        </pc:spChg>
        <pc:spChg chg="add del mod">
          <ac:chgData name="PHAN VĂN LƯỢM" userId="b31a0f32-91f5-4c39-b683-506d1de399b1" providerId="ADAL" clId="{4426C6E0-236A-4E6B-BBB3-F8B6E036EAC7}" dt="2019-10-20T05:09:31.101" v="325"/>
          <ac:spMkLst>
            <pc:docMk/>
            <pc:sldMk cId="992665196" sldId="319"/>
            <ac:spMk id="7" creationId="{4D33BD2E-462E-40E6-B0D8-07643F0701F1}"/>
          </ac:spMkLst>
        </pc:spChg>
        <pc:spChg chg="add del">
          <ac:chgData name="PHAN VĂN LƯỢM" userId="b31a0f32-91f5-4c39-b683-506d1de399b1" providerId="ADAL" clId="{4426C6E0-236A-4E6B-BBB3-F8B6E036EAC7}" dt="2019-10-20T05:09:34.493" v="327"/>
          <ac:spMkLst>
            <pc:docMk/>
            <pc:sldMk cId="992665196" sldId="319"/>
            <ac:spMk id="8" creationId="{839F427B-799C-482A-B585-E7361B74B9AB}"/>
          </ac:spMkLst>
        </pc:spChg>
        <pc:spChg chg="add del">
          <ac:chgData name="PHAN VĂN LƯỢM" userId="b31a0f32-91f5-4c39-b683-506d1de399b1" providerId="ADAL" clId="{4426C6E0-236A-4E6B-BBB3-F8B6E036EAC7}" dt="2019-10-20T05:09:40.175" v="329"/>
          <ac:spMkLst>
            <pc:docMk/>
            <pc:sldMk cId="992665196" sldId="319"/>
            <ac:spMk id="9" creationId="{98B8955A-1306-4CEF-967E-1860F2CDA353}"/>
          </ac:spMkLst>
        </pc:spChg>
        <pc:picChg chg="add del mod">
          <ac:chgData name="PHAN VĂN LƯỢM" userId="b31a0f32-91f5-4c39-b683-506d1de399b1" providerId="ADAL" clId="{4426C6E0-236A-4E6B-BBB3-F8B6E036EAC7}" dt="2019-10-20T05:05:43.063" v="312"/>
          <ac:picMkLst>
            <pc:docMk/>
            <pc:sldMk cId="992665196" sldId="319"/>
            <ac:picMk id="2050" creationId="{13CB6530-60FA-4D7D-9149-30F84023770B}"/>
          </ac:picMkLst>
        </pc:picChg>
        <pc:picChg chg="add mod">
          <ac:chgData name="PHAN VĂN LƯỢM" userId="b31a0f32-91f5-4c39-b683-506d1de399b1" providerId="ADAL" clId="{4426C6E0-236A-4E6B-BBB3-F8B6E036EAC7}" dt="2019-10-20T05:15:49.665" v="350" actId="14100"/>
          <ac:picMkLst>
            <pc:docMk/>
            <pc:sldMk cId="992665196" sldId="319"/>
            <ac:picMk id="2052" creationId="{F150F2F3-B406-4373-9BBA-1A97AA91EA7E}"/>
          </ac:picMkLst>
        </pc:picChg>
        <pc:picChg chg="add del mod">
          <ac:chgData name="PHAN VĂN LƯỢM" userId="b31a0f32-91f5-4c39-b683-506d1de399b1" providerId="ADAL" clId="{4426C6E0-236A-4E6B-BBB3-F8B6E036EAC7}" dt="2019-10-20T05:09:25.500" v="321" actId="478"/>
          <ac:picMkLst>
            <pc:docMk/>
            <pc:sldMk cId="992665196" sldId="319"/>
            <ac:picMk id="2054" creationId="{F0FF2A47-3D01-4D49-8891-1CA74097C008}"/>
          </ac:picMkLst>
        </pc:picChg>
        <pc:picChg chg="add mod">
          <ac:chgData name="PHAN VĂN LƯỢM" userId="b31a0f32-91f5-4c39-b683-506d1de399b1" providerId="ADAL" clId="{4426C6E0-236A-4E6B-BBB3-F8B6E036EAC7}" dt="2019-10-20T05:15:53.243" v="351" actId="1076"/>
          <ac:picMkLst>
            <pc:docMk/>
            <pc:sldMk cId="992665196" sldId="319"/>
            <ac:picMk id="2062" creationId="{4C99587A-6136-4037-92A9-6D28EE7C2402}"/>
          </ac:picMkLst>
        </pc:picChg>
      </pc:sldChg>
      <pc:sldChg chg="modSp add">
        <pc:chgData name="PHAN VĂN LƯỢM" userId="b31a0f32-91f5-4c39-b683-506d1de399b1" providerId="ADAL" clId="{4426C6E0-236A-4E6B-BBB3-F8B6E036EAC7}" dt="2019-10-20T13:16:56.554" v="836"/>
        <pc:sldMkLst>
          <pc:docMk/>
          <pc:sldMk cId="1574269354" sldId="320"/>
        </pc:sldMkLst>
        <pc:spChg chg="mod">
          <ac:chgData name="PHAN VĂN LƯỢM" userId="b31a0f32-91f5-4c39-b683-506d1de399b1" providerId="ADAL" clId="{4426C6E0-236A-4E6B-BBB3-F8B6E036EAC7}" dt="2019-10-20T13:11:27.984" v="658" actId="20577"/>
          <ac:spMkLst>
            <pc:docMk/>
            <pc:sldMk cId="1574269354" sldId="320"/>
            <ac:spMk id="2" creationId="{460F9161-3F57-436D-830F-18BE49C3BC49}"/>
          </ac:spMkLst>
        </pc:spChg>
        <pc:spChg chg="mod">
          <ac:chgData name="PHAN VĂN LƯỢM" userId="b31a0f32-91f5-4c39-b683-506d1de399b1" providerId="ADAL" clId="{4426C6E0-236A-4E6B-BBB3-F8B6E036EAC7}" dt="2019-10-20T13:16:56.554" v="836"/>
          <ac:spMkLst>
            <pc:docMk/>
            <pc:sldMk cId="1574269354" sldId="320"/>
            <ac:spMk id="3" creationId="{0D5CE14C-A423-4664-83AA-7FB22C98D8A7}"/>
          </ac:spMkLst>
        </pc:spChg>
      </pc:sldChg>
      <pc:sldChg chg="modSp add modAnim modNotesTx">
        <pc:chgData name="PHAN VĂN LƯỢM" userId="b31a0f32-91f5-4c39-b683-506d1de399b1" providerId="ADAL" clId="{4426C6E0-236A-4E6B-BBB3-F8B6E036EAC7}" dt="2019-10-20T13:41:03.670" v="923"/>
        <pc:sldMkLst>
          <pc:docMk/>
          <pc:sldMk cId="740904072" sldId="321"/>
        </pc:sldMkLst>
        <pc:spChg chg="mod">
          <ac:chgData name="PHAN VĂN LƯỢM" userId="b31a0f32-91f5-4c39-b683-506d1de399b1" providerId="ADAL" clId="{4426C6E0-236A-4E6B-BBB3-F8B6E036EAC7}" dt="2019-10-20T05:24:29.311" v="375" actId="5793"/>
          <ac:spMkLst>
            <pc:docMk/>
            <pc:sldMk cId="740904072" sldId="321"/>
            <ac:spMk id="2" creationId="{843B1F4E-6C33-475B-900D-496E91C685B5}"/>
          </ac:spMkLst>
        </pc:spChg>
        <pc:spChg chg="mod">
          <ac:chgData name="PHAN VĂN LƯỢM" userId="b31a0f32-91f5-4c39-b683-506d1de399b1" providerId="ADAL" clId="{4426C6E0-236A-4E6B-BBB3-F8B6E036EAC7}" dt="2019-10-20T05:31:30.144" v="422" actId="20577"/>
          <ac:spMkLst>
            <pc:docMk/>
            <pc:sldMk cId="740904072" sldId="321"/>
            <ac:spMk id="3" creationId="{92CC69B5-CC26-4A0C-8518-D8502C414591}"/>
          </ac:spMkLst>
        </pc:spChg>
      </pc:sldChg>
      <pc:sldChg chg="addSp delSp modSp add">
        <pc:chgData name="PHAN VĂN LƯỢM" userId="b31a0f32-91f5-4c39-b683-506d1de399b1" providerId="ADAL" clId="{4426C6E0-236A-4E6B-BBB3-F8B6E036EAC7}" dt="2019-10-20T05:36:51.274" v="455" actId="1076"/>
        <pc:sldMkLst>
          <pc:docMk/>
          <pc:sldMk cId="321364268" sldId="322"/>
        </pc:sldMkLst>
        <pc:spChg chg="del">
          <ac:chgData name="PHAN VĂN LƯỢM" userId="b31a0f32-91f5-4c39-b683-506d1de399b1" providerId="ADAL" clId="{4426C6E0-236A-4E6B-BBB3-F8B6E036EAC7}" dt="2019-10-20T05:33:03.136" v="430" actId="478"/>
          <ac:spMkLst>
            <pc:docMk/>
            <pc:sldMk cId="321364268" sldId="322"/>
            <ac:spMk id="2" creationId="{FB73392C-5A60-4F50-AA0C-E1D267048A7F}"/>
          </ac:spMkLst>
        </pc:spChg>
        <pc:spChg chg="add del">
          <ac:chgData name="PHAN VĂN LƯỢM" userId="b31a0f32-91f5-4c39-b683-506d1de399b1" providerId="ADAL" clId="{4426C6E0-236A-4E6B-BBB3-F8B6E036EAC7}" dt="2019-10-20T05:33:06.479" v="432"/>
          <ac:spMkLst>
            <pc:docMk/>
            <pc:sldMk cId="321364268" sldId="322"/>
            <ac:spMk id="3" creationId="{DC9E7B56-AA85-4701-8307-18744599CB5A}"/>
          </ac:spMkLst>
        </pc:spChg>
        <pc:spChg chg="add del mod">
          <ac:chgData name="PHAN VĂN LƯỢM" userId="b31a0f32-91f5-4c39-b683-506d1de399b1" providerId="ADAL" clId="{4426C6E0-236A-4E6B-BBB3-F8B6E036EAC7}" dt="2019-10-20T05:33:44.661" v="439"/>
          <ac:spMkLst>
            <pc:docMk/>
            <pc:sldMk cId="321364268" sldId="322"/>
            <ac:spMk id="6" creationId="{737BD6AD-BDB8-4AC4-A6AD-02D2B77718BA}"/>
          </ac:spMkLst>
        </pc:spChg>
        <pc:spChg chg="add mod">
          <ac:chgData name="PHAN VĂN LƯỢM" userId="b31a0f32-91f5-4c39-b683-506d1de399b1" providerId="ADAL" clId="{4426C6E0-236A-4E6B-BBB3-F8B6E036EAC7}" dt="2019-10-20T05:36:51.274" v="455" actId="1076"/>
          <ac:spMkLst>
            <pc:docMk/>
            <pc:sldMk cId="321364268" sldId="322"/>
            <ac:spMk id="7" creationId="{DA69D272-91B0-46F2-B3E7-84F043E2E6FC}"/>
          </ac:spMkLst>
        </pc:spChg>
        <pc:picChg chg="add mod">
          <ac:chgData name="PHAN VĂN LƯỢM" userId="b31a0f32-91f5-4c39-b683-506d1de399b1" providerId="ADAL" clId="{4426C6E0-236A-4E6B-BBB3-F8B6E036EAC7}" dt="2019-10-20T05:33:19.578" v="436" actId="1076"/>
          <ac:picMkLst>
            <pc:docMk/>
            <pc:sldMk cId="321364268" sldId="322"/>
            <ac:picMk id="5" creationId="{84F51E33-F3B5-4918-9A19-C2A869477B24}"/>
          </ac:picMkLst>
        </pc:picChg>
      </pc:sldChg>
      <pc:sldChg chg="addSp modSp add del">
        <pc:chgData name="PHAN VĂN LƯỢM" userId="b31a0f32-91f5-4c39-b683-506d1de399b1" providerId="ADAL" clId="{4426C6E0-236A-4E6B-BBB3-F8B6E036EAC7}" dt="2019-10-20T05:32:57.782" v="428" actId="2696"/>
        <pc:sldMkLst>
          <pc:docMk/>
          <pc:sldMk cId="1489403343" sldId="322"/>
        </pc:sldMkLst>
        <pc:picChg chg="add mod">
          <ac:chgData name="PHAN VĂN LƯỢM" userId="b31a0f32-91f5-4c39-b683-506d1de399b1" providerId="ADAL" clId="{4426C6E0-236A-4E6B-BBB3-F8B6E036EAC7}" dt="2019-10-20T05:32:48.711" v="427" actId="1076"/>
          <ac:picMkLst>
            <pc:docMk/>
            <pc:sldMk cId="1489403343" sldId="322"/>
            <ac:picMk id="4" creationId="{CD725BEC-05DF-4974-868F-4B4D5F2B1B28}"/>
          </ac:picMkLst>
        </pc:picChg>
      </pc:sldChg>
      <pc:sldChg chg="addSp delSp modSp add ord modAnim">
        <pc:chgData name="PHAN VĂN LƯỢM" userId="b31a0f32-91f5-4c39-b683-506d1de399b1" providerId="ADAL" clId="{4426C6E0-236A-4E6B-BBB3-F8B6E036EAC7}" dt="2019-10-20T05:47:31.396" v="501"/>
        <pc:sldMkLst>
          <pc:docMk/>
          <pc:sldMk cId="1465534185" sldId="323"/>
        </pc:sldMkLst>
        <pc:spChg chg="del mod">
          <ac:chgData name="PHAN VĂN LƯỢM" userId="b31a0f32-91f5-4c39-b683-506d1de399b1" providerId="ADAL" clId="{4426C6E0-236A-4E6B-BBB3-F8B6E036EAC7}" dt="2019-10-20T05:44:20.183" v="473" actId="478"/>
          <ac:spMkLst>
            <pc:docMk/>
            <pc:sldMk cId="1465534185" sldId="323"/>
            <ac:spMk id="2" creationId="{E8DA29B0-8699-4790-88F1-65D7CD53AC2B}"/>
          </ac:spMkLst>
        </pc:spChg>
        <pc:spChg chg="del">
          <ac:chgData name="PHAN VĂN LƯỢM" userId="b31a0f32-91f5-4c39-b683-506d1de399b1" providerId="ADAL" clId="{4426C6E0-236A-4E6B-BBB3-F8B6E036EAC7}" dt="2019-10-20T05:44:22.277" v="475" actId="478"/>
          <ac:spMkLst>
            <pc:docMk/>
            <pc:sldMk cId="1465534185" sldId="323"/>
            <ac:spMk id="3" creationId="{884F580F-A047-4513-80B3-5F96EFBD47D3}"/>
          </ac:spMkLst>
        </pc:spChg>
        <pc:spChg chg="add del mod">
          <ac:chgData name="PHAN VĂN LƯỢM" userId="b31a0f32-91f5-4c39-b683-506d1de399b1" providerId="ADAL" clId="{4426C6E0-236A-4E6B-BBB3-F8B6E036EAC7}" dt="2019-10-20T05:44:21.308" v="474" actId="478"/>
          <ac:spMkLst>
            <pc:docMk/>
            <pc:sldMk cId="1465534185" sldId="323"/>
            <ac:spMk id="6" creationId="{555D0850-E46B-4F2D-97C8-A391D4BCA463}"/>
          </ac:spMkLst>
        </pc:spChg>
        <pc:picChg chg="add mod">
          <ac:chgData name="PHAN VĂN LƯỢM" userId="b31a0f32-91f5-4c39-b683-506d1de399b1" providerId="ADAL" clId="{4426C6E0-236A-4E6B-BBB3-F8B6E036EAC7}" dt="2019-10-20T05:45:30.586" v="484" actId="1076"/>
          <ac:picMkLst>
            <pc:docMk/>
            <pc:sldMk cId="1465534185" sldId="323"/>
            <ac:picMk id="3074" creationId="{A73014BB-BE43-4F9F-A05B-E95DF8C35785}"/>
          </ac:picMkLst>
        </pc:picChg>
      </pc:sldChg>
      <pc:sldChg chg="addSp delSp modSp add ord">
        <pc:chgData name="PHAN VĂN LƯỢM" userId="b31a0f32-91f5-4c39-b683-506d1de399b1" providerId="ADAL" clId="{4426C6E0-236A-4E6B-BBB3-F8B6E036EAC7}" dt="2019-10-20T13:09:39.874" v="619" actId="14100"/>
        <pc:sldMkLst>
          <pc:docMk/>
          <pc:sldMk cId="3521305414" sldId="324"/>
        </pc:sldMkLst>
        <pc:spChg chg="mod">
          <ac:chgData name="PHAN VĂN LƯỢM" userId="b31a0f32-91f5-4c39-b683-506d1de399b1" providerId="ADAL" clId="{4426C6E0-236A-4E6B-BBB3-F8B6E036EAC7}" dt="2019-10-20T13:00:14.873" v="570" actId="1076"/>
          <ac:spMkLst>
            <pc:docMk/>
            <pc:sldMk cId="3521305414" sldId="324"/>
            <ac:spMk id="2" creationId="{B050A630-DE0E-419A-8578-6C3964224030}"/>
          </ac:spMkLst>
        </pc:spChg>
        <pc:spChg chg="del">
          <ac:chgData name="PHAN VĂN LƯỢM" userId="b31a0f32-91f5-4c39-b683-506d1de399b1" providerId="ADAL" clId="{4426C6E0-236A-4E6B-BBB3-F8B6E036EAC7}" dt="2019-10-20T12:56:29.387" v="505" actId="478"/>
          <ac:spMkLst>
            <pc:docMk/>
            <pc:sldMk cId="3521305414" sldId="324"/>
            <ac:spMk id="3" creationId="{64AED538-70CF-44CE-92FB-F5EC1F271E91}"/>
          </ac:spMkLst>
        </pc:spChg>
        <pc:spChg chg="add mod">
          <ac:chgData name="PHAN VĂN LƯỢM" userId="b31a0f32-91f5-4c39-b683-506d1de399b1" providerId="ADAL" clId="{4426C6E0-236A-4E6B-BBB3-F8B6E036EAC7}" dt="2019-10-20T13:09:39.874" v="619" actId="14100"/>
          <ac:spMkLst>
            <pc:docMk/>
            <pc:sldMk cId="3521305414" sldId="324"/>
            <ac:spMk id="6" creationId="{F06C2F36-4C48-43A5-B563-BF1346A84E34}"/>
          </ac:spMkLst>
        </pc:spChg>
        <pc:picChg chg="add mod">
          <ac:chgData name="PHAN VĂN LƯỢM" userId="b31a0f32-91f5-4c39-b683-506d1de399b1" providerId="ADAL" clId="{4426C6E0-236A-4E6B-BBB3-F8B6E036EAC7}" dt="2019-10-20T13:03:15.173" v="617" actId="14100"/>
          <ac:picMkLst>
            <pc:docMk/>
            <pc:sldMk cId="3521305414" sldId="324"/>
            <ac:picMk id="5" creationId="{171F2EA4-7E87-4881-A675-3CFD29A225BD}"/>
          </ac:picMkLst>
        </pc:picChg>
      </pc:sldChg>
      <pc:sldChg chg="addSp delSp modSp add modAnim">
        <pc:chgData name="PHAN VĂN LƯỢM" userId="b31a0f32-91f5-4c39-b683-506d1de399b1" providerId="ADAL" clId="{4426C6E0-236A-4E6B-BBB3-F8B6E036EAC7}" dt="2019-10-20T13:35:43.252" v="888"/>
        <pc:sldMkLst>
          <pc:docMk/>
          <pc:sldMk cId="3183337452" sldId="325"/>
        </pc:sldMkLst>
        <pc:spChg chg="mod">
          <ac:chgData name="PHAN VĂN LƯỢM" userId="b31a0f32-91f5-4c39-b683-506d1de399b1" providerId="ADAL" clId="{4426C6E0-236A-4E6B-BBB3-F8B6E036EAC7}" dt="2019-10-20T13:35:31.547" v="886" actId="1076"/>
          <ac:spMkLst>
            <pc:docMk/>
            <pc:sldMk cId="3183337452" sldId="325"/>
            <ac:spMk id="2" creationId="{36446080-A694-480E-96A7-558E5588040F}"/>
          </ac:spMkLst>
        </pc:spChg>
        <pc:picChg chg="add mod">
          <ac:chgData name="PHAN VĂN LƯỢM" userId="b31a0f32-91f5-4c39-b683-506d1de399b1" providerId="ADAL" clId="{4426C6E0-236A-4E6B-BBB3-F8B6E036EAC7}" dt="2019-10-20T13:35:05.740" v="884" actId="1076"/>
          <ac:picMkLst>
            <pc:docMk/>
            <pc:sldMk cId="3183337452" sldId="325"/>
            <ac:picMk id="5" creationId="{6668C20D-5A00-43BB-A054-0B47E1578759}"/>
          </ac:picMkLst>
        </pc:picChg>
        <pc:picChg chg="del">
          <ac:chgData name="PHAN VĂN LƯỢM" userId="b31a0f32-91f5-4c39-b683-506d1de399b1" providerId="ADAL" clId="{4426C6E0-236A-4E6B-BBB3-F8B6E036EAC7}" dt="2019-10-20T13:34:21.695" v="877" actId="478"/>
          <ac:picMkLst>
            <pc:docMk/>
            <pc:sldMk cId="3183337452" sldId="325"/>
            <ac:picMk id="2052" creationId="{F150F2F3-B406-4373-9BBA-1A97AA91EA7E}"/>
          </ac:picMkLst>
        </pc:picChg>
        <pc:picChg chg="del">
          <ac:chgData name="PHAN VĂN LƯỢM" userId="b31a0f32-91f5-4c39-b683-506d1de399b1" providerId="ADAL" clId="{4426C6E0-236A-4E6B-BBB3-F8B6E036EAC7}" dt="2019-10-20T13:34:21.695" v="877" actId="478"/>
          <ac:picMkLst>
            <pc:docMk/>
            <pc:sldMk cId="3183337452" sldId="325"/>
            <ac:picMk id="2062" creationId="{4C99587A-6136-4037-92A9-6D28EE7C2402}"/>
          </ac:picMkLst>
        </pc:picChg>
      </pc:sldChg>
      <pc:sldChg chg="addSp delSp modSp add">
        <pc:chgData name="PHAN VĂN LƯỢM" userId="b31a0f32-91f5-4c39-b683-506d1de399b1" providerId="ADAL" clId="{4426C6E0-236A-4E6B-BBB3-F8B6E036EAC7}" dt="2019-10-20T13:46:53.972" v="961" actId="27614"/>
        <pc:sldMkLst>
          <pc:docMk/>
          <pc:sldMk cId="4227688814" sldId="326"/>
        </pc:sldMkLst>
        <pc:spChg chg="add del mod">
          <ac:chgData name="PHAN VĂN LƯỢM" userId="b31a0f32-91f5-4c39-b683-506d1de399b1" providerId="ADAL" clId="{4426C6E0-236A-4E6B-BBB3-F8B6E036EAC7}" dt="2019-10-20T13:45:29.906" v="958" actId="478"/>
          <ac:spMkLst>
            <pc:docMk/>
            <pc:sldMk cId="4227688814" sldId="326"/>
            <ac:spMk id="4" creationId="{0ABE5462-D4B1-4137-8D5B-C914A35BD7D0}"/>
          </ac:spMkLst>
        </pc:spChg>
        <pc:picChg chg="add del">
          <ac:chgData name="PHAN VĂN LƯỢM" userId="b31a0f32-91f5-4c39-b683-506d1de399b1" providerId="ADAL" clId="{4426C6E0-236A-4E6B-BBB3-F8B6E036EAC7}" dt="2019-10-20T13:46:51.659" v="959" actId="478"/>
          <ac:picMkLst>
            <pc:docMk/>
            <pc:sldMk cId="4227688814" sldId="326"/>
            <ac:picMk id="3" creationId="{EA50DA46-7B53-47D4-A6DC-91DFBBE293C7}"/>
          </ac:picMkLst>
        </pc:picChg>
        <pc:picChg chg="add mod">
          <ac:chgData name="PHAN VĂN LƯỢM" userId="b31a0f32-91f5-4c39-b683-506d1de399b1" providerId="ADAL" clId="{4426C6E0-236A-4E6B-BBB3-F8B6E036EAC7}" dt="2019-10-20T13:46:53.972" v="961" actId="27614"/>
          <ac:picMkLst>
            <pc:docMk/>
            <pc:sldMk cId="4227688814" sldId="326"/>
            <ac:picMk id="6" creationId="{DEA8391C-3DF1-487D-AB58-65AF8BE9C871}"/>
          </ac:picMkLst>
        </pc:picChg>
      </pc:sldChg>
      <pc:sldChg chg="modSp add del">
        <pc:chgData name="PHAN VĂN LƯỢM" userId="b31a0f32-91f5-4c39-b683-506d1de399b1" providerId="ADAL" clId="{4426C6E0-236A-4E6B-BBB3-F8B6E036EAC7}" dt="2019-10-20T13:48:17.990" v="990" actId="2696"/>
        <pc:sldMkLst>
          <pc:docMk/>
          <pc:sldMk cId="2511631786" sldId="327"/>
        </pc:sldMkLst>
        <pc:spChg chg="mod">
          <ac:chgData name="PHAN VĂN LƯỢM" userId="b31a0f32-91f5-4c39-b683-506d1de399b1" providerId="ADAL" clId="{4426C6E0-236A-4E6B-BBB3-F8B6E036EAC7}" dt="2019-10-20T13:48:04.295" v="989" actId="20577"/>
          <ac:spMkLst>
            <pc:docMk/>
            <pc:sldMk cId="2511631786" sldId="327"/>
            <ac:spMk id="2" creationId="{AB3B2073-6B8A-4F47-B14A-4ED90FD74EFB}"/>
          </ac:spMkLst>
        </pc:spChg>
      </pc:sldChg>
      <pc:sldChg chg="modSp add">
        <pc:chgData name="PHAN VĂN LƯỢM" userId="b31a0f32-91f5-4c39-b683-506d1de399b1" providerId="ADAL" clId="{4426C6E0-236A-4E6B-BBB3-F8B6E036EAC7}" dt="2019-10-20T13:56:13.888" v="1974" actId="404"/>
        <pc:sldMkLst>
          <pc:docMk/>
          <pc:sldMk cId="2536629997" sldId="327"/>
        </pc:sldMkLst>
        <pc:spChg chg="mod">
          <ac:chgData name="PHAN VĂN LƯỢM" userId="b31a0f32-91f5-4c39-b683-506d1de399b1" providerId="ADAL" clId="{4426C6E0-236A-4E6B-BBB3-F8B6E036EAC7}" dt="2019-10-20T13:56:13.888" v="1974" actId="404"/>
          <ac:spMkLst>
            <pc:docMk/>
            <pc:sldMk cId="2536629997" sldId="327"/>
            <ac:spMk id="2" creationId="{668CE109-3EE9-42F5-884C-070E12DD01E6}"/>
          </ac:spMkLst>
        </pc:spChg>
        <pc:spChg chg="mod">
          <ac:chgData name="PHAN VĂN LƯỢM" userId="b31a0f32-91f5-4c39-b683-506d1de399b1" providerId="ADAL" clId="{4426C6E0-236A-4E6B-BBB3-F8B6E036EAC7}" dt="2019-10-20T13:56:04.948" v="1969" actId="20577"/>
          <ac:spMkLst>
            <pc:docMk/>
            <pc:sldMk cId="2536629997" sldId="327"/>
            <ac:spMk id="3" creationId="{588E76C2-AC5A-409C-BD92-D4C8BED01476}"/>
          </ac:spMkLst>
        </pc:spChg>
      </pc:sldChg>
      <pc:sldChg chg="add del">
        <pc:chgData name="PHAN VĂN LƯỢM" userId="b31a0f32-91f5-4c39-b683-506d1de399b1" providerId="ADAL" clId="{4426C6E0-236A-4E6B-BBB3-F8B6E036EAC7}" dt="2019-10-20T14:08:54.860" v="2045"/>
        <pc:sldMkLst>
          <pc:docMk/>
          <pc:sldMk cId="1195686295" sldId="328"/>
        </pc:sldMkLst>
      </pc:sldChg>
      <pc:sldChg chg="modSp add">
        <pc:chgData name="PHAN VĂN LƯỢM" userId="b31a0f32-91f5-4c39-b683-506d1de399b1" providerId="ADAL" clId="{4426C6E0-236A-4E6B-BBB3-F8B6E036EAC7}" dt="2019-10-20T14:14:42.237" v="2163" actId="2711"/>
        <pc:sldMkLst>
          <pc:docMk/>
          <pc:sldMk cId="3826601170" sldId="328"/>
        </pc:sldMkLst>
        <pc:spChg chg="mod">
          <ac:chgData name="PHAN VĂN LƯỢM" userId="b31a0f32-91f5-4c39-b683-506d1de399b1" providerId="ADAL" clId="{4426C6E0-236A-4E6B-BBB3-F8B6E036EAC7}" dt="2019-10-20T14:09:09.441" v="2100" actId="20577"/>
          <ac:spMkLst>
            <pc:docMk/>
            <pc:sldMk cId="3826601170" sldId="328"/>
            <ac:spMk id="2" creationId="{CEFA840F-3B7F-43E3-A79C-F6B6A0398F3E}"/>
          </ac:spMkLst>
        </pc:spChg>
        <pc:spChg chg="mod">
          <ac:chgData name="PHAN VĂN LƯỢM" userId="b31a0f32-91f5-4c39-b683-506d1de399b1" providerId="ADAL" clId="{4426C6E0-236A-4E6B-BBB3-F8B6E036EAC7}" dt="2019-10-20T14:14:42.237" v="2163" actId="2711"/>
          <ac:spMkLst>
            <pc:docMk/>
            <pc:sldMk cId="3826601170" sldId="328"/>
            <ac:spMk id="3" creationId="{7F88D506-5817-4519-A6B1-C85CDC8D08A9}"/>
          </ac:spMkLst>
        </pc:spChg>
      </pc:sldChg>
      <pc:sldChg chg="modSp add">
        <pc:chgData name="PHAN VĂN LƯỢM" userId="b31a0f32-91f5-4c39-b683-506d1de399b1" providerId="ADAL" clId="{4426C6E0-236A-4E6B-BBB3-F8B6E036EAC7}" dt="2019-10-20T15:32:47.176" v="2793" actId="20577"/>
        <pc:sldMkLst>
          <pc:docMk/>
          <pc:sldMk cId="3380751736" sldId="329"/>
        </pc:sldMkLst>
        <pc:spChg chg="mod">
          <ac:chgData name="PHAN VĂN LƯỢM" userId="b31a0f32-91f5-4c39-b683-506d1de399b1" providerId="ADAL" clId="{4426C6E0-236A-4E6B-BBB3-F8B6E036EAC7}" dt="2019-10-20T15:09:54.690" v="2764" actId="20577"/>
          <ac:spMkLst>
            <pc:docMk/>
            <pc:sldMk cId="3380751736" sldId="329"/>
            <ac:spMk id="2" creationId="{40ABFC32-24CF-4355-87BB-71ED11CAE70A}"/>
          </ac:spMkLst>
        </pc:spChg>
        <pc:spChg chg="mod">
          <ac:chgData name="PHAN VĂN LƯỢM" userId="b31a0f32-91f5-4c39-b683-506d1de399b1" providerId="ADAL" clId="{4426C6E0-236A-4E6B-BBB3-F8B6E036EAC7}" dt="2019-10-20T15:32:47.176" v="2793" actId="20577"/>
          <ac:spMkLst>
            <pc:docMk/>
            <pc:sldMk cId="3380751736" sldId="329"/>
            <ac:spMk id="3" creationId="{055FEFD2-EF29-4BD6-94AB-826F9C363982}"/>
          </ac:spMkLst>
        </pc:spChg>
      </pc:sldChg>
      <pc:sldChg chg="modSp add">
        <pc:chgData name="PHAN VĂN LƯỢM" userId="b31a0f32-91f5-4c39-b683-506d1de399b1" providerId="ADAL" clId="{4426C6E0-236A-4E6B-BBB3-F8B6E036EAC7}" dt="2019-10-20T15:38:08.384" v="2847" actId="20577"/>
        <pc:sldMkLst>
          <pc:docMk/>
          <pc:sldMk cId="3052981464" sldId="330"/>
        </pc:sldMkLst>
        <pc:spChg chg="mod">
          <ac:chgData name="PHAN VĂN LƯỢM" userId="b31a0f32-91f5-4c39-b683-506d1de399b1" providerId="ADAL" clId="{4426C6E0-236A-4E6B-BBB3-F8B6E036EAC7}" dt="2019-10-20T15:38:08.384" v="2847" actId="20577"/>
          <ac:spMkLst>
            <pc:docMk/>
            <pc:sldMk cId="3052981464" sldId="330"/>
            <ac:spMk id="2" creationId="{34C575A7-895B-4D15-A80E-C13AC311F8D2}"/>
          </ac:spMkLst>
        </pc:spChg>
      </pc:sldChg>
      <pc:sldChg chg="modSp add">
        <pc:chgData name="PHAN VĂN LƯỢM" userId="b31a0f32-91f5-4c39-b683-506d1de399b1" providerId="ADAL" clId="{4426C6E0-236A-4E6B-BBB3-F8B6E036EAC7}" dt="2019-10-20T15:42:06.750" v="3027" actId="20577"/>
        <pc:sldMkLst>
          <pc:docMk/>
          <pc:sldMk cId="1209554417" sldId="331"/>
        </pc:sldMkLst>
        <pc:spChg chg="mod">
          <ac:chgData name="PHAN VĂN LƯỢM" userId="b31a0f32-91f5-4c39-b683-506d1de399b1" providerId="ADAL" clId="{4426C6E0-236A-4E6B-BBB3-F8B6E036EAC7}" dt="2019-10-20T15:42:06.750" v="3027" actId="20577"/>
          <ac:spMkLst>
            <pc:docMk/>
            <pc:sldMk cId="1209554417" sldId="331"/>
            <ac:spMk id="2" creationId="{5BAFF650-83B6-48A7-BE1A-132E6987BE47}"/>
          </ac:spMkLst>
        </pc:spChg>
        <pc:spChg chg="mod">
          <ac:chgData name="PHAN VĂN LƯỢM" userId="b31a0f32-91f5-4c39-b683-506d1de399b1" providerId="ADAL" clId="{4426C6E0-236A-4E6B-BBB3-F8B6E036EAC7}" dt="2019-10-20T15:41:00.753" v="2987" actId="2711"/>
          <ac:spMkLst>
            <pc:docMk/>
            <pc:sldMk cId="1209554417" sldId="331"/>
            <ac:spMk id="3" creationId="{6FCEC6DC-15E2-492D-8CC5-21721726DE0A}"/>
          </ac:spMkLst>
        </pc:spChg>
      </pc:sldChg>
      <pc:sldChg chg="modSp add">
        <pc:chgData name="PHAN VĂN LƯỢM" userId="b31a0f32-91f5-4c39-b683-506d1de399b1" providerId="ADAL" clId="{4426C6E0-236A-4E6B-BBB3-F8B6E036EAC7}" dt="2019-10-20T16:14:37.433" v="3185" actId="404"/>
        <pc:sldMkLst>
          <pc:docMk/>
          <pc:sldMk cId="2745295339" sldId="332"/>
        </pc:sldMkLst>
        <pc:spChg chg="mod">
          <ac:chgData name="PHAN VĂN LƯỢM" userId="b31a0f32-91f5-4c39-b683-506d1de399b1" providerId="ADAL" clId="{4426C6E0-236A-4E6B-BBB3-F8B6E036EAC7}" dt="2019-10-20T16:14:37.433" v="3185" actId="404"/>
          <ac:spMkLst>
            <pc:docMk/>
            <pc:sldMk cId="2745295339" sldId="332"/>
            <ac:spMk id="2" creationId="{55BB47DE-165F-4323-8540-2491065AB0F3}"/>
          </ac:spMkLst>
        </pc:spChg>
        <pc:spChg chg="mod">
          <ac:chgData name="PHAN VĂN LƯỢM" userId="b31a0f32-91f5-4c39-b683-506d1de399b1" providerId="ADAL" clId="{4426C6E0-236A-4E6B-BBB3-F8B6E036EAC7}" dt="2019-10-20T16:11:41.960" v="3148" actId="403"/>
          <ac:spMkLst>
            <pc:docMk/>
            <pc:sldMk cId="2745295339" sldId="332"/>
            <ac:spMk id="3" creationId="{4F5667C5-56E8-4A83-9707-32875AE881A6}"/>
          </ac:spMkLst>
        </pc:spChg>
      </pc:sldChg>
      <pc:sldChg chg="addSp delSp modSp add">
        <pc:chgData name="PHAN VĂN LƯỢM" userId="b31a0f32-91f5-4c39-b683-506d1de399b1" providerId="ADAL" clId="{4426C6E0-236A-4E6B-BBB3-F8B6E036EAC7}" dt="2019-10-20T16:14:19.118" v="3182"/>
        <pc:sldMkLst>
          <pc:docMk/>
          <pc:sldMk cId="4031638508" sldId="333"/>
        </pc:sldMkLst>
        <pc:spChg chg="mod">
          <ac:chgData name="PHAN VĂN LƯỢM" userId="b31a0f32-91f5-4c39-b683-506d1de399b1" providerId="ADAL" clId="{4426C6E0-236A-4E6B-BBB3-F8B6E036EAC7}" dt="2019-10-20T16:14:19.118" v="3182"/>
          <ac:spMkLst>
            <pc:docMk/>
            <pc:sldMk cId="4031638508" sldId="333"/>
            <ac:spMk id="2" creationId="{7FCFA45A-A6D5-4690-B0AD-A4B9FFED2A11}"/>
          </ac:spMkLst>
        </pc:spChg>
        <pc:spChg chg="del">
          <ac:chgData name="PHAN VĂN LƯỢM" userId="b31a0f32-91f5-4c39-b683-506d1de399b1" providerId="ADAL" clId="{4426C6E0-236A-4E6B-BBB3-F8B6E036EAC7}" dt="2019-10-20T16:12:29.132" v="3154" actId="478"/>
          <ac:spMkLst>
            <pc:docMk/>
            <pc:sldMk cId="4031638508" sldId="333"/>
            <ac:spMk id="3" creationId="{B7D1DF45-127D-40E1-BE28-F4BE70D936F4}"/>
          </ac:spMkLst>
        </pc:spChg>
        <pc:spChg chg="add mod">
          <ac:chgData name="PHAN VĂN LƯỢM" userId="b31a0f32-91f5-4c39-b683-506d1de399b1" providerId="ADAL" clId="{4426C6E0-236A-4E6B-BBB3-F8B6E036EAC7}" dt="2019-10-20T16:13:51.511" v="3181" actId="114"/>
          <ac:spMkLst>
            <pc:docMk/>
            <pc:sldMk cId="4031638508" sldId="333"/>
            <ac:spMk id="6" creationId="{1D705C80-4C62-472D-81AE-516B471FCF0E}"/>
          </ac:spMkLst>
        </pc:spChg>
        <pc:picChg chg="add mod">
          <ac:chgData name="PHAN VĂN LƯỢM" userId="b31a0f32-91f5-4c39-b683-506d1de399b1" providerId="ADAL" clId="{4426C6E0-236A-4E6B-BBB3-F8B6E036EAC7}" dt="2019-10-20T16:12:39.346" v="3156" actId="1076"/>
          <ac:picMkLst>
            <pc:docMk/>
            <pc:sldMk cId="4031638508" sldId="333"/>
            <ac:picMk id="5" creationId="{3414718F-AF8A-487D-A639-C0BF01880E18}"/>
          </ac:picMkLst>
        </pc:picChg>
      </pc:sldChg>
      <pc:sldChg chg="modSp add">
        <pc:chgData name="PHAN VĂN LƯỢM" userId="b31a0f32-91f5-4c39-b683-506d1de399b1" providerId="ADAL" clId="{4426C6E0-236A-4E6B-BBB3-F8B6E036EAC7}" dt="2019-10-20T16:18:10.680" v="3278" actId="1076"/>
        <pc:sldMkLst>
          <pc:docMk/>
          <pc:sldMk cId="3057010789" sldId="334"/>
        </pc:sldMkLst>
        <pc:spChg chg="mod">
          <ac:chgData name="PHAN VĂN LƯỢM" userId="b31a0f32-91f5-4c39-b683-506d1de399b1" providerId="ADAL" clId="{4426C6E0-236A-4E6B-BBB3-F8B6E036EAC7}" dt="2019-10-20T16:17:03.904" v="3240" actId="20577"/>
          <ac:spMkLst>
            <pc:docMk/>
            <pc:sldMk cId="3057010789" sldId="334"/>
            <ac:spMk id="2" creationId="{8278C4C9-DB25-4B92-BB76-C427C52B80D2}"/>
          </ac:spMkLst>
        </pc:spChg>
        <pc:spChg chg="mod">
          <ac:chgData name="PHAN VĂN LƯỢM" userId="b31a0f32-91f5-4c39-b683-506d1de399b1" providerId="ADAL" clId="{4426C6E0-236A-4E6B-BBB3-F8B6E036EAC7}" dt="2019-10-20T16:18:10.680" v="3278" actId="1076"/>
          <ac:spMkLst>
            <pc:docMk/>
            <pc:sldMk cId="3057010789" sldId="334"/>
            <ac:spMk id="3" creationId="{0C02A050-9063-47F3-981E-6F0C6CD08935}"/>
          </ac:spMkLst>
        </pc:spChg>
      </pc:sldChg>
      <pc:sldChg chg="modSp add">
        <pc:chgData name="PHAN VĂN LƯỢM" userId="b31a0f32-91f5-4c39-b683-506d1de399b1" providerId="ADAL" clId="{4426C6E0-236A-4E6B-BBB3-F8B6E036EAC7}" dt="2019-10-20T16:20:31.142" v="3348" actId="20577"/>
        <pc:sldMkLst>
          <pc:docMk/>
          <pc:sldMk cId="3836584896" sldId="335"/>
        </pc:sldMkLst>
        <pc:spChg chg="mod">
          <ac:chgData name="PHAN VĂN LƯỢM" userId="b31a0f32-91f5-4c39-b683-506d1de399b1" providerId="ADAL" clId="{4426C6E0-236A-4E6B-BBB3-F8B6E036EAC7}" dt="2019-10-20T16:18:18.908" v="3285" actId="20577"/>
          <ac:spMkLst>
            <pc:docMk/>
            <pc:sldMk cId="3836584896" sldId="335"/>
            <ac:spMk id="2" creationId="{5B2DBFA7-E446-4238-97B9-85B032AB6E95}"/>
          </ac:spMkLst>
        </pc:spChg>
        <pc:spChg chg="mod">
          <ac:chgData name="PHAN VĂN LƯỢM" userId="b31a0f32-91f5-4c39-b683-506d1de399b1" providerId="ADAL" clId="{4426C6E0-236A-4E6B-BBB3-F8B6E036EAC7}" dt="2019-10-20T16:20:31.142" v="3348" actId="20577"/>
          <ac:spMkLst>
            <pc:docMk/>
            <pc:sldMk cId="3836584896" sldId="335"/>
            <ac:spMk id="3" creationId="{EAA66C83-0FAD-47F1-977D-4E442C1E2B06}"/>
          </ac:spMkLst>
        </pc:spChg>
      </pc:sldChg>
      <pc:sldChg chg="add">
        <pc:chgData name="PHAN VĂN LƯỢM" userId="b31a0f32-91f5-4c39-b683-506d1de399b1" providerId="ADAL" clId="{4426C6E0-236A-4E6B-BBB3-F8B6E036EAC7}" dt="2019-10-20T16:22:48.052" v="3349"/>
        <pc:sldMkLst>
          <pc:docMk/>
          <pc:sldMk cId="3040021326" sldId="336"/>
        </pc:sldMkLst>
      </pc:sldChg>
      <pc:sldChg chg="add">
        <pc:chgData name="PHAN VĂN LƯỢM" userId="b31a0f32-91f5-4c39-b683-506d1de399b1" providerId="ADAL" clId="{4426C6E0-236A-4E6B-BBB3-F8B6E036EAC7}" dt="2019-10-20T16:23:28.531" v="3365"/>
        <pc:sldMkLst>
          <pc:docMk/>
          <pc:sldMk cId="2346108631" sldId="337"/>
        </pc:sldMkLst>
      </pc:sldChg>
      <pc:sldChg chg="add">
        <pc:chgData name="PHAN VĂN LƯỢM" userId="b31a0f32-91f5-4c39-b683-506d1de399b1" providerId="ADAL" clId="{4426C6E0-236A-4E6B-BBB3-F8B6E036EAC7}" dt="2019-10-20T16:23:28.531" v="3365"/>
        <pc:sldMkLst>
          <pc:docMk/>
          <pc:sldMk cId="3158709964" sldId="338"/>
        </pc:sldMkLst>
      </pc:sldChg>
      <pc:sldMasterChg chg="delSldLayout">
        <pc:chgData name="PHAN VĂN LƯỢM" userId="b31a0f32-91f5-4c39-b683-506d1de399b1" providerId="ADAL" clId="{4426C6E0-236A-4E6B-BBB3-F8B6E036EAC7}" dt="2019-10-20T13:48:17.990" v="991" actId="2696"/>
        <pc:sldMasterMkLst>
          <pc:docMk/>
          <pc:sldMasterMk cId="3317175808" sldId="2147483663"/>
        </pc:sldMasterMkLst>
        <pc:sldLayoutChg chg="del">
          <pc:chgData name="PHAN VĂN LƯỢM" userId="b31a0f32-91f5-4c39-b683-506d1de399b1" providerId="ADAL" clId="{4426C6E0-236A-4E6B-BBB3-F8B6E036EAC7}" dt="2019-10-20T13:48:17.990" v="991" actId="2696"/>
          <pc:sldLayoutMkLst>
            <pc:docMk/>
            <pc:sldMasterMk cId="3317175808" sldId="2147483663"/>
            <pc:sldLayoutMk cId="2668722304" sldId="2147483665"/>
          </pc:sldLayoutMkLst>
        </pc:sldLayoutChg>
        <pc:sldLayoutChg chg="del">
          <pc:chgData name="PHAN VĂN LƯỢM" userId="b31a0f32-91f5-4c39-b683-506d1de399b1" providerId="ADAL" clId="{4426C6E0-236A-4E6B-BBB3-F8B6E036EAC7}" dt="2019-10-20T13:26:49.489" v="872" actId="2696"/>
          <pc:sldLayoutMkLst>
            <pc:docMk/>
            <pc:sldMasterMk cId="3317175808" sldId="2147483663"/>
            <pc:sldLayoutMk cId="2239490869" sldId="2147483668"/>
          </pc:sldLayoutMkLst>
        </pc:sldLayoutChg>
        <pc:sldLayoutChg chg="del">
          <pc:chgData name="PHAN VĂN LƯỢM" userId="b31a0f32-91f5-4c39-b683-506d1de399b1" providerId="ADAL" clId="{4426C6E0-236A-4E6B-BBB3-F8B6E036EAC7}" dt="2019-10-20T04:49:58.488" v="36" actId="2696"/>
          <pc:sldLayoutMkLst>
            <pc:docMk/>
            <pc:sldMasterMk cId="3317175808" sldId="2147483663"/>
            <pc:sldLayoutMk cId="1722641925"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Thời điểm bắt đầu kiểm thử</a:t>
            </a:r>
            <a:r>
              <a:rPr lang="en-US"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còn phụ thuộc vào mô hình phát triển phần mềm đang được sử dụng. Ví dụ như: trong mô hình thách nước – waterfall model, kiểm thử</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chính thức được thực hiện ở giai đoạn kiểm thử - testing phase. Nhưng ở trong mô hình gia tăng – incremental model, kiểm thử được thực hiện ở cuối mỗi chu kỳ con và kiểm thử cho toàn bộ sản phẩm được thực hiện ở giai đoạn cuối khi hoàn thiện sản phẩm.</a:t>
            </a: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Việc kiểm thử</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thể hiện theo nhiều dạng công việc khác nhau ở các giai đoạn khác trong suốt vòng đời phát triển phần mềm:</a:t>
            </a: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Trong quá trình tập hơp yêu cầu – requirement gathering phase</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phân tích và xác minh yêu cầu cũng được coi là kiểm thử - test requirement.</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Trong giai đoạn thiết kế - design phase, kiểm tra lại thiết kế với mục đích cải thiện thiết kế cũng được tính là kiểm thử. Trong giai đoạn phát triển phần mềm – Implement phase, kiểm thử được thực hiện bởi lập trình viên – unit testing cũng được tính là kiểm thử.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Tóm lại:</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Việc kiểm thử phần mềm được thực hiện càng sớm càng tốt, và thực hiện xuyên suốt quá trình phát triển phần mềm</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endParaRPr lang="en-US"/>
          </a:p>
        </p:txBody>
      </p:sp>
    </p:spTree>
    <p:extLst>
      <p:ext uri="{BB962C8B-B14F-4D97-AF65-F5344CB8AC3E}">
        <p14:creationId xmlns:p14="http://schemas.microsoft.com/office/powerpoint/2010/main" val="4061785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1" i="0" u="sng" strike="noStrike" cap="none">
                <a:solidFill>
                  <a:srgbClr val="000000"/>
                </a:solidFill>
                <a:effectLst/>
                <a:ea typeface="Arial"/>
                <a:sym typeface="Arial"/>
              </a:rPr>
              <a:t>Giới thiệu kiểm thử giao diện</a:t>
            </a:r>
          </a:p>
          <a:p>
            <a:r>
              <a:rPr lang="vi-VN" sz="1100" b="0" i="0" u="none" strike="noStrike" cap="none">
                <a:solidFill>
                  <a:srgbClr val="000000"/>
                </a:solidFill>
                <a:effectLst/>
                <a:ea typeface="Arial"/>
                <a:sym typeface="Arial"/>
              </a:rPr>
              <a:t>Khi một ứng dụng hoặc một phần mềm hoặc một trang web được phát triển, thì có một số thành phần của nó. Những thành phần đó có thể là máy chủ, cơ sở dữ liệu, v.v.</a:t>
            </a:r>
          </a:p>
          <a:p>
            <a:r>
              <a:rPr lang="vi-VN" sz="1100" b="0" i="0" u="none" strike="noStrike" cap="none">
                <a:solidFill>
                  <a:srgbClr val="000000"/>
                </a:solidFill>
                <a:effectLst/>
                <a:ea typeface="Arial"/>
                <a:sym typeface="Arial"/>
              </a:rPr>
              <a:t>Kết nối tích hợp và tạo điều kiện cho việc giao tiếp giữa các thành phần này được gọi là Giao diện.</a:t>
            </a:r>
          </a:p>
          <a:p>
            <a:r>
              <a:rPr lang="vi-VN" sz="1100" b="0" i="0" u="none" strike="noStrike" cap="none">
                <a:solidFill>
                  <a:srgbClr val="000000"/>
                </a:solidFill>
                <a:effectLst/>
                <a:ea typeface="Arial"/>
                <a:sym typeface="Arial"/>
              </a:rPr>
              <a:t>Nói một cách đơn giản, giao diện là một phần mềm bao gồm một bộ lệnh, thông điệp, v.v.</a:t>
            </a:r>
          </a:p>
          <a:p>
            <a:endParaRPr lang="en-US"/>
          </a:p>
        </p:txBody>
      </p:sp>
    </p:spTree>
    <p:extLst>
      <p:ext uri="{BB962C8B-B14F-4D97-AF65-F5344CB8AC3E}">
        <p14:creationId xmlns:p14="http://schemas.microsoft.com/office/powerpoint/2010/main" val="302429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82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theo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đặc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coi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hộp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đen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chúng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định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gọi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vậy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tâm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năng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đến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việc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triển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phần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mềm</a:t>
            </a:r>
            <a:r>
              <a:rPr lang="en-US" sz="1200" kern="1200" dirty="0">
                <a:solidFill>
                  <a:schemeClr val="tx1"/>
                </a:solidFill>
                <a:effectLst/>
                <a:latin typeface="Calibri" panose="020F0502020204030204" pitchFamily="34" charset="0"/>
                <a:ea typeface="+mn-ea"/>
                <a:cs typeface="+mn-cs"/>
              </a:rPr>
              <a:t>.</a:t>
            </a: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44</a:t>
            </a:fld>
            <a:endParaRPr lang="vi-VN" dirty="0">
              <a:latin typeface="Calibri" panose="020F0502020204030204" pitchFamily="34" charset="0"/>
            </a:endParaRPr>
          </a:p>
        </p:txBody>
      </p:sp>
    </p:spTree>
    <p:extLst>
      <p:ext uri="{BB962C8B-B14F-4D97-AF65-F5344CB8AC3E}">
        <p14:creationId xmlns:p14="http://schemas.microsoft.com/office/powerpoint/2010/main" val="2999254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45</a:t>
            </a:fld>
            <a:endParaRPr lang="vi-VN" dirty="0">
              <a:latin typeface="Calibri" panose="020F0502020204030204" pitchFamily="34" charset="0"/>
            </a:endParaRPr>
          </a:p>
        </p:txBody>
      </p:sp>
    </p:spTree>
    <p:extLst>
      <p:ext uri="{BB962C8B-B14F-4D97-AF65-F5344CB8AC3E}">
        <p14:creationId xmlns:p14="http://schemas.microsoft.com/office/powerpoint/2010/main" val="484799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46</a:t>
            </a:fld>
            <a:endParaRPr lang="vi-VN" dirty="0">
              <a:latin typeface="Calibri" panose="020F0502020204030204" pitchFamily="34" charset="0"/>
            </a:endParaRPr>
          </a:p>
        </p:txBody>
      </p:sp>
    </p:spTree>
    <p:extLst>
      <p:ext uri="{BB962C8B-B14F-4D97-AF65-F5344CB8AC3E}">
        <p14:creationId xmlns:p14="http://schemas.microsoft.com/office/powerpoint/2010/main" val="3828381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47</a:t>
            </a:fld>
            <a:endParaRPr lang="vi-VN" dirty="0">
              <a:latin typeface="Calibri" panose="020F0502020204030204" pitchFamily="34" charset="0"/>
            </a:endParaRPr>
          </a:p>
        </p:txBody>
      </p:sp>
    </p:spTree>
    <p:extLst>
      <p:ext uri="{BB962C8B-B14F-4D97-AF65-F5344CB8AC3E}">
        <p14:creationId xmlns:p14="http://schemas.microsoft.com/office/powerpoint/2010/main" val="200421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48</a:t>
            </a:fld>
            <a:endParaRPr lang="vi-VN" dirty="0">
              <a:latin typeface="Calibri" panose="020F0502020204030204" pitchFamily="34" charset="0"/>
            </a:endParaRPr>
          </a:p>
        </p:txBody>
      </p:sp>
    </p:spTree>
    <p:extLst>
      <p:ext uri="{BB962C8B-B14F-4D97-AF65-F5344CB8AC3E}">
        <p14:creationId xmlns:p14="http://schemas.microsoft.com/office/powerpoint/2010/main" val="414926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thấy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danh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nghĩa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chỉ</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viết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đảm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rằng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phạm</a:t>
            </a:r>
            <a:r>
              <a:rPr lang="en-US" sz="1200" kern="1200" dirty="0">
                <a:solidFill>
                  <a:schemeClr val="tx1"/>
                </a:solidFill>
                <a:effectLst/>
                <a:latin typeface="Calibri" panose="020F0502020204030204" pitchFamily="34" charset="0"/>
                <a:ea typeface="+mn-ea"/>
                <a:cs typeface="+mn-cs"/>
              </a:rPr>
              <a:t> vi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giữ</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truy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nguồn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gốc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mình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liên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a:t>
            </a:r>
            <a:br>
              <a:rPr lang="en-US" sz="1200" kern="1200" dirty="0">
                <a:solidFill>
                  <a:schemeClr val="tx1"/>
                </a:solidFill>
                <a:effectLst/>
                <a:latin typeface="Calibri" panose="020F0502020204030204" pitchFamily="34" charset="0"/>
                <a:ea typeface="+mn-ea"/>
                <a:cs typeface="+mn-cs"/>
              </a:rPr>
            </a:br>
            <a:endParaRPr lang="en-US" sz="1200" kern="1200" dirty="0">
              <a:solidFill>
                <a:schemeClr val="tx1"/>
              </a:solidFill>
              <a:effectLst/>
              <a:latin typeface="Calibri" panose="020F0502020204030204" pitchFamily="34" charset="0"/>
              <a:ea typeface="+mn-ea"/>
              <a:cs typeface="+mn-cs"/>
            </a:endParaRPr>
          </a:p>
          <a:p>
            <a:endParaRPr lang="vi-VN" dirty="0">
              <a:latin typeface="Calibri" panose="020F0502020204030204" pitchFamily="34" charset="0"/>
            </a:endParaRPr>
          </a:p>
        </p:txBody>
      </p:sp>
      <p:sp>
        <p:nvSpPr>
          <p:cNvPr id="4" name="Chỗ dành sẵn cho Số Trang chiếu 3"/>
          <p:cNvSpPr>
            <a:spLocks noGrp="1"/>
          </p:cNvSpPr>
          <p:nvPr>
            <p:ph type="sldNum" sz="quarter" idx="10"/>
          </p:nvPr>
        </p:nvSpPr>
        <p:spPr/>
        <p:txBody>
          <a:bodyPr/>
          <a:lstStyle/>
          <a:p>
            <a:pPr rtl="0"/>
            <a:fld id="{DF61EA0F-A667-4B49-8422-0062BC55E249}" type="slidenum">
              <a:rPr lang="vi-VN" smtClean="0">
                <a:latin typeface="Calibri" panose="020F0502020204030204" pitchFamily="34" charset="0"/>
              </a:rPr>
              <a:t>49</a:t>
            </a:fld>
            <a:endParaRPr lang="vi-VN" dirty="0">
              <a:latin typeface="Calibri" panose="020F0502020204030204" pitchFamily="34" charset="0"/>
            </a:endParaRPr>
          </a:p>
        </p:txBody>
      </p:sp>
    </p:spTree>
    <p:extLst>
      <p:ext uri="{BB962C8B-B14F-4D97-AF65-F5344CB8AC3E}">
        <p14:creationId xmlns:p14="http://schemas.microsoft.com/office/powerpoint/2010/main" val="105541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chạy</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trò</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và</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hành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đáp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vào</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Là</a:t>
            </a:r>
            <a:r>
              <a:rPr lang="en-US" sz="1200" kern="1200" dirty="0">
                <a:solidFill>
                  <a:schemeClr val="tx1"/>
                </a:solidFill>
                <a:effectLst/>
                <a:latin typeface="Calibri" panose="020F0502020204030204" pitchFamily="34" charset="0"/>
                <a:ea typeface="+mn-ea"/>
                <a:cs typeface="+mn-cs"/>
              </a:rPr>
              <a:t> George,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mắc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cố</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chẳng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như</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nhập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cụm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từ</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giải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ứng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của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lỗi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lưu</a:t>
            </a:r>
            <a:r>
              <a:rPr lang="en-US" sz="1200" kern="1200" dirty="0">
                <a:solidFill>
                  <a:schemeClr val="tx1"/>
                </a:solidFill>
                <a:effectLst/>
                <a:latin typeface="Calibri" panose="020F0502020204030204" pitchFamily="34" charset="0"/>
                <a:ea typeface="+mn-ea"/>
                <a:cs typeface="+mn-cs"/>
              </a:rPr>
              <a:t> ý </a:t>
            </a:r>
            <a:r>
              <a:rPr lang="en-US" sz="1200" kern="1200" dirty="0" err="1">
                <a:solidFill>
                  <a:schemeClr val="tx1"/>
                </a:solidFill>
                <a:effectLst/>
                <a:latin typeface="Calibri" panose="020F0502020204030204" pitchFamily="34" charset="0"/>
                <a:ea typeface="+mn-ea"/>
                <a:cs typeface="+mn-cs"/>
              </a:rPr>
              <a:t>với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cứ</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phát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sinh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nào</a:t>
            </a:r>
            <a:r>
              <a:rPr lang="en-US" sz="1200" kern="1200" dirty="0">
                <a:solidFill>
                  <a:schemeClr val="tx1"/>
                </a:solidFill>
                <a:effectLst/>
                <a:latin typeface="Calibri" panose="020F0502020204030204" pitchFamily="34" charset="0"/>
                <a:ea typeface="+mn-ea"/>
                <a:cs typeface="+mn-cs"/>
              </a:rPr>
              <a:t>, bao </a:t>
            </a:r>
            <a:r>
              <a:rPr lang="en-US" sz="1200" kern="1200" dirty="0" err="1">
                <a:solidFill>
                  <a:schemeClr val="tx1"/>
                </a:solidFill>
                <a:effectLst/>
                <a:latin typeface="Calibri" panose="020F0502020204030204" pitchFamily="34" charset="0"/>
                <a:ea typeface="+mn-ea"/>
                <a:cs typeface="+mn-cs"/>
              </a:rPr>
              <a:t>gồm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về</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hiệu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suất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hệ</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thống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chậm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đổi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nhiều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mã</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hóa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thì</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đủ</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gian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bỏ</a:t>
            </a:r>
            <a:r>
              <a:rPr lang="en-US" sz="1200" kern="1200" dirty="0">
                <a:solidFill>
                  <a:schemeClr val="tx1"/>
                </a:solidFill>
                <a:effectLst/>
                <a:latin typeface="Calibri" panose="020F0502020204030204" pitchFamily="34" charset="0"/>
                <a:ea typeface="+mn-ea"/>
                <a:cs typeface="+mn-cs"/>
              </a:rPr>
              <a:t> qua </a:t>
            </a:r>
            <a:r>
              <a:rPr lang="en-US" sz="1200" kern="1200" dirty="0" err="1">
                <a:solidFill>
                  <a:schemeClr val="tx1"/>
                </a:solidFill>
                <a:effectLst/>
                <a:latin typeface="Calibri" panose="020F0502020204030204" pitchFamily="34" charset="0"/>
                <a:ea typeface="+mn-ea"/>
                <a:cs typeface="+mn-cs"/>
              </a:rPr>
              <a:t>giai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đoạn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này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Nếu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sau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họ</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bị</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mất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máy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tính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tay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người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được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ủy</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quyền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thể</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hồ</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sơ</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bệnh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nhân</a:t>
            </a:r>
            <a:r>
              <a:rPr lang="en-US" sz="1200" kern="1200" dirty="0">
                <a:solidFill>
                  <a:schemeClr val="tx1"/>
                </a:solidFill>
                <a:effectLst/>
                <a:latin typeface="Calibri" panose="020F0502020204030204" pitchFamily="34" charset="0"/>
                <a:ea typeface="+mn-ea"/>
                <a:cs typeface="+mn-cs"/>
              </a:rPr>
              <a:t>.</a:t>
            </a:r>
          </a:p>
          <a:p>
            <a:r>
              <a:rPr lang="en-US" sz="1200" kern="1200" dirty="0" err="1">
                <a:solidFill>
                  <a:schemeClr val="tx1"/>
                </a:solidFill>
                <a:effectLst/>
                <a:latin typeface="Calibri" panose="020F0502020204030204" pitchFamily="34" charset="0"/>
                <a:ea typeface="+mn-ea"/>
                <a:cs typeface="+mn-cs"/>
              </a:rPr>
              <a:t>Khi</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dụng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tiếp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cận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dựa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trên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thường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sẽ</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thử</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nghiệm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số</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trong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cùng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một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kịch</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bản</a:t>
            </a:r>
            <a:r>
              <a:rPr lang="en-US" sz="1200" kern="1200" dirty="0">
                <a:solidFill>
                  <a:schemeClr val="tx1"/>
                </a:solidFill>
                <a:effectLst/>
                <a:latin typeface="Calibri" panose="020F0502020204030204" pitchFamily="34" charset="0"/>
                <a:ea typeface="+mn-ea"/>
                <a:cs typeface="+mn-cs"/>
              </a:rPr>
              <a:t>. Do </a:t>
            </a:r>
            <a:r>
              <a:rPr lang="en-US" sz="1200" kern="1200" dirty="0" err="1">
                <a:solidFill>
                  <a:schemeClr val="tx1"/>
                </a:solidFill>
                <a:effectLst/>
                <a:latin typeface="Calibri" panose="020F0502020204030204" pitchFamily="34" charset="0"/>
                <a:ea typeface="+mn-ea"/>
                <a:cs typeface="+mn-cs"/>
              </a:rPr>
              <a:t>đó</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bạn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riêng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lẻ</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vừa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đang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kiểm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tra</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xem</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các</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kết</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hợp</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yêu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cầu</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không</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gây</a:t>
            </a:r>
            <a:r>
              <a:rPr lang="en-US" sz="1200" kern="1200" dirty="0">
                <a:solidFill>
                  <a:schemeClr val="tx1"/>
                </a:solidFill>
                <a:effectLst/>
                <a:latin typeface="Calibri" panose="020F0502020204030204" pitchFamily="34" charset="0"/>
                <a:ea typeface="+mn-ea"/>
                <a:cs typeface="+mn-cs"/>
              </a:rPr>
              <a:t> ra </a:t>
            </a:r>
            <a:r>
              <a:rPr lang="en-US" sz="1200" kern="1200" dirty="0" err="1">
                <a:solidFill>
                  <a:schemeClr val="tx1"/>
                </a:solidFill>
                <a:effectLst/>
                <a:latin typeface="Calibri" panose="020F0502020204030204" pitchFamily="34" charset="0"/>
                <a:ea typeface="+mn-ea"/>
                <a:cs typeface="+mn-cs"/>
              </a:rPr>
              <a:t>vấn</a:t>
            </a:r>
            <a:r>
              <a:rPr lang="en-US" sz="1200" kern="1200" dirty="0">
                <a:solidFill>
                  <a:schemeClr val="tx1"/>
                </a:solidFill>
                <a:effectLst/>
                <a:latin typeface="Calibri" panose="020F0502020204030204" pitchFamily="34" charset="0"/>
                <a:ea typeface="+mn-ea"/>
                <a:cs typeface="+mn-cs"/>
              </a:rPr>
              <a:t> </a:t>
            </a:r>
            <a:r>
              <a:rPr lang="en-US" sz="1200" kern="1200" dirty="0" err="1">
                <a:solidFill>
                  <a:schemeClr val="tx1"/>
                </a:solidFill>
                <a:effectLst/>
                <a:latin typeface="Calibri" panose="020F0502020204030204" pitchFamily="34" charset="0"/>
                <a:ea typeface="+mn-ea"/>
                <a:cs typeface="+mn-cs"/>
              </a:rPr>
              <a:t>đề</a:t>
            </a:r>
            <a:r>
              <a:rPr lang="en-US" sz="1200" kern="1200" dirty="0">
                <a:solidFill>
                  <a:schemeClr val="tx1"/>
                </a:solidFill>
                <a:effectLst/>
                <a:latin typeface="Calibri" panose="020F0502020204030204" pitchFamily="34" charset="0"/>
                <a:ea typeface="+mn-ea"/>
                <a:cs typeface="+mn-cs"/>
              </a:rPr>
              <a:t>.</a:t>
            </a:r>
          </a:p>
          <a:p>
            <a:r>
              <a:rPr lang="en-US" sz="1200" kern="1200" dirty="0">
                <a:solidFill>
                  <a:schemeClr val="tx1"/>
                </a:solidFill>
                <a:effectLst/>
                <a:latin typeface="Calibri" panose="020F0502020204030204" pitchFamily="34" charset="0"/>
                <a:ea typeface="+mn-ea"/>
                <a:cs typeface="+mn-cs"/>
              </a:rPr>
              <a:t> </a:t>
            </a:r>
          </a:p>
          <a:p>
            <a:endParaRPr lang="en-US" dirty="0"/>
          </a:p>
          <a:p>
            <a:endParaRPr lang="en-US" dirty="0"/>
          </a:p>
        </p:txBody>
      </p:sp>
      <p:sp>
        <p:nvSpPr>
          <p:cNvPr id="4" name="Chỗ dành sẵn cho Số hiệu Bản chiếu 3"/>
          <p:cNvSpPr>
            <a:spLocks noGrp="1"/>
          </p:cNvSpPr>
          <p:nvPr>
            <p:ph type="sldNum" sz="quarter" idx="5"/>
          </p:nvPr>
        </p:nvSpPr>
        <p:spPr/>
        <p:txBody>
          <a:bodyPr/>
          <a:lstStyle/>
          <a:p>
            <a:fld id="{DF61EA0F-A667-4B49-8422-0062BC55E249}" type="slidenum">
              <a:rPr lang="vi-VN" smtClean="0"/>
              <a:pPr/>
              <a:t>52</a:t>
            </a:fld>
            <a:endParaRPr lang="vi-VN" dirty="0"/>
          </a:p>
        </p:txBody>
      </p:sp>
    </p:spTree>
    <p:extLst>
      <p:ext uri="{BB962C8B-B14F-4D97-AF65-F5344CB8AC3E}">
        <p14:creationId xmlns:p14="http://schemas.microsoft.com/office/powerpoint/2010/main" val="1970378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Đây đ</a:t>
            </a:r>
            <a:r>
              <a:rPr lang="vi-VN"/>
              <a:t>ư</a:t>
            </a:r>
            <a:r>
              <a:rPr lang="en-US"/>
              <a:t>ợc coi là nguyên nhân gốc rễ của việc gây ra lỗi phần mềm</a:t>
            </a:r>
          </a:p>
          <a:p>
            <a:r>
              <a:rPr lang="en-US"/>
              <a:t>Hiểu sai yêu cầu khác hàng.</a:t>
            </a:r>
          </a:p>
          <a:p>
            <a:r>
              <a:rPr lang="en-US"/>
              <a:t>Yêu cầu của khách hàng không đ</a:t>
            </a:r>
            <a:r>
              <a:rPr lang="vi-VN"/>
              <a:t>ư</a:t>
            </a:r>
            <a:r>
              <a:rPr lang="en-US"/>
              <a:t>ợc làm rõ.</a:t>
            </a:r>
          </a:p>
          <a:p>
            <a:r>
              <a:rPr lang="en-US"/>
              <a:t>Triển khai phần mềm thiếu yêu cầu khách hàng.</a:t>
            </a:r>
          </a:p>
          <a:p>
            <a:r>
              <a:rPr lang="en-US"/>
              <a:t>Khách hàng đ</a:t>
            </a:r>
            <a:r>
              <a:rPr lang="vi-VN"/>
              <a:t>ư</a:t>
            </a:r>
            <a:r>
              <a:rPr lang="en-US"/>
              <a:t>a ra quá nhiều yêu cầu không cần thiết và không liên quan.</a:t>
            </a:r>
          </a:p>
        </p:txBody>
      </p:sp>
    </p:spTree>
    <p:extLst>
      <p:ext uri="{BB962C8B-B14F-4D97-AF65-F5344CB8AC3E}">
        <p14:creationId xmlns:p14="http://schemas.microsoft.com/office/powerpoint/2010/main" val="398211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756285" marR="508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a:t>
            </a:r>
            <a:r>
              <a:rPr lang="vi-VN" sz="2400" spc="-5">
                <a:latin typeface="Segoe UI" panose="020B0502040204020203" pitchFamily="34" charset="0"/>
                <a:cs typeface="Segoe UI" panose="020B0502040204020203" pitchFamily="34" charset="0"/>
              </a:rPr>
              <a:t>quan </a:t>
            </a:r>
            <a:r>
              <a:rPr lang="vi-VN" sz="2400">
                <a:latin typeface="Segoe UI" panose="020B0502040204020203" pitchFamily="34" charset="0"/>
                <a:cs typeface="Segoe UI" panose="020B0502040204020203" pitchFamily="34" charset="0"/>
              </a:rPr>
              <a:t>tâm tới việc </a:t>
            </a:r>
            <a:r>
              <a:rPr lang="vi-VN" sz="2400" spc="-5">
                <a:latin typeface="Segoe UI" panose="020B0502040204020203" pitchFamily="34" charset="0"/>
                <a:cs typeface="Segoe UI" panose="020B0502040204020203" pitchFamily="34" charset="0"/>
              </a:rPr>
              <a:t>ngăn </a:t>
            </a:r>
            <a:r>
              <a:rPr lang="vi-VN" sz="2400">
                <a:latin typeface="Segoe UI" panose="020B0502040204020203" pitchFamily="34" charset="0"/>
                <a:cs typeface="Segoe UI" panose="020B0502040204020203" pitchFamily="34" charset="0"/>
              </a:rPr>
              <a:t>chặn </a:t>
            </a:r>
            <a:r>
              <a:rPr lang="vi-VN" sz="2400" spc="-5">
                <a:latin typeface="Segoe UI" panose="020B0502040204020203" pitchFamily="34" charset="0"/>
                <a:cs typeface="Segoe UI" panose="020B0502040204020203" pitchFamily="34" charset="0"/>
              </a:rPr>
              <a:t>lỗi giữa </a:t>
            </a:r>
            <a:r>
              <a:rPr lang="vi-VN" sz="2400">
                <a:latin typeface="Segoe UI" panose="020B0502040204020203" pitchFamily="34" charset="0"/>
                <a:cs typeface="Segoe UI" panose="020B0502040204020203" pitchFamily="34" charset="0"/>
              </a:rPr>
              <a:t>các công  </a:t>
            </a:r>
            <a:r>
              <a:rPr lang="vi-VN" sz="2400" spc="-5">
                <a:latin typeface="Segoe UI" panose="020B0502040204020203" pitchFamily="34" charset="0"/>
                <a:cs typeface="Segoe UI" panose="020B0502040204020203" pitchFamily="34" charset="0"/>
              </a:rPr>
              <a:t>đoạn</a:t>
            </a:r>
            <a:endParaRPr lang="vi-VN" sz="2400">
              <a:latin typeface="Segoe UI" panose="020B0502040204020203" pitchFamily="34" charset="0"/>
              <a:cs typeface="Segoe UI" panose="020B0502040204020203" pitchFamily="34" charset="0"/>
            </a:endParaRPr>
          </a:p>
          <a:p>
            <a:pPr marL="756285" marR="37973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thường </a:t>
            </a:r>
            <a:r>
              <a:rPr lang="vi-VN" sz="2400" spc="-5">
                <a:latin typeface="Segoe UI" panose="020B0502040204020203" pitchFamily="34" charset="0"/>
                <a:cs typeface="Segoe UI" panose="020B0502040204020203" pitchFamily="34" charset="0"/>
              </a:rPr>
              <a:t>là hoạt động </a:t>
            </a:r>
            <a:r>
              <a:rPr lang="vi-VN" sz="2400">
                <a:latin typeface="Segoe UI" panose="020B0502040204020203" pitchFamily="34" charset="0"/>
                <a:cs typeface="Segoe UI" panose="020B0502040204020203" pitchFamily="34" charset="0"/>
              </a:rPr>
              <a:t>kỹ </a:t>
            </a:r>
            <a:r>
              <a:rPr lang="vi-VN" sz="2400" spc="-5">
                <a:latin typeface="Segoe UI" panose="020B0502040204020203" pitchFamily="34" charset="0"/>
                <a:cs typeface="Segoe UI" panose="020B0502040204020203" pitchFamily="34" charset="0"/>
              </a:rPr>
              <a:t>thuật </a:t>
            </a:r>
            <a:r>
              <a:rPr lang="vi-VN" sz="2400">
                <a:latin typeface="Segoe UI" panose="020B0502040204020203" pitchFamily="34" charset="0"/>
                <a:cs typeface="Segoe UI" panose="020B0502040204020203" pitchFamily="34" charset="0"/>
              </a:rPr>
              <a:t>và </a:t>
            </a:r>
            <a:r>
              <a:rPr lang="vi-VN" sz="2400" spc="-5">
                <a:latin typeface="Segoe UI" panose="020B0502040204020203" pitchFamily="34" charset="0"/>
                <a:cs typeface="Segoe UI" panose="020B0502040204020203" pitchFamily="34" charset="0"/>
              </a:rPr>
              <a:t>nó </a:t>
            </a:r>
            <a:r>
              <a:rPr lang="vi-VN" sz="2400">
                <a:latin typeface="Segoe UI" panose="020B0502040204020203" pitchFamily="34" charset="0"/>
                <a:cs typeface="Segoe UI" panose="020B0502040204020203" pitchFamily="34" charset="0"/>
              </a:rPr>
              <a:t>có sử  </a:t>
            </a:r>
            <a:r>
              <a:rPr lang="vi-VN" sz="2400" spc="-5">
                <a:latin typeface="Segoe UI" panose="020B0502040204020203" pitchFamily="34" charset="0"/>
                <a:cs typeface="Segoe UI" panose="020B0502040204020203" pitchFamily="34" charset="0"/>
              </a:rPr>
              <a:t>dụng </a:t>
            </a:r>
            <a:r>
              <a:rPr lang="vi-VN" sz="2400">
                <a:latin typeface="Segoe UI" panose="020B0502040204020203" pitchFamily="34" charset="0"/>
                <a:cs typeface="Segoe UI" panose="020B0502040204020203" pitchFamily="34" charset="0"/>
              </a:rPr>
              <a:t>các kiến thức về các yêu cầu, các </a:t>
            </a:r>
            <a:r>
              <a:rPr lang="vi-VN" sz="2400" spc="-5">
                <a:latin typeface="Segoe UI" panose="020B0502040204020203" pitchFamily="34" charset="0"/>
                <a:cs typeface="Segoe UI" panose="020B0502040204020203" pitchFamily="34" charset="0"/>
              </a:rPr>
              <a:t>đặc </a:t>
            </a:r>
            <a:r>
              <a:rPr lang="vi-VN" sz="2400">
                <a:latin typeface="Segoe UI" panose="020B0502040204020203" pitchFamily="34" charset="0"/>
                <a:cs typeface="Segoe UI" panose="020B0502040204020203" pitchFamily="34" charset="0"/>
              </a:rPr>
              <a:t>tả rời</a:t>
            </a:r>
            <a:r>
              <a:rPr lang="vi-VN" sz="2400" spc="-65">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rạc </a:t>
            </a:r>
            <a:r>
              <a:rPr lang="vi-VN" sz="2400">
                <a:latin typeface="Segoe UI" panose="020B0502040204020203" pitchFamily="34" charset="0"/>
                <a:cs typeface="Segoe UI" panose="020B0502040204020203" pitchFamily="34" charset="0"/>
              </a:rPr>
              <a:t>của </a:t>
            </a:r>
            <a:r>
              <a:rPr lang="vi-VN" sz="2400" spc="-5">
                <a:latin typeface="Segoe UI" panose="020B0502040204020203" pitchFamily="34" charset="0"/>
                <a:cs typeface="Segoe UI" panose="020B0502040204020203" pitchFamily="34" charset="0"/>
              </a:rPr>
              <a:t>phần</a:t>
            </a:r>
            <a:r>
              <a:rPr lang="vi-VN" sz="2400" spc="5">
                <a:latin typeface="Segoe UI" panose="020B0502040204020203" pitchFamily="34" charset="0"/>
                <a:cs typeface="Segoe UI" panose="020B0502040204020203" pitchFamily="34" charset="0"/>
              </a:rPr>
              <a:t> </a:t>
            </a:r>
            <a:r>
              <a:rPr lang="vi-VN" sz="2400">
                <a:latin typeface="Segoe UI" panose="020B0502040204020203" pitchFamily="34" charset="0"/>
                <a:cs typeface="Segoe UI" panose="020B0502040204020203" pitchFamily="34" charset="0"/>
              </a:rPr>
              <a:t>mềm</a:t>
            </a:r>
          </a:p>
          <a:p>
            <a:pPr marL="756285" marR="1053465" lvl="1" indent="-286385">
              <a:lnSpc>
                <a:spcPct val="100000"/>
              </a:lnSpc>
              <a:spcBef>
                <a:spcPts val="575"/>
              </a:spcBef>
              <a:buChar char="–"/>
              <a:tabLst>
                <a:tab pos="756920" algn="l"/>
              </a:tabLst>
            </a:pPr>
            <a:r>
              <a:rPr lang="vi-VN" sz="2400" spc="-5">
                <a:latin typeface="Segoe UI" panose="020B0502040204020203" pitchFamily="34" charset="0"/>
                <a:cs typeface="Segoe UI" panose="020B0502040204020203" pitchFamily="34" charset="0"/>
              </a:rPr>
              <a:t>Các hoạt động </a:t>
            </a:r>
            <a:r>
              <a:rPr lang="vi-VN" sz="2400">
                <a:latin typeface="Segoe UI" panose="020B0502040204020203" pitchFamily="34" charset="0"/>
                <a:cs typeface="Segoe UI" panose="020B0502040204020203" pitchFamily="34" charset="0"/>
              </a:rPr>
              <a:t>của </a:t>
            </a:r>
            <a:r>
              <a:rPr lang="vi-VN" sz="2400" spc="-10">
                <a:latin typeface="Segoe UI" panose="020B0502040204020203" pitchFamily="34" charset="0"/>
                <a:cs typeface="Segoe UI" panose="020B0502040204020203" pitchFamily="34" charset="0"/>
              </a:rPr>
              <a:t>xác </a:t>
            </a:r>
            <a:r>
              <a:rPr lang="vi-VN" sz="2400">
                <a:latin typeface="Segoe UI" panose="020B0502040204020203" pitchFamily="34" charset="0"/>
                <a:cs typeface="Segoe UI" panose="020B0502040204020203" pitchFamily="34" charset="0"/>
              </a:rPr>
              <a:t>minh </a:t>
            </a:r>
            <a:r>
              <a:rPr lang="vi-VN" sz="2400" spc="-5">
                <a:latin typeface="Segoe UI" panose="020B0502040204020203" pitchFamily="34" charset="0"/>
                <a:cs typeface="Segoe UI" panose="020B0502040204020203" pitchFamily="34" charset="0"/>
              </a:rPr>
              <a:t>bao gồm: Kiểm </a:t>
            </a:r>
            <a:r>
              <a:rPr lang="vi-VN" sz="2400">
                <a:latin typeface="Segoe UI" panose="020B0502040204020203" pitchFamily="34" charset="0"/>
                <a:cs typeface="Segoe UI" panose="020B0502040204020203" pitchFamily="34" charset="0"/>
              </a:rPr>
              <a:t>thử (Testing) và </a:t>
            </a:r>
            <a:r>
              <a:rPr lang="vi-VN" sz="2400" spc="-5">
                <a:latin typeface="Segoe UI" panose="020B0502040204020203" pitchFamily="34" charset="0"/>
                <a:cs typeface="Segoe UI" panose="020B0502040204020203" pitchFamily="34" charset="0"/>
              </a:rPr>
              <a:t>Rà </a:t>
            </a:r>
            <a:r>
              <a:rPr lang="vi-VN" sz="2400">
                <a:latin typeface="Segoe UI" panose="020B0502040204020203" pitchFamily="34" charset="0"/>
                <a:cs typeface="Segoe UI" panose="020B0502040204020203" pitchFamily="34" charset="0"/>
              </a:rPr>
              <a:t>soát </a:t>
            </a:r>
            <a:r>
              <a:rPr lang="vi-VN" sz="2400" spc="-5">
                <a:latin typeface="Segoe UI" panose="020B0502040204020203" pitchFamily="34" charset="0"/>
                <a:cs typeface="Segoe UI" panose="020B0502040204020203" pitchFamily="34" charset="0"/>
              </a:rPr>
              <a:t>loại</a:t>
            </a:r>
            <a:r>
              <a:rPr lang="vi-VN" sz="2400">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(Review)</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926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69900" marR="5080" lvl="1" indent="0">
              <a:lnSpc>
                <a:spcPct val="100000"/>
              </a:lnSpc>
              <a:spcBef>
                <a:spcPts val="580"/>
              </a:spcBef>
              <a:buNone/>
              <a:tabLst>
                <a:tab pos="756920" algn="l"/>
              </a:tabLst>
            </a:pP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182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một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mã nguồn mở, miễn phí, đơn giản dùng để unit test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Java</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Trong Java, chúng ta thường sẽ sử dụng method để làm unit test.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b="1" u="sng"/>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a:t>
            </a:r>
            <a:r>
              <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nguồn mở cho Microsoft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NET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Nó phục vụ cùng mục đích như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thực hiện trong thế giới Java và là một trong nhiều chương trình trong gia đình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 </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mã nguồn mở được thiết kế cho ứng dụng phần mềm được viết bằng C hoặc C ++. </a:t>
            </a:r>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Embunit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được thiết kế như một công cụ kiểm tra đơn vị cho cả nhà phát triển và người kiểm tra cho ứng dụng phần mềm được viết bằng C hoặc C ++. </a:t>
            </a:r>
            <a:endParaRPr lang="en-US"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endParaRPr>
          </a:p>
          <a:p>
            <a:r>
              <a:rPr lang="vi-VN" b="1"/>
              <a:t>HtmlUnit</a:t>
            </a:r>
            <a:r>
              <a:rPr lang="vi-VN"/>
              <a:t> là </a:t>
            </a:r>
            <a:r>
              <a:rPr lang="en-US" b="1" u="sng"/>
              <a:t>Unit testing framework</a:t>
            </a:r>
            <a:r>
              <a:rPr lang="vi-VN"/>
              <a:t> nguồn mở hỗ trợ </a:t>
            </a:r>
            <a:r>
              <a:rPr lang="vi-VN" b="1" u="sng"/>
              <a:t>JavaScript</a:t>
            </a:r>
            <a:r>
              <a:rPr lang="vi-VN"/>
              <a:t> và nó cung cấp các tính năng GUI như biểu mẫu, liên kết, bảng, v.v.</a:t>
            </a:r>
            <a:endParaRPr lang="en-US"/>
          </a:p>
          <a:p>
            <a:r>
              <a:rPr lang="vi-VN" sz="1100" b="1"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là </a:t>
            </a:r>
            <a:r>
              <a:rPr lang="en-US"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Unit testing framework</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ngôn ngữ lập trình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PHP</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Đây là một ví dụ của kiến ​​trúc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xUnit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cho các khung kiểm tra đơn vị có nguồn gốc từ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SUnit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 và trở nên phổ biến với </a:t>
            </a:r>
            <a:r>
              <a:rPr lang="vi-VN" sz="1100" b="1" i="0" u="sng"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JUnit</a:t>
            </a:r>
            <a:r>
              <a:rPr lang="vi-VN" sz="1100" b="0" i="0" u="none" strike="noStrike" cap="none">
                <a:solidFill>
                  <a:srgbClr val="000000"/>
                </a:solidFill>
                <a:effectLst/>
                <a:latin typeface="Segoe UI" panose="020B0502040204020203" pitchFamily="34" charset="0"/>
                <a:ea typeface="Segoe UI" panose="020B0502040204020203" pitchFamily="34" charset="0"/>
                <a:cs typeface="Segoe UI" panose="020B0502040204020203" pitchFamily="34" charset="0"/>
                <a:sym typeface="Arial"/>
              </a:rPr>
              <a:t>.</a:t>
            </a:r>
            <a:endParaRPr lang="en-US"/>
          </a:p>
        </p:txBody>
      </p:sp>
    </p:spTree>
    <p:extLst>
      <p:ext uri="{BB962C8B-B14F-4D97-AF65-F5344CB8AC3E}">
        <p14:creationId xmlns:p14="http://schemas.microsoft.com/office/powerpoint/2010/main" val="33534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Selenium, </a:t>
            </a:r>
            <a:r>
              <a:rPr lang="en-US" sz="1100"/>
              <a:t>là bộ kiểm thử tự động miễn phí (mã nguồn mở) dành cho các ứng dụng web trên các trình duyệt và nền tảng khác nhau.</a:t>
            </a:r>
          </a:p>
          <a:p>
            <a:r>
              <a:rPr lang="en-US" sz="1100"/>
              <a:t>Katalon, Là một bộ công cụ toàn diện cho kiểm thử tự động hóa ứng dụng trên web và điện thoại di động.</a:t>
            </a:r>
          </a:p>
          <a:p>
            <a:r>
              <a:rPr lang="en-US" sz="1100"/>
              <a:t>SoapUI, là một sản phẩm của hãng SmartBear, SOAP UI là công cụ kiểm thử mã nguồn mở API hàng đầu, cho phép bạn dễ dàng thực hiện kiểm thử tự động chức năng, kiểm thử hồi quy và kiểm thử tải trên các Web API khác nhau.</a:t>
            </a:r>
            <a:endParaRPr lang="en-US"/>
          </a:p>
        </p:txBody>
      </p:sp>
    </p:spTree>
    <p:extLst>
      <p:ext uri="{BB962C8B-B14F-4D97-AF65-F5344CB8AC3E}">
        <p14:creationId xmlns:p14="http://schemas.microsoft.com/office/powerpoint/2010/main" val="286973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1"/>
              <a:t>Partition testing =&gt; </a:t>
            </a:r>
            <a:r>
              <a:rPr lang="en-US" b="0"/>
              <a:t>Chúng ta n</a:t>
            </a:r>
            <a:r>
              <a:rPr lang="vi-VN" sz="1100"/>
              <a:t>ên chọn các bài kiểm tra từ trong mỗi nhóm này.</a:t>
            </a:r>
            <a:endParaRPr lang="en-US" sz="110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1"/>
              <a:t>Guideline-based testing =&gt; </a:t>
            </a:r>
            <a:r>
              <a:rPr lang="vi-VN" sz="1100"/>
              <a:t>Những hướng dẫn này phản ánh kinh nghiệm trước đây về các loại lỗi mà lập trình viên thường mắc phải khi phát triển các thành phần.</a:t>
            </a:r>
            <a:endParaRPr lang="vi-VN" sz="1100" b="1"/>
          </a:p>
          <a:p>
            <a:endParaRPr lang="en-US" b="1"/>
          </a:p>
        </p:txBody>
      </p:sp>
    </p:spTree>
    <p:extLst>
      <p:ext uri="{BB962C8B-B14F-4D97-AF65-F5344CB8AC3E}">
        <p14:creationId xmlns:p14="http://schemas.microsoft.com/office/powerpoint/2010/main" val="378484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Phân vùng t</a:t>
            </a:r>
            <a:r>
              <a:rPr lang="vi-VN"/>
              <a:t>ư</a:t>
            </a:r>
            <a:r>
              <a:rPr lang="en-US"/>
              <a:t>ơng đ</a:t>
            </a:r>
            <a:r>
              <a:rPr lang="vi-VN"/>
              <a:t>ư</a:t>
            </a:r>
            <a:r>
              <a:rPr lang="en-US"/>
              <a:t>ơng (Equivalence partitions) viết tắt ECP</a:t>
            </a:r>
          </a:p>
          <a:p>
            <a:r>
              <a:rPr lang="en-US"/>
              <a:t>Là một kỹ thuật kiểm thử phần mềm phân chia dữ liệu kiểm thử đầu vào đ</a:t>
            </a:r>
            <a:r>
              <a:rPr lang="vi-VN"/>
              <a:t>ư</a:t>
            </a:r>
            <a:r>
              <a:rPr lang="en-US"/>
              <a:t>ợc kiểm thử trong mỗi phân vùng.</a:t>
            </a:r>
          </a:p>
          <a:p>
            <a:r>
              <a:rPr lang="en-US" b="1" i="0" u="sng"/>
              <a:t>Lợi ích</a:t>
            </a:r>
            <a:r>
              <a:rPr lang="en-US"/>
              <a:t> của ph</a:t>
            </a:r>
            <a:r>
              <a:rPr lang="vi-VN"/>
              <a:t>ư</a:t>
            </a:r>
            <a:r>
              <a:rPr lang="en-US"/>
              <a:t>ơng pháp này là nó giảm thời gian cần thiết để thực hiện kiểm thử phần mềm vì số l</a:t>
            </a:r>
            <a:r>
              <a:rPr lang="vi-VN"/>
              <a:t>ư</a:t>
            </a:r>
            <a:r>
              <a:rPr lang="en-US"/>
              <a:t>ợng kiểm thử ít. </a:t>
            </a:r>
          </a:p>
        </p:txBody>
      </p:sp>
    </p:spTree>
    <p:extLst>
      <p:ext uri="{BB962C8B-B14F-4D97-AF65-F5344CB8AC3E}">
        <p14:creationId xmlns:p14="http://schemas.microsoft.com/office/powerpoint/2010/main" val="357734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latin typeface="Segoe UI" panose="020B0502040204020203" pitchFamily="34" charset="0"/>
                <a:cs typeface="Segoe UI" panose="020B0502040204020203" pitchFamily="34" charset="0"/>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36677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4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Segoe UI" panose="020B0502040204020203" pitchFamily="34" charset="0"/>
                <a:ea typeface="Segoe UI" panose="020B0502040204020203" pitchFamily="34" charset="0"/>
                <a:cs typeface="Segoe UI" panose="020B0502040204020203" pitchFamily="34" charset="0"/>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pPr lvl="0"/>
            <a:r>
              <a:rPr lang="en-US"/>
              <a:t>Click to edit Master text styles</a:t>
            </a: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84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atin typeface="Segoe UI" panose="020B0502040204020203" pitchFamily="34" charset="0"/>
                <a:cs typeface="Segoe UI" panose="020B0502040204020203" pitchFamily="34" charset="0"/>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829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26714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32" y="-228027"/>
            <a:ext cx="2163561" cy="13473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atin typeface="Segoe UI" panose="020B0502040204020203" pitchFamily="34" charset="0"/>
                <a:cs typeface="Segoe UI" panose="020B0502040204020203" pitchFamily="34" charset="0"/>
              </a:defRPr>
            </a:lvl1pPr>
          </a:lstStyle>
          <a:p>
            <a:pPr lvl="0"/>
            <a:r>
              <a:rPr lang="en-US"/>
              <a:t>Click to edit Master text styles</a:t>
            </a:r>
          </a:p>
        </p:txBody>
      </p:sp>
      <p:grpSp>
        <p:nvGrpSpPr>
          <p:cNvPr id="128" name="Google Shape;128;p9"/>
          <p:cNvGrpSpPr/>
          <p:nvPr/>
        </p:nvGrpSpPr>
        <p:grpSpPr>
          <a:xfrm>
            <a:off x="6791633" y="3181575"/>
            <a:ext cx="2352143" cy="2284388"/>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803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20022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80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rang chiếu Tiêu đề">
    <p:spTree>
      <p:nvGrpSpPr>
        <p:cNvPr id="1" name=""/>
        <p:cNvGrpSpPr/>
        <p:nvPr/>
      </p:nvGrpSpPr>
      <p:grpSpPr>
        <a:xfrm>
          <a:off x="0" y="0"/>
          <a:ext cx="0" cy="0"/>
          <a:chOff x="0" y="0"/>
          <a:chExt cx="0" cy="0"/>
        </a:xfrm>
      </p:grpSpPr>
      <p:sp>
        <p:nvSpPr>
          <p:cNvPr id="7" name="Hình chữ nhật 6"/>
          <p:cNvSpPr/>
          <p:nvPr userDrawn="1"/>
        </p:nvSpPr>
        <p:spPr bwMode="blackWhite">
          <a:xfrm>
            <a:off x="191213" y="197088"/>
            <a:ext cx="8761576" cy="474932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350" noProof="0" dirty="0"/>
          </a:p>
        </p:txBody>
      </p:sp>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Tree>
    <p:extLst>
      <p:ext uri="{BB962C8B-B14F-4D97-AF65-F5344CB8AC3E}">
        <p14:creationId xmlns:p14="http://schemas.microsoft.com/office/powerpoint/2010/main" val="370935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êu đề và Nội dung">
    <p:spTree>
      <p:nvGrpSpPr>
        <p:cNvPr id="1" name=""/>
        <p:cNvGrpSpPr/>
        <p:nvPr/>
      </p:nvGrpSpPr>
      <p:grpSpPr>
        <a:xfrm>
          <a:off x="0" y="0"/>
          <a:ext cx="0" cy="0"/>
          <a:chOff x="0" y="0"/>
          <a:chExt cx="0" cy="0"/>
        </a:xfrm>
      </p:grpSpPr>
      <p:sp>
        <p:nvSpPr>
          <p:cNvPr id="9" name="Hình chữ nhật 8"/>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vi-VN" sz="1350" noProof="0" dirty="0"/>
          </a:p>
        </p:txBody>
      </p:sp>
      <p:cxnSp>
        <p:nvCxnSpPr>
          <p:cNvPr id="12" name="Đường nối Thẳng 11"/>
          <p:cNvCxnSpPr/>
          <p:nvPr userDrawn="1"/>
        </p:nvCxnSpPr>
        <p:spPr>
          <a:xfrm>
            <a:off x="453326" y="897294"/>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êu đề 3"/>
          <p:cNvSpPr>
            <a:spLocks noGrp="1"/>
          </p:cNvSpPr>
          <p:nvPr>
            <p:ph type="title"/>
          </p:nvPr>
        </p:nvSpPr>
        <p:spPr>
          <a:xfrm>
            <a:off x="390905" y="336042"/>
            <a:ext cx="8299800" cy="480060"/>
          </a:xfrm>
        </p:spPr>
        <p:txBody>
          <a:bodyPr rtlCol="0" anchor="b" anchorCtr="0">
            <a:normAutofit/>
          </a:bodyPr>
          <a:lstStyle>
            <a:lvl1pPr>
              <a:defRPr sz="2100">
                <a:solidFill>
                  <a:schemeClr val="bg2">
                    <a:lumMod val="25000"/>
                  </a:schemeClr>
                </a:solidFill>
              </a:defRPr>
            </a:lvl1pPr>
          </a:lstStyle>
          <a:p>
            <a:pPr rtl="0"/>
            <a:r>
              <a:rPr lang="vi-VN" noProof="0"/>
              <a:t>Bấm để sửa kiểu tiêu đề Bản cái</a:t>
            </a:r>
            <a:endParaRPr lang="vi-VN" noProof="0" dirty="0"/>
          </a:p>
        </p:txBody>
      </p:sp>
      <p:sp>
        <p:nvSpPr>
          <p:cNvPr id="3" name="Chỗ dành sẵn cho Nội dung 2"/>
          <p:cNvSpPr>
            <a:spLocks noGrp="1"/>
          </p:cNvSpPr>
          <p:nvPr>
            <p:ph sz="quarter" idx="10"/>
          </p:nvPr>
        </p:nvSpPr>
        <p:spPr>
          <a:xfrm>
            <a:off x="404622" y="1076706"/>
            <a:ext cx="3312414" cy="298323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rtl="0">
              <a:lnSpc>
                <a:spcPct val="150000"/>
              </a:lnSpc>
              <a:spcBef>
                <a:spcPts val="750"/>
              </a:spcBef>
              <a:spcAft>
                <a:spcPts val="900"/>
              </a:spcAft>
              <a:buNone/>
            </a:pPr>
            <a:r>
              <a:rPr lang="vi-VN" noProof="0"/>
              <a:t>Bấm để chỉnh sửa kiểu văn bản của Bản cái</a:t>
            </a:r>
          </a:p>
          <a:p>
            <a:pPr marL="0" lvl="1" indent="0" rtl="0">
              <a:lnSpc>
                <a:spcPct val="150000"/>
              </a:lnSpc>
              <a:spcBef>
                <a:spcPts val="750"/>
              </a:spcBef>
              <a:spcAft>
                <a:spcPts val="900"/>
              </a:spcAft>
              <a:buNone/>
            </a:pPr>
            <a:r>
              <a:rPr lang="vi-VN" noProof="0"/>
              <a:t>Mức hai</a:t>
            </a:r>
          </a:p>
          <a:p>
            <a:pPr marL="0" lvl="2" indent="0" rtl="0">
              <a:lnSpc>
                <a:spcPct val="150000"/>
              </a:lnSpc>
              <a:spcBef>
                <a:spcPts val="750"/>
              </a:spcBef>
              <a:spcAft>
                <a:spcPts val="900"/>
              </a:spcAft>
              <a:buNone/>
            </a:pPr>
            <a:r>
              <a:rPr lang="vi-VN" noProof="0"/>
              <a:t>Mức ba</a:t>
            </a:r>
          </a:p>
          <a:p>
            <a:pPr marL="0" lvl="3" indent="0" rtl="0">
              <a:lnSpc>
                <a:spcPct val="150000"/>
              </a:lnSpc>
              <a:spcBef>
                <a:spcPts val="750"/>
              </a:spcBef>
              <a:spcAft>
                <a:spcPts val="900"/>
              </a:spcAft>
              <a:buNone/>
            </a:pPr>
            <a:r>
              <a:rPr lang="vi-VN" noProof="0"/>
              <a:t>Mức bốn</a:t>
            </a:r>
          </a:p>
          <a:p>
            <a:pPr marL="0" lvl="4" indent="0" rtl="0">
              <a:lnSpc>
                <a:spcPct val="150000"/>
              </a:lnSpc>
              <a:spcBef>
                <a:spcPts val="750"/>
              </a:spcBef>
              <a:spcAft>
                <a:spcPts val="900"/>
              </a:spcAft>
              <a:buNone/>
            </a:pPr>
            <a:r>
              <a:rPr lang="vi-VN" noProof="0"/>
              <a:t>Mức năm</a:t>
            </a:r>
            <a:endParaRPr lang="vi-VN" noProof="0" dirty="0"/>
          </a:p>
        </p:txBody>
      </p:sp>
      <p:sp>
        <p:nvSpPr>
          <p:cNvPr id="6" name="Chỗ dành sẵn cho Ngày tháng 3"/>
          <p:cNvSpPr>
            <a:spLocks noGrp="1"/>
          </p:cNvSpPr>
          <p:nvPr>
            <p:ph type="dt" sz="half" idx="2"/>
          </p:nvPr>
        </p:nvSpPr>
        <p:spPr>
          <a:xfrm>
            <a:off x="404622" y="4652964"/>
            <a:ext cx="2457450" cy="273844"/>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F4675C83-0C9B-4262-83A8-0F5AB87128DA}" type="datetime1">
              <a:rPr lang="vi-VN" smtClean="0"/>
              <a:pPr/>
              <a:t>21/10/2019</a:t>
            </a:fld>
            <a:endParaRPr lang="vi-VN" dirty="0"/>
          </a:p>
        </p:txBody>
      </p:sp>
      <p:sp>
        <p:nvSpPr>
          <p:cNvPr id="7" name="Chỗ dành sẵn cho Chân trang 4"/>
          <p:cNvSpPr>
            <a:spLocks noGrp="1"/>
          </p:cNvSpPr>
          <p:nvPr>
            <p:ph type="ftr" sz="quarter" idx="3"/>
          </p:nvPr>
        </p:nvSpPr>
        <p:spPr>
          <a:xfrm>
            <a:off x="3486150" y="4652964"/>
            <a:ext cx="2171700" cy="273844"/>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pPr rtl="0"/>
            <a:endParaRPr lang="vi-VN" noProof="0" dirty="0"/>
          </a:p>
        </p:txBody>
      </p:sp>
      <p:sp>
        <p:nvSpPr>
          <p:cNvPr id="8" name="Chỗ dành sẵn cho Số hiệu Bản chiếu 5"/>
          <p:cNvSpPr>
            <a:spLocks noGrp="1"/>
          </p:cNvSpPr>
          <p:nvPr>
            <p:ph type="sldNum" sz="quarter" idx="4"/>
          </p:nvPr>
        </p:nvSpPr>
        <p:spPr>
          <a:xfrm>
            <a:off x="6278945" y="4652964"/>
            <a:ext cx="2457450" cy="273844"/>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pPr rtl="0"/>
            <a:fld id="{9860EDB8-5305-433F-BE41-D7A86D811DB3}" type="slidenum">
              <a:rPr lang="vi-VN" noProof="0" smtClean="0"/>
              <a:pPr/>
              <a:t>‹#›</a:t>
            </a:fld>
            <a:endParaRPr lang="vi-VN" noProof="0" dirty="0"/>
          </a:p>
        </p:txBody>
      </p:sp>
    </p:spTree>
    <p:extLst>
      <p:ext uri="{BB962C8B-B14F-4D97-AF65-F5344CB8AC3E}">
        <p14:creationId xmlns:p14="http://schemas.microsoft.com/office/powerpoint/2010/main" val="79621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7175808"/>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70" r:id="rId4"/>
    <p:sldLayoutId id="2147483671" r:id="rId5"/>
    <p:sldLayoutId id="2147483673" r:id="rId6"/>
    <p:sldLayoutId id="2147483674" r:id="rId7"/>
    <p:sldLayoutId id="2147483675" r:id="rId8"/>
    <p:sldLayoutId id="2147483676" r:id="rId9"/>
    <p:sldLayoutId id="2147483677"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ro.medium.com/max/1401/1*Q_IDqjKORWzoXmxvb0xEaw.png" TargetMode="External"/><Relationship Id="rId1" Type="http://schemas.openxmlformats.org/officeDocument/2006/relationships/slideLayout" Target="../slideLayouts/slideLayout7.xml"/><Relationship Id="rId4" Type="http://schemas.openxmlformats.org/officeDocument/2006/relationships/hyperlink" Target="https://medium.com/@briananderson2209/best-automation-testing-tools-for-2018-top-10-reviews-8a4a19f664d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4F51E33-F3B5-4918-9A19-C2A869477B24}"/>
              </a:ext>
            </a:extLst>
          </p:cNvPr>
          <p:cNvPicPr>
            <a:picLocks noChangeAspect="1"/>
          </p:cNvPicPr>
          <p:nvPr/>
        </p:nvPicPr>
        <p:blipFill>
          <a:blip r:embed="rId2"/>
          <a:stretch>
            <a:fillRect/>
          </a:stretch>
        </p:blipFill>
        <p:spPr>
          <a:xfrm>
            <a:off x="0" y="0"/>
            <a:ext cx="9144000" cy="4059936"/>
          </a:xfrm>
          <a:prstGeom prst="rect">
            <a:avLst/>
          </a:prstGeom>
        </p:spPr>
      </p:pic>
      <p:sp>
        <p:nvSpPr>
          <p:cNvPr id="7" name="TextBox 6">
            <a:extLst>
              <a:ext uri="{FF2B5EF4-FFF2-40B4-BE49-F238E27FC236}">
                <a16:creationId xmlns:a16="http://schemas.microsoft.com/office/drawing/2014/main" id="{DA69D272-91B0-46F2-B3E7-84F043E2E6FC}"/>
              </a:ext>
            </a:extLst>
          </p:cNvPr>
          <p:cNvSpPr txBox="1"/>
          <p:nvPr/>
        </p:nvSpPr>
        <p:spPr>
          <a:xfrm>
            <a:off x="875071" y="4059936"/>
            <a:ext cx="3696929" cy="954107"/>
          </a:xfrm>
          <a:prstGeom prst="rect">
            <a:avLst/>
          </a:prstGeom>
          <a:noFill/>
        </p:spPr>
        <p:txBody>
          <a:bodyPr wrap="square" rtlCol="0">
            <a:spAutoFit/>
          </a:bodyPr>
          <a:lstStyle/>
          <a:p>
            <a:r>
              <a:rPr lang="en-US" b="1">
                <a:solidFill>
                  <a:schemeClr val="tx1"/>
                </a:solidFill>
                <a:latin typeface="Segoe UI" panose="020B0502040204020203" pitchFamily="34" charset="0"/>
                <a:cs typeface="Segoe UI" panose="020B0502040204020203" pitchFamily="34" charset="0"/>
              </a:rPr>
              <a:t>Nhóm 1</a:t>
            </a:r>
          </a:p>
          <a:p>
            <a:r>
              <a:rPr lang="en-US">
                <a:solidFill>
                  <a:schemeClr val="tx1"/>
                </a:solidFill>
                <a:latin typeface="Segoe UI" panose="020B0502040204020203" pitchFamily="34" charset="0"/>
                <a:cs typeface="Segoe UI" panose="020B0502040204020203" pitchFamily="34" charset="0"/>
              </a:rPr>
              <a:t>Phan Văn L</a:t>
            </a:r>
            <a:r>
              <a:rPr lang="vi-VN">
                <a:solidFill>
                  <a:schemeClr val="tx1"/>
                </a:solidFill>
                <a:latin typeface="Segoe UI" panose="020B0502040204020203" pitchFamily="34" charset="0"/>
                <a:cs typeface="Segoe UI" panose="020B0502040204020203" pitchFamily="34" charset="0"/>
              </a:rPr>
              <a:t>ư</a:t>
            </a:r>
            <a:r>
              <a:rPr lang="en-US">
                <a:solidFill>
                  <a:schemeClr val="tx1"/>
                </a:solidFill>
                <a:latin typeface="Segoe UI" panose="020B0502040204020203" pitchFamily="34" charset="0"/>
                <a:cs typeface="Segoe UI" panose="020B0502040204020203" pitchFamily="34" charset="0"/>
              </a:rPr>
              <a:t>ợm – 15520461</a:t>
            </a:r>
          </a:p>
          <a:p>
            <a:r>
              <a:rPr lang="en-US">
                <a:solidFill>
                  <a:schemeClr val="tx1"/>
                </a:solidFill>
                <a:latin typeface="Segoe UI" panose="020B0502040204020203" pitchFamily="34" charset="0"/>
                <a:cs typeface="Segoe UI" panose="020B0502040204020203" pitchFamily="34" charset="0"/>
              </a:rPr>
              <a:t>Đoàn Văn Châu – 15520059</a:t>
            </a:r>
          </a:p>
          <a:p>
            <a:r>
              <a:rPr lang="en-US">
                <a:solidFill>
                  <a:schemeClr val="tx1"/>
                </a:solidFill>
                <a:latin typeface="Segoe UI" panose="020B0502040204020203" pitchFamily="34" charset="0"/>
                <a:cs typeface="Segoe UI" panose="020B0502040204020203" pitchFamily="34" charset="0"/>
              </a:rPr>
              <a:t>Nguyễn Duy Hùng – 15520278</a:t>
            </a:r>
          </a:p>
        </p:txBody>
      </p:sp>
    </p:spTree>
    <p:extLst>
      <p:ext uri="{BB962C8B-B14F-4D97-AF65-F5344CB8AC3E}">
        <p14:creationId xmlns:p14="http://schemas.microsoft.com/office/powerpoint/2010/main" val="32136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626-6929-44E4-A3DE-3764D285E46C}"/>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Mục tiêu của kiểm thử</a:t>
            </a:r>
          </a:p>
        </p:txBody>
      </p:sp>
      <p:sp>
        <p:nvSpPr>
          <p:cNvPr id="3" name="Text Placeholder 2">
            <a:extLst>
              <a:ext uri="{FF2B5EF4-FFF2-40B4-BE49-F238E27FC236}">
                <a16:creationId xmlns:a16="http://schemas.microsoft.com/office/drawing/2014/main" id="{3157F9C2-2D98-4BDB-B4EF-900A1AE0AFB6}"/>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Tìm ra càng nhiều lỗi càng tốt trong điều kiện về thời gian đã định và nguồn lực sẵn có.</a:t>
            </a:r>
          </a:p>
          <a:p>
            <a:r>
              <a:rPr lang="en-US" sz="1800">
                <a:latin typeface="Segoe UI" panose="020B0502040204020203" pitchFamily="34" charset="0"/>
                <a:cs typeface="Segoe UI" panose="020B0502040204020203" pitchFamily="34" charset="0"/>
              </a:rPr>
              <a:t>Chứng minh rằng sản phẩm phần mềm phù hợp với các đặc tả của nó.</a:t>
            </a:r>
          </a:p>
          <a:p>
            <a:r>
              <a:rPr lang="en-US" sz="1800">
                <a:latin typeface="Segoe UI" panose="020B0502040204020203" pitchFamily="34" charset="0"/>
                <a:cs typeface="Segoe UI" panose="020B0502040204020203" pitchFamily="34" charset="0"/>
              </a:rPr>
              <a:t>Xác thực chất l</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ợng kiểm thử phần mềm.</a:t>
            </a:r>
          </a:p>
          <a:p>
            <a:r>
              <a:rPr lang="vi-VN" sz="1800" spc="-5">
                <a:latin typeface="Segoe UI" panose="020B0502040204020203" pitchFamily="34" charset="0"/>
                <a:cs typeface="Segoe UI" panose="020B0502040204020203" pitchFamily="34" charset="0"/>
              </a:rPr>
              <a:t>Thiết </a:t>
            </a:r>
            <a:r>
              <a:rPr lang="vi-VN" sz="1800">
                <a:latin typeface="Segoe UI" panose="020B0502040204020203" pitchFamily="34" charset="0"/>
                <a:cs typeface="Segoe UI" panose="020B0502040204020203" pitchFamily="34" charset="0"/>
              </a:rPr>
              <a:t>kế </a:t>
            </a:r>
            <a:r>
              <a:rPr lang="vi-VN" sz="1800" spc="-10">
                <a:latin typeface="Segoe UI" panose="020B0502040204020203" pitchFamily="34" charset="0"/>
                <a:cs typeface="Segoe UI" panose="020B0502040204020203" pitchFamily="34" charset="0"/>
              </a:rPr>
              <a:t>tài </a:t>
            </a:r>
            <a:r>
              <a:rPr lang="vi-VN" sz="1800" spc="-5">
                <a:latin typeface="Segoe UI" panose="020B0502040204020203" pitchFamily="34" charset="0"/>
                <a:cs typeface="Segoe UI" panose="020B0502040204020203" pitchFamily="34" charset="0"/>
              </a:rPr>
              <a:t>liệu </a:t>
            </a:r>
            <a:r>
              <a:rPr lang="vi-VN" sz="1800">
                <a:latin typeface="Segoe UI" panose="020B0502040204020203" pitchFamily="34" charset="0"/>
                <a:cs typeface="Segoe UI" panose="020B0502040204020203" pitchFamily="34" charset="0"/>
              </a:rPr>
              <a:t>kiểm thử một cách có </a:t>
            </a:r>
            <a:r>
              <a:rPr lang="vi-VN" sz="1800" spc="-5">
                <a:latin typeface="Segoe UI" panose="020B0502040204020203" pitchFamily="34" charset="0"/>
                <a:cs typeface="Segoe UI" panose="020B0502040204020203" pitchFamily="34" charset="0"/>
              </a:rPr>
              <a:t>hệ  </a:t>
            </a:r>
            <a:r>
              <a:rPr lang="vi-VN" sz="1800">
                <a:latin typeface="Segoe UI" panose="020B0502040204020203" pitchFamily="34" charset="0"/>
                <a:cs typeface="Segoe UI" panose="020B0502040204020203" pitchFamily="34" charset="0"/>
              </a:rPr>
              <a:t>thống và </a:t>
            </a:r>
            <a:r>
              <a:rPr lang="vi-VN" sz="1800" spc="-5">
                <a:latin typeface="Segoe UI" panose="020B0502040204020203" pitchFamily="34" charset="0"/>
                <a:cs typeface="Segoe UI" panose="020B0502040204020203" pitchFamily="34" charset="0"/>
              </a:rPr>
              <a:t>thực hiện nó </a:t>
            </a:r>
            <a:r>
              <a:rPr lang="vi-VN" sz="1800">
                <a:latin typeface="Segoe UI" panose="020B0502040204020203" pitchFamily="34" charset="0"/>
                <a:cs typeface="Segoe UI" panose="020B0502040204020203" pitchFamily="34" charset="0"/>
              </a:rPr>
              <a:t>sao cho có </a:t>
            </a:r>
            <a:r>
              <a:rPr lang="vi-VN" sz="1800" spc="-5">
                <a:latin typeface="Segoe UI" panose="020B0502040204020203" pitchFamily="34" charset="0"/>
                <a:cs typeface="Segoe UI" panose="020B0502040204020203" pitchFamily="34" charset="0"/>
              </a:rPr>
              <a:t>hiệu</a:t>
            </a:r>
            <a:r>
              <a:rPr lang="vi-VN" sz="1800" spc="-145">
                <a:latin typeface="Segoe UI" panose="020B0502040204020203" pitchFamily="34" charset="0"/>
                <a:cs typeface="Segoe UI" panose="020B0502040204020203" pitchFamily="34" charset="0"/>
              </a:rPr>
              <a:t> </a:t>
            </a:r>
            <a:r>
              <a:rPr lang="vi-VN" sz="1800" spc="-5">
                <a:latin typeface="Segoe UI" panose="020B0502040204020203" pitchFamily="34" charset="0"/>
                <a:cs typeface="Segoe UI" panose="020B0502040204020203" pitchFamily="34" charset="0"/>
              </a:rPr>
              <a:t>quả,  </a:t>
            </a:r>
            <a:r>
              <a:rPr lang="vi-VN" sz="1800">
                <a:latin typeface="Segoe UI" panose="020B0502040204020203" pitchFamily="34" charset="0"/>
                <a:cs typeface="Segoe UI" panose="020B0502040204020203" pitchFamily="34" charset="0"/>
              </a:rPr>
              <a:t>tiết kiệm </a:t>
            </a:r>
            <a:r>
              <a:rPr lang="vi-VN" sz="1800" spc="-5">
                <a:latin typeface="Segoe UI" panose="020B0502040204020203" pitchFamily="34" charset="0"/>
                <a:cs typeface="Segoe UI" panose="020B0502040204020203" pitchFamily="34" charset="0"/>
              </a:rPr>
              <a:t>được </a:t>
            </a:r>
            <a:r>
              <a:rPr lang="vi-VN" sz="1800">
                <a:latin typeface="Segoe UI" panose="020B0502040204020203" pitchFamily="34" charset="0"/>
                <a:cs typeface="Segoe UI" panose="020B0502040204020203" pitchFamily="34" charset="0"/>
              </a:rPr>
              <a:t>thời </a:t>
            </a:r>
            <a:r>
              <a:rPr lang="vi-VN" sz="1800" spc="-5">
                <a:latin typeface="Segoe UI" panose="020B0502040204020203" pitchFamily="34" charset="0"/>
                <a:cs typeface="Segoe UI" panose="020B0502040204020203" pitchFamily="34" charset="0"/>
              </a:rPr>
              <a:t>gian </a:t>
            </a:r>
            <a:r>
              <a:rPr lang="vi-VN" sz="1800">
                <a:latin typeface="Segoe UI" panose="020B0502040204020203" pitchFamily="34" charset="0"/>
                <a:cs typeface="Segoe UI" panose="020B0502040204020203" pitchFamily="34" charset="0"/>
              </a:rPr>
              <a:t>công</a:t>
            </a:r>
            <a:r>
              <a:rPr lang="vi-VN" sz="1800" spc="-65">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sức.</a:t>
            </a:r>
            <a:endParaRPr lang="en-US" sz="18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38EF4D43-5E80-475D-8C31-CB7F0FBF6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5009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A630-DE0E-419A-8578-6C3964224030}"/>
              </a:ext>
            </a:extLst>
          </p:cNvPr>
          <p:cNvSpPr>
            <a:spLocks noGrp="1"/>
          </p:cNvSpPr>
          <p:nvPr>
            <p:ph type="title"/>
          </p:nvPr>
        </p:nvSpPr>
        <p:spPr>
          <a:xfrm>
            <a:off x="1390783" y="756435"/>
            <a:ext cx="6362433" cy="680700"/>
          </a:xfrm>
        </p:spPr>
        <p:txBody>
          <a:bodyPr/>
          <a:lstStyle/>
          <a:p>
            <a:r>
              <a:rPr lang="en-US" sz="2400"/>
              <a:t>An input-output model of program testing</a:t>
            </a:r>
          </a:p>
        </p:txBody>
      </p:sp>
      <p:sp>
        <p:nvSpPr>
          <p:cNvPr id="4" name="Slide Number Placeholder 3">
            <a:extLst>
              <a:ext uri="{FF2B5EF4-FFF2-40B4-BE49-F238E27FC236}">
                <a16:creationId xmlns:a16="http://schemas.microsoft.com/office/drawing/2014/main" id="{966D5978-AF64-4265-8596-883F10F2B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171F2EA4-7E87-4881-A675-3CFD29A225BD}"/>
              </a:ext>
            </a:extLst>
          </p:cNvPr>
          <p:cNvPicPr>
            <a:picLocks noChangeAspect="1"/>
          </p:cNvPicPr>
          <p:nvPr/>
        </p:nvPicPr>
        <p:blipFill>
          <a:blip r:embed="rId2"/>
          <a:stretch>
            <a:fillRect/>
          </a:stretch>
        </p:blipFill>
        <p:spPr>
          <a:xfrm>
            <a:off x="2300748" y="1633779"/>
            <a:ext cx="4049737" cy="2883355"/>
          </a:xfrm>
          <a:prstGeom prst="rect">
            <a:avLst/>
          </a:prstGeom>
        </p:spPr>
      </p:pic>
      <p:sp>
        <p:nvSpPr>
          <p:cNvPr id="6" name="TextBox 5">
            <a:extLst>
              <a:ext uri="{FF2B5EF4-FFF2-40B4-BE49-F238E27FC236}">
                <a16:creationId xmlns:a16="http://schemas.microsoft.com/office/drawing/2014/main" id="{F06C2F36-4C48-43A5-B563-BF1346A84E34}"/>
              </a:ext>
            </a:extLst>
          </p:cNvPr>
          <p:cNvSpPr txBox="1"/>
          <p:nvPr/>
        </p:nvSpPr>
        <p:spPr>
          <a:xfrm>
            <a:off x="245806" y="4712637"/>
            <a:ext cx="4049737"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8.1 in software engineering tenth edition ian sommerville</a:t>
            </a:r>
          </a:p>
        </p:txBody>
      </p:sp>
    </p:spTree>
    <p:extLst>
      <p:ext uri="{BB962C8B-B14F-4D97-AF65-F5344CB8AC3E}">
        <p14:creationId xmlns:p14="http://schemas.microsoft.com/office/powerpoint/2010/main" val="352130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object 3">
            <a:extLst>
              <a:ext uri="{FF2B5EF4-FFF2-40B4-BE49-F238E27FC236}">
                <a16:creationId xmlns:a16="http://schemas.microsoft.com/office/drawing/2014/main" id="{29F01B82-C9C0-43CB-A58B-F51DDD5D3299}"/>
              </a:ext>
            </a:extLst>
          </p:cNvPr>
          <p:cNvSpPr/>
          <p:nvPr/>
        </p:nvSpPr>
        <p:spPr>
          <a:xfrm>
            <a:off x="1762124" y="1355725"/>
            <a:ext cx="5619750" cy="338137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Tầm quan trọng</a:t>
            </a:r>
          </a:p>
        </p:txBody>
      </p:sp>
    </p:spTree>
    <p:extLst>
      <p:ext uri="{BB962C8B-B14F-4D97-AF65-F5344CB8AC3E}">
        <p14:creationId xmlns:p14="http://schemas.microsoft.com/office/powerpoint/2010/main" val="410687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Tầm quan trọng</a:t>
            </a:r>
          </a:p>
        </p:txBody>
      </p:sp>
      <p:sp>
        <p:nvSpPr>
          <p:cNvPr id="5" name="object 3">
            <a:extLst>
              <a:ext uri="{FF2B5EF4-FFF2-40B4-BE49-F238E27FC236}">
                <a16:creationId xmlns:a16="http://schemas.microsoft.com/office/drawing/2014/main" id="{8C1F8E5A-51EC-4442-A1A0-9272357C4142}"/>
              </a:ext>
            </a:extLst>
          </p:cNvPr>
          <p:cNvSpPr/>
          <p:nvPr/>
        </p:nvSpPr>
        <p:spPr>
          <a:xfrm>
            <a:off x="1409700" y="966787"/>
            <a:ext cx="6324600" cy="3209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309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Xác minh (Vertification)</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830425"/>
            <a:ext cx="5760300" cy="2521200"/>
          </a:xfrm>
        </p:spPr>
        <p:txBody>
          <a:bodyPr/>
          <a:lstStyle/>
          <a:p>
            <a:r>
              <a:rPr lang="en-US" spc="-5">
                <a:latin typeface="Segoe UI" panose="020B0502040204020203" pitchFamily="34" charset="0"/>
                <a:cs typeface="Segoe UI" panose="020B0502040204020203" pitchFamily="34" charset="0"/>
              </a:rPr>
              <a:t>Xác minh </a:t>
            </a:r>
            <a:r>
              <a:rPr lang="vi-VN" spc="-5">
                <a:latin typeface="Segoe UI" panose="020B0502040204020203" pitchFamily="34" charset="0"/>
                <a:cs typeface="Segoe UI" panose="020B0502040204020203" pitchFamily="34" charset="0"/>
              </a:rPr>
              <a:t>là quy </a:t>
            </a:r>
            <a:r>
              <a:rPr lang="vi-VN" spc="20">
                <a:latin typeface="Segoe UI" panose="020B0502040204020203" pitchFamily="34" charset="0"/>
                <a:cs typeface="Segoe UI" panose="020B0502040204020203" pitchFamily="34" charset="0"/>
              </a:rPr>
              <a:t>trình </a:t>
            </a:r>
            <a:r>
              <a:rPr lang="vi-VN" spc="-10">
                <a:latin typeface="Segoe UI" panose="020B0502040204020203" pitchFamily="34" charset="0"/>
                <a:cs typeface="Segoe UI" panose="020B0502040204020203" pitchFamily="34" charset="0"/>
              </a:rPr>
              <a:t>xác </a:t>
            </a:r>
            <a:r>
              <a:rPr lang="vi-VN" spc="-5">
                <a:latin typeface="Segoe UI" panose="020B0502040204020203" pitchFamily="34" charset="0"/>
                <a:cs typeface="Segoe UI" panose="020B0502040204020203" pitchFamily="34" charset="0"/>
              </a:rPr>
              <a:t>định </a:t>
            </a:r>
            <a:r>
              <a:rPr lang="vi-VN" spc="-10">
                <a:latin typeface="Segoe UI" panose="020B0502040204020203" pitchFamily="34" charset="0"/>
                <a:cs typeface="Segoe UI" panose="020B0502040204020203" pitchFamily="34" charset="0"/>
              </a:rPr>
              <a:t>xem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của một công </a:t>
            </a:r>
            <a:r>
              <a:rPr lang="vi-VN" spc="-5">
                <a:latin typeface="Segoe UI" panose="020B0502040204020203" pitchFamily="34" charset="0"/>
                <a:cs typeface="Segoe UI" panose="020B0502040204020203" pitchFamily="34" charset="0"/>
              </a:rPr>
              <a:t>đoạn trong quy </a:t>
            </a:r>
            <a:r>
              <a:rPr lang="vi-VN" spc="20">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phát triển phần </a:t>
            </a:r>
            <a:r>
              <a:rPr lang="vi-VN">
                <a:latin typeface="Segoe UI" panose="020B0502040204020203" pitchFamily="34" charset="0"/>
                <a:cs typeface="Segoe UI" panose="020B0502040204020203" pitchFamily="34" charset="0"/>
              </a:rPr>
              <a:t>mềm </a:t>
            </a:r>
            <a:r>
              <a:rPr lang="vi-VN" spc="-5">
                <a:latin typeface="Segoe UI" panose="020B0502040204020203" pitchFamily="34" charset="0"/>
                <a:cs typeface="Segoe UI" panose="020B0502040204020203" pitchFamily="34" charset="0"/>
              </a:rPr>
              <a:t>có thỏa mãn </a:t>
            </a:r>
            <a:r>
              <a:rPr lang="vi-VN">
                <a:latin typeface="Segoe UI" panose="020B0502040204020203" pitchFamily="34" charset="0"/>
                <a:cs typeface="Segoe UI" panose="020B0502040204020203" pitchFamily="34" charset="0"/>
              </a:rPr>
              <a:t>cá</a:t>
            </a:r>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 yêu cầu </a:t>
            </a:r>
            <a:r>
              <a:rPr lang="vi-VN" spc="-5">
                <a:latin typeface="Segoe UI" panose="020B0502040204020203" pitchFamily="34" charset="0"/>
                <a:cs typeface="Segoe UI" panose="020B0502040204020203" pitchFamily="34" charset="0"/>
              </a:rPr>
              <a:t>đặt </a:t>
            </a:r>
            <a:r>
              <a:rPr lang="vi-VN">
                <a:latin typeface="Segoe UI" panose="020B0502040204020203" pitchFamily="34" charset="0"/>
                <a:cs typeface="Segoe UI" panose="020B0502040204020203" pitchFamily="34" charset="0"/>
              </a:rPr>
              <a:t>ra </a:t>
            </a:r>
            <a:r>
              <a:rPr lang="vi-VN" spc="-5">
                <a:latin typeface="Segoe UI" panose="020B0502040204020203" pitchFamily="34" charset="0"/>
                <a:cs typeface="Segoe UI" panose="020B0502040204020203" pitchFamily="34" charset="0"/>
              </a:rPr>
              <a:t>trong </a:t>
            </a:r>
            <a:r>
              <a:rPr lang="vi-VN">
                <a:latin typeface="Segoe UI" panose="020B0502040204020203" pitchFamily="34" charset="0"/>
                <a:cs typeface="Segoe UI" panose="020B0502040204020203" pitchFamily="34" charset="0"/>
              </a:rPr>
              <a:t>công </a:t>
            </a:r>
            <a:r>
              <a:rPr lang="vi-VN" spc="-5">
                <a:latin typeface="Segoe UI" panose="020B0502040204020203" pitchFamily="34" charset="0"/>
                <a:cs typeface="Segoe UI" panose="020B0502040204020203" pitchFamily="34" charset="0"/>
              </a:rPr>
              <a:t>đoạn trướ</a:t>
            </a:r>
            <a:r>
              <a:rPr lang="en-US" spc="-5">
                <a:latin typeface="Segoe UI" panose="020B0502040204020203" pitchFamily="34" charset="0"/>
                <a:cs typeface="Segoe UI" panose="020B0502040204020203" pitchFamily="34" charset="0"/>
              </a:rPr>
              <a:t>c</a:t>
            </a:r>
            <a:r>
              <a:rPr lang="vi-VN" spc="-5">
                <a:latin typeface="Segoe UI" panose="020B0502040204020203" pitchFamily="34" charset="0"/>
                <a:cs typeface="Segoe UI" panose="020B0502040204020203" pitchFamily="34" charset="0"/>
              </a:rPr>
              <a:t> hay không?</a:t>
            </a:r>
            <a:r>
              <a:rPr lang="en-US" spc="-5">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(Ta </a:t>
            </a:r>
            <a:r>
              <a:rPr lang="vi-VN">
                <a:latin typeface="Segoe UI" panose="020B0502040204020203" pitchFamily="34" charset="0"/>
                <a:cs typeface="Segoe UI" panose="020B0502040204020203" pitchFamily="34" charset="0"/>
              </a:rPr>
              <a:t>có </a:t>
            </a:r>
            <a:r>
              <a:rPr lang="vi-VN" spc="-5">
                <a:latin typeface="Segoe UI" panose="020B0502040204020203" pitchFamily="34" charset="0"/>
                <a:cs typeface="Segoe UI" panose="020B0502040204020203" pitchFamily="34" charset="0"/>
              </a:rPr>
              <a:t>đang </a:t>
            </a:r>
            <a:r>
              <a:rPr lang="vi-VN" spc="-10">
                <a:latin typeface="Segoe UI" panose="020B0502040204020203" pitchFamily="34" charset="0"/>
                <a:cs typeface="Segoe UI" panose="020B0502040204020203" pitchFamily="34" charset="0"/>
              </a:rPr>
              <a:t>xây </a:t>
            </a:r>
            <a:r>
              <a:rPr lang="vi-VN" spc="-5">
                <a:latin typeface="Segoe UI" panose="020B0502040204020203" pitchFamily="34" charset="0"/>
                <a:cs typeface="Segoe UI" panose="020B0502040204020203" pitchFamily="34" charset="0"/>
              </a:rPr>
              <a:t>dựng đúng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mà </a:t>
            </a:r>
            <a:r>
              <a:rPr lang="vi-VN" spc="-5">
                <a:latin typeface="Segoe UI" panose="020B0502040204020203" pitchFamily="34" charset="0"/>
                <a:cs typeface="Segoe UI" panose="020B0502040204020203" pitchFamily="34" charset="0"/>
              </a:rPr>
              <a:t>được </a:t>
            </a:r>
            <a:r>
              <a:rPr lang="en-US" spc="-5"/>
              <a:t>đặc</a:t>
            </a:r>
            <a:r>
              <a:rPr lang="vi-VN" spc="-5">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tả</a:t>
            </a:r>
            <a:r>
              <a:rPr lang="vi-VN" spc="-5">
                <a:latin typeface="Segoe UI" panose="020B0502040204020203" pitchFamily="34" charset="0"/>
                <a:cs typeface="Segoe UI" panose="020B0502040204020203" pitchFamily="34" charset="0"/>
              </a:rPr>
              <a:t> không?)</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10554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Thẩm định (</a:t>
            </a:r>
            <a:r>
              <a:rPr lang="en-US" spc="-5">
                <a:latin typeface="Segoe UI" panose="020B0502040204020203" pitchFamily="34" charset="0"/>
                <a:cs typeface="Segoe UI" panose="020B0502040204020203" pitchFamily="34" charset="0"/>
              </a:rPr>
              <a:t>Validation</a:t>
            </a:r>
            <a:r>
              <a:rPr lang="en-US">
                <a:latin typeface="Segoe UI" panose="020B0502040204020203" pitchFamily="34" charset="0"/>
                <a:cs typeface="Segoe UI" panose="020B0502040204020203" pitchFamily="34" charset="0"/>
              </a:rPr>
              <a:t>)</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777125"/>
            <a:ext cx="5760300" cy="2912862"/>
          </a:xfrm>
        </p:spPr>
        <p:txBody>
          <a:bodyPr/>
          <a:lstStyle/>
          <a:p>
            <a:pPr marL="355600" marR="508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Là tiến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nhằm </a:t>
            </a:r>
            <a:r>
              <a:rPr lang="vi-VN">
                <a:latin typeface="Segoe UI" panose="020B0502040204020203" pitchFamily="34" charset="0"/>
                <a:cs typeface="Segoe UI" panose="020B0502040204020203" pitchFamily="34" charset="0"/>
              </a:rPr>
              <a:t>chỉ ra </a:t>
            </a:r>
            <a:r>
              <a:rPr lang="vi-VN" spc="-5">
                <a:latin typeface="Segoe UI" panose="020B0502040204020203" pitchFamily="34" charset="0"/>
                <a:cs typeface="Segoe UI" panose="020B0502040204020203" pitchFamily="34" charset="0"/>
              </a:rPr>
              <a:t>toàn </a:t>
            </a:r>
            <a:r>
              <a:rPr lang="vi-VN">
                <a:latin typeface="Segoe UI" panose="020B0502040204020203" pitchFamily="34" charset="0"/>
                <a:cs typeface="Segoe UI" panose="020B0502040204020203" pitchFamily="34" charset="0"/>
              </a:rPr>
              <a:t>bộ hệ</a:t>
            </a:r>
            <a:r>
              <a:rPr lang="en-US">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thống đã phát triển xong phù hợp với tài liệu mô tả yêu cầu.</a:t>
            </a:r>
            <a:endParaRPr lang="en-US" spc="-5">
              <a:latin typeface="Segoe UI" panose="020B0502040204020203" pitchFamily="34" charset="0"/>
              <a:cs typeface="Segoe UI" panose="020B0502040204020203" pitchFamily="34" charset="0"/>
            </a:endParaRPr>
          </a:p>
          <a:p>
            <a:pPr marL="355600" marR="5080" indent="-342900">
              <a:spcBef>
                <a:spcPts val="680"/>
              </a:spcBef>
              <a:buFont typeface="Courier New" panose="02070309020205020404" pitchFamily="49" charset="0"/>
              <a:buChar char="o"/>
              <a:tabLst>
                <a:tab pos="756920" algn="l"/>
              </a:tabLst>
            </a:pPr>
            <a:r>
              <a:rPr lang="en-US" spc="-5">
                <a:latin typeface="Segoe UI" panose="020B0502040204020203" pitchFamily="34" charset="0"/>
                <a:cs typeface="Segoe UI" panose="020B0502040204020203" pitchFamily="34" charset="0"/>
              </a:rPr>
              <a:t>Là </a:t>
            </a:r>
            <a:r>
              <a:rPr lang="vi-VN" spc="-5">
                <a:latin typeface="Segoe UI" panose="020B0502040204020203" pitchFamily="34" charset="0"/>
                <a:cs typeface="Segoe UI" panose="020B0502040204020203" pitchFamily="34" charset="0"/>
              </a:rPr>
              <a:t>quá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kiểm chứng </a:t>
            </a:r>
            <a:r>
              <a:rPr lang="vi-VN">
                <a:latin typeface="Segoe UI" panose="020B0502040204020203" pitchFamily="34" charset="0"/>
                <a:cs typeface="Segoe UI" panose="020B0502040204020203" pitchFamily="34" charset="0"/>
              </a:rPr>
              <a:t>chúng </a:t>
            </a:r>
            <a:r>
              <a:rPr lang="vi-VN" spc="-5">
                <a:latin typeface="Segoe UI" panose="020B0502040204020203" pitchFamily="34" charset="0"/>
                <a:cs typeface="Segoe UI" panose="020B0502040204020203" pitchFamily="34" charset="0"/>
              </a:rPr>
              <a:t>ta xây dựng phầ</a:t>
            </a:r>
            <a:r>
              <a:rPr lang="en-US" spc="-5">
                <a:latin typeface="Segoe UI" panose="020B0502040204020203" pitchFamily="34" charset="0"/>
                <a:cs typeface="Segoe UI" panose="020B0502040204020203" pitchFamily="34" charset="0"/>
              </a:rPr>
              <a:t>n</a:t>
            </a:r>
            <a:r>
              <a:rPr lang="vi-VN" spc="-5">
                <a:latin typeface="Segoe UI" panose="020B0502040204020203" pitchFamily="34" charset="0"/>
                <a:cs typeface="Segoe UI" panose="020B0502040204020203" pitchFamily="34" charset="0"/>
              </a:rPr>
              <a:t> mềm có đúng theo </a:t>
            </a:r>
            <a:r>
              <a:rPr lang="vi-VN">
                <a:latin typeface="Segoe UI" panose="020B0502040204020203" pitchFamily="34" charset="0"/>
                <a:cs typeface="Segoe UI" panose="020B0502040204020203" pitchFamily="34" charset="0"/>
              </a:rPr>
              <a:t>yêu </a:t>
            </a:r>
            <a:r>
              <a:rPr lang="vi-VN" spc="-5">
                <a:latin typeface="Segoe UI" panose="020B0502040204020203" pitchFamily="34" charset="0"/>
                <a:cs typeface="Segoe UI" panose="020B0502040204020203" pitchFamily="34" charset="0"/>
              </a:rPr>
              <a:t>cầu khách hàng</a:t>
            </a:r>
            <a:r>
              <a:rPr lang="vi-VN" spc="10">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không?</a:t>
            </a:r>
          </a:p>
          <a:p>
            <a:pPr marL="355600" marR="23622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Thẩm định </a:t>
            </a:r>
            <a:r>
              <a:rPr lang="vi-VN">
                <a:latin typeface="Segoe UI" panose="020B0502040204020203" pitchFamily="34" charset="0"/>
                <a:cs typeface="Segoe UI" panose="020B0502040204020203" pitchFamily="34" charset="0"/>
              </a:rPr>
              <a:t>chỉ </a:t>
            </a:r>
            <a:r>
              <a:rPr lang="vi-VN" spc="-5">
                <a:latin typeface="Segoe UI" panose="020B0502040204020203" pitchFamily="34" charset="0"/>
                <a:cs typeface="Segoe UI" panose="020B0502040204020203" pitchFamily="34" charset="0"/>
              </a:rPr>
              <a:t>quan tâm đến sản phẩm cuối cùng không còn</a:t>
            </a:r>
            <a:r>
              <a:rPr lang="vi-VN" spc="40">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lỗi</a:t>
            </a:r>
            <a:r>
              <a:rPr lang="en-US" spc="-5">
                <a:latin typeface="Segoe UI" panose="020B0502040204020203" pitchFamily="34" charset="0"/>
                <a:cs typeface="Segoe UI" panose="020B0502040204020203" pitchFamily="34" charset="0"/>
              </a:rPr>
              <a:t>.</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08481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161-3F57-436D-830F-18BE49C3BC49}"/>
              </a:ext>
            </a:extLst>
          </p:cNvPr>
          <p:cNvSpPr>
            <a:spLocks noGrp="1"/>
          </p:cNvSpPr>
          <p:nvPr>
            <p:ph type="title"/>
          </p:nvPr>
        </p:nvSpPr>
        <p:spPr>
          <a:xfrm>
            <a:off x="1031424" y="1149725"/>
            <a:ext cx="6441091" cy="680700"/>
          </a:xfrm>
        </p:spPr>
        <p:txBody>
          <a:bodyPr/>
          <a:lstStyle/>
          <a:p>
            <a:r>
              <a:rPr lang="en-US" sz="2400"/>
              <a:t>Vertification vs Validation</a:t>
            </a:r>
          </a:p>
        </p:txBody>
      </p:sp>
      <p:sp>
        <p:nvSpPr>
          <p:cNvPr id="3" name="Text Placeholder 2">
            <a:extLst>
              <a:ext uri="{FF2B5EF4-FFF2-40B4-BE49-F238E27FC236}">
                <a16:creationId xmlns:a16="http://schemas.microsoft.com/office/drawing/2014/main" id="{0D5CE14C-A423-4664-83AA-7FB22C98D8A7}"/>
              </a:ext>
            </a:extLst>
          </p:cNvPr>
          <p:cNvSpPr>
            <a:spLocks noGrp="1"/>
          </p:cNvSpPr>
          <p:nvPr>
            <p:ph type="body" idx="1"/>
          </p:nvPr>
        </p:nvSpPr>
        <p:spPr>
          <a:xfrm>
            <a:off x="1031425" y="1777125"/>
            <a:ext cx="6441090" cy="2521200"/>
          </a:xfrm>
        </p:spPr>
        <p:txBody>
          <a:bodyPr/>
          <a:lstStyle/>
          <a:p>
            <a:r>
              <a:rPr lang="en-US" sz="1800"/>
              <a:t>Vertification:</a:t>
            </a:r>
          </a:p>
          <a:p>
            <a:pPr lvl="1"/>
            <a:r>
              <a:rPr lang="en-US" sz="1800"/>
              <a:t>“Are we building the product right”.</a:t>
            </a:r>
          </a:p>
          <a:p>
            <a:r>
              <a:rPr lang="en-US" sz="1800"/>
              <a:t>Phần mềm phải phù hợp với đặc điểm kỹ thuật của nó.</a:t>
            </a:r>
          </a:p>
          <a:p>
            <a:r>
              <a:rPr lang="en-US" sz="1800"/>
              <a:t>Validation:</a:t>
            </a:r>
          </a:p>
          <a:p>
            <a:pPr lvl="1"/>
            <a:r>
              <a:rPr lang="en-US" sz="1800"/>
              <a:t>“Are we building the right product”.</a:t>
            </a:r>
          </a:p>
          <a:p>
            <a:r>
              <a:rPr lang="vi-VN" sz="1800"/>
              <a:t>Phần mềm nên làm những gì người dùng thực sự yêu cầu.</a:t>
            </a:r>
            <a:endParaRPr lang="en-US" sz="1800"/>
          </a:p>
        </p:txBody>
      </p:sp>
      <p:sp>
        <p:nvSpPr>
          <p:cNvPr id="4" name="Slide Number Placeholder 3">
            <a:extLst>
              <a:ext uri="{FF2B5EF4-FFF2-40B4-BE49-F238E27FC236}">
                <a16:creationId xmlns:a16="http://schemas.microsoft.com/office/drawing/2014/main" id="{7FDD9C78-C0AB-4367-B17F-60BA41CBD8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57426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326299-1DE0-4FD0-AF15-5FF037352E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descr="A close up of text on a white background&#10;&#10;Description automatically generated">
            <a:extLst>
              <a:ext uri="{FF2B5EF4-FFF2-40B4-BE49-F238E27FC236}">
                <a16:creationId xmlns:a16="http://schemas.microsoft.com/office/drawing/2014/main" id="{DEA8391C-3DF1-487D-AB58-65AF8BE9C871}"/>
              </a:ext>
            </a:extLst>
          </p:cNvPr>
          <p:cNvPicPr>
            <a:picLocks noChangeAspect="1"/>
          </p:cNvPicPr>
          <p:nvPr/>
        </p:nvPicPr>
        <p:blipFill>
          <a:blip r:embed="rId2"/>
          <a:stretch>
            <a:fillRect/>
          </a:stretch>
        </p:blipFill>
        <p:spPr>
          <a:xfrm>
            <a:off x="1581150" y="733425"/>
            <a:ext cx="5981700" cy="3676650"/>
          </a:xfrm>
          <a:prstGeom prst="rect">
            <a:avLst/>
          </a:prstGeom>
        </p:spPr>
      </p:pic>
    </p:spTree>
    <p:extLst>
      <p:ext uri="{BB962C8B-B14F-4D97-AF65-F5344CB8AC3E}">
        <p14:creationId xmlns:p14="http://schemas.microsoft.com/office/powerpoint/2010/main" val="422768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04E19-FD66-450C-9F46-C3C698725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66F3E821-EE7F-41DD-8C8F-4DB36982D307}"/>
              </a:ext>
            </a:extLst>
          </p:cNvPr>
          <p:cNvPicPr>
            <a:picLocks noChangeAspect="1"/>
          </p:cNvPicPr>
          <p:nvPr/>
        </p:nvPicPr>
        <p:blipFill>
          <a:blip r:embed="rId2"/>
          <a:stretch>
            <a:fillRect/>
          </a:stretch>
        </p:blipFill>
        <p:spPr>
          <a:xfrm>
            <a:off x="1252535" y="1747837"/>
            <a:ext cx="6638925" cy="1647825"/>
          </a:xfrm>
          <a:prstGeom prst="rect">
            <a:avLst/>
          </a:prstGeom>
        </p:spPr>
      </p:pic>
      <p:sp>
        <p:nvSpPr>
          <p:cNvPr id="4" name="Title 1">
            <a:extLst>
              <a:ext uri="{FF2B5EF4-FFF2-40B4-BE49-F238E27FC236}">
                <a16:creationId xmlns:a16="http://schemas.microsoft.com/office/drawing/2014/main" id="{B57CAC5C-A47F-4079-84DB-9F3E6FB1115B}"/>
              </a:ext>
            </a:extLst>
          </p:cNvPr>
          <p:cNvSpPr txBox="1">
            <a:spLocks/>
          </p:cNvSpPr>
          <p:nvPr/>
        </p:nvSpPr>
        <p:spPr>
          <a:xfrm>
            <a:off x="1093300" y="811663"/>
            <a:ext cx="6957397"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a:solidFill>
                  <a:schemeClr val="accent1">
                    <a:lumMod val="75000"/>
                  </a:schemeClr>
                </a:solidFill>
                <a:latin typeface="Segoe UI" panose="020B0502040204020203" pitchFamily="34" charset="0"/>
                <a:cs typeface="Segoe UI" panose="020B0502040204020203" pitchFamily="34" charset="0"/>
              </a:rPr>
              <a:t>Mô hình của quy trình kiểm thử phần mềm</a:t>
            </a:r>
          </a:p>
        </p:txBody>
      </p:sp>
      <p:sp>
        <p:nvSpPr>
          <p:cNvPr id="5" name="TextBox 4">
            <a:extLst>
              <a:ext uri="{FF2B5EF4-FFF2-40B4-BE49-F238E27FC236}">
                <a16:creationId xmlns:a16="http://schemas.microsoft.com/office/drawing/2014/main" id="{9BAC6A03-5571-4EDE-AC09-FD929A4F881C}"/>
              </a:ext>
            </a:extLst>
          </p:cNvPr>
          <p:cNvSpPr txBox="1"/>
          <p:nvPr/>
        </p:nvSpPr>
        <p:spPr>
          <a:xfrm>
            <a:off x="346364" y="4585855"/>
            <a:ext cx="5500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8.3 software engineering tenth edition ian sommerville</a:t>
            </a:r>
          </a:p>
        </p:txBody>
      </p:sp>
    </p:spTree>
    <p:extLst>
      <p:ext uri="{BB962C8B-B14F-4D97-AF65-F5344CB8AC3E}">
        <p14:creationId xmlns:p14="http://schemas.microsoft.com/office/powerpoint/2010/main" val="124274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Segoe UI" panose="020B0502040204020203" pitchFamily="34" charset="0"/>
                <a:cs typeface="Segoe UI" panose="020B0502040204020203" pitchFamily="34" charset="0"/>
              </a:rPr>
              <a:t>Development testing</a:t>
            </a:r>
            <a:endParaRPr sz="360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27A3-CF1D-4838-B4DD-5D2FA59CE6D5}"/>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NỘI DUNG</a:t>
            </a:r>
          </a:p>
        </p:txBody>
      </p:sp>
      <p:sp>
        <p:nvSpPr>
          <p:cNvPr id="3" name="Text Placeholder 2">
            <a:extLst>
              <a:ext uri="{FF2B5EF4-FFF2-40B4-BE49-F238E27FC236}">
                <a16:creationId xmlns:a16="http://schemas.microsoft.com/office/drawing/2014/main" id="{001FF8AB-89F4-4F27-AA79-F15AEC730493}"/>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Tổng quan về kiểm thử</a:t>
            </a:r>
          </a:p>
          <a:p>
            <a:r>
              <a:rPr lang="en-US">
                <a:latin typeface="Segoe UI" panose="020B0502040204020203" pitchFamily="34" charset="0"/>
                <a:cs typeface="Segoe UI" panose="020B0502040204020203" pitchFamily="34" charset="0"/>
              </a:rPr>
              <a:t>Development testing</a:t>
            </a:r>
          </a:p>
          <a:p>
            <a:r>
              <a:rPr lang="en-US">
                <a:latin typeface="Segoe UI" panose="020B0502040204020203" pitchFamily="34" charset="0"/>
                <a:cs typeface="Segoe UI" panose="020B0502040204020203" pitchFamily="34" charset="0"/>
              </a:rPr>
              <a:t>Test-driven testing</a:t>
            </a:r>
          </a:p>
          <a:p>
            <a:r>
              <a:rPr lang="en-US">
                <a:latin typeface="Segoe UI" panose="020B0502040204020203" pitchFamily="34" charset="0"/>
                <a:cs typeface="Segoe UI" panose="020B0502040204020203" pitchFamily="34" charset="0"/>
              </a:rPr>
              <a:t>Release testing</a:t>
            </a:r>
          </a:p>
          <a:p>
            <a:r>
              <a:rPr lang="en-US">
                <a:latin typeface="Segoe UI" panose="020B0502040204020203" pitchFamily="34" charset="0"/>
                <a:cs typeface="Segoe UI" panose="020B0502040204020203" pitchFamily="34" charset="0"/>
              </a:rPr>
              <a:t>User testing</a:t>
            </a:r>
          </a:p>
        </p:txBody>
      </p:sp>
      <p:sp>
        <p:nvSpPr>
          <p:cNvPr id="4" name="Slide Number Placeholder 3">
            <a:extLst>
              <a:ext uri="{FF2B5EF4-FFF2-40B4-BE49-F238E27FC236}">
                <a16:creationId xmlns:a16="http://schemas.microsoft.com/office/drawing/2014/main" id="{AE79569C-872F-4D03-B9A1-5F16AE670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5012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97F-D362-4A87-9FAE-A789BD0D971C}"/>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Development testing là gì?</a:t>
            </a:r>
          </a:p>
        </p:txBody>
      </p:sp>
      <p:sp>
        <p:nvSpPr>
          <p:cNvPr id="3" name="Text Placeholder 2">
            <a:extLst>
              <a:ext uri="{FF2B5EF4-FFF2-40B4-BE49-F238E27FC236}">
                <a16:creationId xmlns:a16="http://schemas.microsoft.com/office/drawing/2014/main" id="{FE3198B9-2F88-42A4-9007-9323771FD08F}"/>
              </a:ext>
            </a:extLst>
          </p:cNvPr>
          <p:cNvSpPr>
            <a:spLocks noGrp="1"/>
          </p:cNvSpPr>
          <p:nvPr>
            <p:ph type="body" idx="1"/>
          </p:nvPr>
        </p:nvSpPr>
        <p:spPr>
          <a:xfrm>
            <a:off x="1031425" y="1830424"/>
            <a:ext cx="5760300" cy="3105369"/>
          </a:xfrm>
        </p:spPr>
        <p:txBody>
          <a:bodyPr/>
          <a:lstStyle/>
          <a:p>
            <a:r>
              <a:rPr lang="en-US" sz="1600"/>
              <a:t>Development testing bao gồm tất cả các hoạt động kiểm thử đ</a:t>
            </a:r>
            <a:r>
              <a:rPr lang="vi-VN" sz="1600"/>
              <a:t>ư</a:t>
            </a:r>
            <a:r>
              <a:rPr lang="en-US" sz="1600"/>
              <a:t>ợc thực hiện bởi nhóm phát triển hệ thống.</a:t>
            </a:r>
          </a:p>
          <a:p>
            <a:pPr lvl="1"/>
            <a:r>
              <a:rPr lang="en-US" sz="1600">
                <a:latin typeface="Segoe UI" panose="020B0502040204020203" pitchFamily="34" charset="0"/>
                <a:cs typeface="Segoe UI" panose="020B0502040204020203" pitchFamily="34" charset="0"/>
              </a:rPr>
              <a:t>Kiểm thử đ</a:t>
            </a:r>
            <a:r>
              <a:rPr lang="vi-VN" sz="1600">
                <a:latin typeface="Segoe UI" panose="020B0502040204020203" pitchFamily="34" charset="0"/>
                <a:cs typeface="Segoe UI" panose="020B0502040204020203" pitchFamily="34" charset="0"/>
              </a:rPr>
              <a:t>ơ</a:t>
            </a:r>
            <a:r>
              <a:rPr lang="en-US" sz="1600">
                <a:latin typeface="Segoe UI" panose="020B0502040204020203" pitchFamily="34" charset="0"/>
                <a:cs typeface="Segoe UI" panose="020B0502040204020203" pitchFamily="34" charset="0"/>
              </a:rPr>
              <a:t>n vị (Unit testing), </a:t>
            </a:r>
            <a:r>
              <a:rPr lang="vi-VN" sz="1600">
                <a:latin typeface="Segoe UI" panose="020B0502040204020203" pitchFamily="34" charset="0"/>
                <a:cs typeface="Segoe UI" panose="020B0502040204020203" pitchFamily="34" charset="0"/>
              </a:rPr>
              <a:t>trong đó các đơn vị chương trình cá nhân hoặc các lớp đối tượng được kiểm tra.</a:t>
            </a:r>
            <a:endParaRPr lang="en-US" sz="1600">
              <a:latin typeface="Segoe UI" panose="020B0502040204020203" pitchFamily="34" charset="0"/>
              <a:cs typeface="Segoe UI" panose="020B0502040204020203" pitchFamily="34" charset="0"/>
            </a:endParaRPr>
          </a:p>
          <a:p>
            <a:pPr lvl="1"/>
            <a:r>
              <a:rPr lang="en-US" sz="1600">
                <a:latin typeface="Segoe UI" panose="020B0502040204020203" pitchFamily="34" charset="0"/>
                <a:cs typeface="Segoe UI" panose="020B0502040204020203" pitchFamily="34" charset="0"/>
              </a:rPr>
              <a:t>Kiểm thử thành phần (Component testing), </a:t>
            </a:r>
            <a:r>
              <a:rPr lang="vi-VN" sz="1600">
                <a:latin typeface="Segoe UI" panose="020B0502040204020203" pitchFamily="34" charset="0"/>
                <a:cs typeface="Segoe UI" panose="020B0502040204020203" pitchFamily="34" charset="0"/>
              </a:rPr>
              <a:t>trong đó một số đơn vị riêng lẻ được tích hợp để tạo ra các thành phần tổng hợp.</a:t>
            </a:r>
            <a:endParaRPr lang="en-US" sz="1600">
              <a:latin typeface="Segoe UI" panose="020B0502040204020203" pitchFamily="34" charset="0"/>
              <a:cs typeface="Segoe UI" panose="020B0502040204020203" pitchFamily="34" charset="0"/>
            </a:endParaRPr>
          </a:p>
          <a:p>
            <a:pPr lvl="1"/>
            <a:r>
              <a:rPr lang="en-US" sz="1600">
                <a:latin typeface="Segoe UI" panose="020B0502040204020203" pitchFamily="34" charset="0"/>
                <a:cs typeface="Segoe UI" panose="020B0502040204020203" pitchFamily="34" charset="0"/>
              </a:rPr>
              <a:t>Kiểm thử hệ thống (System testing), </a:t>
            </a:r>
            <a:r>
              <a:rPr lang="vi-VN" sz="1600">
                <a:latin typeface="Segoe UI" panose="020B0502040204020203" pitchFamily="34" charset="0"/>
                <a:cs typeface="Segoe UI" panose="020B0502040204020203" pitchFamily="34" charset="0"/>
              </a:rPr>
              <a:t>trong đó một số hoặc tất cả các thành phần trong một hệ thống được tích hợp và toàn bộ hệ thống được kiểm tra</a:t>
            </a:r>
            <a:r>
              <a:rPr lang="en-US" sz="1600">
                <a:latin typeface="Segoe UI" panose="020B0502040204020203" pitchFamily="34" charset="0"/>
                <a:cs typeface="Segoe UI" panose="020B0502040204020203" pitchFamily="34" charset="0"/>
              </a:rPr>
              <a:t>.</a:t>
            </a:r>
          </a:p>
        </p:txBody>
      </p:sp>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14832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40F-3B7F-43E3-A79C-F6B6A0398F3E}"/>
              </a:ext>
            </a:extLst>
          </p:cNvPr>
          <p:cNvSpPr>
            <a:spLocks noGrp="1"/>
          </p:cNvSpPr>
          <p:nvPr>
            <p:ph type="title"/>
          </p:nvPr>
        </p:nvSpPr>
        <p:spPr/>
        <p:txBody>
          <a:bodyPr/>
          <a:lstStyle/>
          <a:p>
            <a:r>
              <a:rPr lang="en-US" sz="2400"/>
              <a:t>Kiểm thử đ</a:t>
            </a:r>
            <a:r>
              <a:rPr lang="vi-VN" sz="2400"/>
              <a:t>ơ</a:t>
            </a:r>
            <a:r>
              <a:rPr lang="en-US" sz="2400"/>
              <a:t>n vị (Unit Testing)</a:t>
            </a:r>
          </a:p>
        </p:txBody>
      </p:sp>
      <p:sp>
        <p:nvSpPr>
          <p:cNvPr id="3" name="Text Placeholder 2">
            <a:extLst>
              <a:ext uri="{FF2B5EF4-FFF2-40B4-BE49-F238E27FC236}">
                <a16:creationId xmlns:a16="http://schemas.microsoft.com/office/drawing/2014/main" id="{7F88D506-5817-4519-A6B1-C85CDC8D08A9}"/>
              </a:ext>
            </a:extLst>
          </p:cNvPr>
          <p:cNvSpPr>
            <a:spLocks noGrp="1"/>
          </p:cNvSpPr>
          <p:nvPr>
            <p:ph type="body" idx="1"/>
          </p:nvPr>
        </p:nvSpPr>
        <p:spPr>
          <a:xfrm>
            <a:off x="1031425" y="1777125"/>
            <a:ext cx="5760300" cy="2765378"/>
          </a:xfrm>
        </p:spPr>
        <p:txBody>
          <a:bodyPr/>
          <a:lstStyle/>
          <a:p>
            <a:r>
              <a:rPr lang="vi-VN" sz="1600"/>
              <a:t>Kiểm thử đơn vị là quá trình kiểm tra các thành phần riêng lẻ trong sự cô lập.</a:t>
            </a:r>
            <a:endParaRPr lang="en-US" sz="1600"/>
          </a:p>
          <a:p>
            <a:r>
              <a:rPr lang="en-US" sz="1600"/>
              <a:t>Các đ</a:t>
            </a:r>
            <a:r>
              <a:rPr lang="vi-VN" sz="1600"/>
              <a:t>ơ</a:t>
            </a:r>
            <a:r>
              <a:rPr lang="en-US" sz="1600"/>
              <a:t>n vị đó có thể là:</a:t>
            </a:r>
          </a:p>
          <a:p>
            <a:pPr lvl="1"/>
            <a:r>
              <a:rPr lang="vi-VN" sz="1600">
                <a:latin typeface="Segoe UI" panose="020B0502040204020203" pitchFamily="34" charset="0"/>
                <a:cs typeface="Segoe UI" panose="020B0502040204020203" pitchFamily="34" charset="0"/>
              </a:rPr>
              <a:t>Các chức năng hoặc phương thức riêng lẻ trong một đối tượng.</a:t>
            </a:r>
            <a:endParaRPr lang="en-US" sz="1600">
              <a:latin typeface="Segoe UI" panose="020B0502040204020203" pitchFamily="34" charset="0"/>
              <a:cs typeface="Segoe UI" panose="020B0502040204020203" pitchFamily="34" charset="0"/>
            </a:endParaRPr>
          </a:p>
          <a:p>
            <a:pPr lvl="1"/>
            <a:r>
              <a:rPr lang="vi-VN" sz="1600">
                <a:latin typeface="Segoe UI" panose="020B0502040204020203" pitchFamily="34" charset="0"/>
                <a:cs typeface="Segoe UI" panose="020B0502040204020203" pitchFamily="34" charset="0"/>
              </a:rPr>
              <a:t>Các lớp đối tượng với một số thuộc tính và phương thức.</a:t>
            </a:r>
            <a:endParaRPr lang="en-US" sz="1600">
              <a:latin typeface="Segoe UI" panose="020B0502040204020203" pitchFamily="34" charset="0"/>
              <a:cs typeface="Segoe UI" panose="020B0502040204020203" pitchFamily="34" charset="0"/>
            </a:endParaRPr>
          </a:p>
          <a:p>
            <a:pPr lvl="1"/>
            <a:r>
              <a:rPr lang="vi-VN" sz="1600">
                <a:latin typeface="Segoe UI" panose="020B0502040204020203" pitchFamily="34" charset="0"/>
                <a:cs typeface="Segoe UI" panose="020B0502040204020203" pitchFamily="34" charset="0"/>
              </a:rPr>
              <a:t>Các thành phần tổng hợp với các giao diện được xác định được sử dụng để truy cập chức năng của chúng.</a:t>
            </a:r>
            <a:endParaRPr lang="en-US" sz="16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0A3F1AE-604D-4646-AB27-B0F77B219A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82660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75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7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7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heel(1)">
                                      <p:cBhvr>
                                        <p:cTn id="25"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Kiểm thử tự động (Automated testing)</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p:txBody>
          <a:bodyPr/>
          <a:lstStyle/>
          <a:p>
            <a:r>
              <a:rPr lang="vi-VN">
                <a:latin typeface="Segoe UI" panose="020B0502040204020203" pitchFamily="34" charset="0"/>
                <a:cs typeface="Segoe UI" panose="020B0502040204020203" pitchFamily="34" charset="0"/>
              </a:rPr>
              <a:t>Thực hiện một cách tự động các bước trong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kịch bản kiểm thử bằng cách dùng một công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cụ trợ giúp</a:t>
            </a:r>
            <a:r>
              <a:rPr lang="en-US">
                <a:latin typeface="Segoe UI" panose="020B0502040204020203" pitchFamily="34" charset="0"/>
                <a:cs typeface="Segoe UI" panose="020B0502040204020203" pitchFamily="34" charset="0"/>
              </a:rPr>
              <a:t>.</a:t>
            </a:r>
          </a:p>
          <a:p>
            <a:r>
              <a:rPr lang="vi-VN">
                <a:latin typeface="Segoe UI" panose="020B0502040204020203" pitchFamily="34" charset="0"/>
                <a:cs typeface="Segoe UI" panose="020B0502040204020203" pitchFamily="34" charset="0"/>
              </a:rPr>
              <a:t>Kiểm thử tự động nhằm tiết kiệm thời gian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kiểm thử</a:t>
            </a:r>
            <a:r>
              <a:rPr lang="en-US">
                <a:latin typeface="Segoe UI" panose="020B0502040204020203" pitchFamily="34" charset="0"/>
                <a:cs typeface="Segoe UI" panose="020B0502040204020203" pitchFamily="34" charset="0"/>
              </a:rPr>
              <a:t>.</a:t>
            </a:r>
            <a:br>
              <a:rPr lang="vi-VN">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73146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ECD9-1007-4E84-BEC6-69B9B804EC90}"/>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Unit Testing Framework</a:t>
            </a:r>
          </a:p>
        </p:txBody>
      </p:sp>
      <p:sp>
        <p:nvSpPr>
          <p:cNvPr id="3" name="Text Placeholder 2">
            <a:extLst>
              <a:ext uri="{FF2B5EF4-FFF2-40B4-BE49-F238E27FC236}">
                <a16:creationId xmlns:a16="http://schemas.microsoft.com/office/drawing/2014/main" id="{B979D7EC-072A-406E-82C2-44C267F2DDB4}"/>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JUnit, dùng trong ngôn n</a:t>
            </a:r>
            <a:r>
              <a:rPr lang="en-US"/>
              <a:t>gữ java.</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Nunit, dùng trong ngôn ng</a:t>
            </a:r>
            <a:r>
              <a:rPr lang="en-US"/>
              <a:t>ữ .NET.</a:t>
            </a:r>
            <a:endParaRPr lang="en-US">
              <a:latin typeface="Segoe UI" panose="020B0502040204020203" pitchFamily="34" charset="0"/>
              <a:cs typeface="Segoe UI" panose="020B0502040204020203" pitchFamily="34" charset="0"/>
            </a:endParaRPr>
          </a:p>
          <a:p>
            <a:r>
              <a:rPr lang="en-US"/>
              <a:t>Embunit, dùng trong C/C++.</a:t>
            </a:r>
          </a:p>
          <a:p>
            <a:r>
              <a:rPr lang="en-US">
                <a:latin typeface="Segoe UI" panose="020B0502040204020203" pitchFamily="34" charset="0"/>
                <a:cs typeface="Segoe UI" panose="020B0502040204020203" pitchFamily="34" charset="0"/>
              </a:rPr>
              <a:t>HtmlUnit, dùng trong Javascript.</a:t>
            </a:r>
          </a:p>
          <a:p>
            <a:r>
              <a:rPr lang="en-US">
                <a:latin typeface="Segoe UI" panose="020B0502040204020203" pitchFamily="34" charset="0"/>
                <a:cs typeface="Segoe UI" panose="020B0502040204020203" pitchFamily="34" charset="0"/>
              </a:rPr>
              <a:t>PHPUnit, dùng trong PHP.</a:t>
            </a:r>
          </a:p>
        </p:txBody>
      </p:sp>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629330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D20C-E01E-4C0E-93E8-9114FE7C5640}"/>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Automation Testing Tool</a:t>
            </a:r>
          </a:p>
        </p:txBody>
      </p:sp>
      <p:sp>
        <p:nvSpPr>
          <p:cNvPr id="3" name="Text Placeholder 2">
            <a:extLst>
              <a:ext uri="{FF2B5EF4-FFF2-40B4-BE49-F238E27FC236}">
                <a16:creationId xmlns:a16="http://schemas.microsoft.com/office/drawing/2014/main" id="{A3140B30-10A0-43EB-9A9F-61D22F8D6012}"/>
              </a:ext>
            </a:extLst>
          </p:cNvPr>
          <p:cNvSpPr>
            <a:spLocks noGrp="1"/>
          </p:cNvSpPr>
          <p:nvPr>
            <p:ph type="body" idx="1"/>
          </p:nvPr>
        </p:nvSpPr>
        <p:spPr>
          <a:xfrm>
            <a:off x="1031424" y="1777123"/>
            <a:ext cx="5760300" cy="3080011"/>
          </a:xfrm>
        </p:spPr>
        <p:txBody>
          <a:bodyPr/>
          <a:lstStyle/>
          <a:p>
            <a:r>
              <a:rPr lang="en-US" sz="1400">
                <a:latin typeface="Segoe UI" panose="020B0502040204020203" pitchFamily="34" charset="0"/>
                <a:cs typeface="Segoe UI" panose="020B0502040204020203" pitchFamily="34" charset="0"/>
              </a:rPr>
              <a:t>Selenium</a:t>
            </a:r>
          </a:p>
          <a:p>
            <a:r>
              <a:rPr lang="en-US" sz="1400">
                <a:latin typeface="Segoe UI" panose="020B0502040204020203" pitchFamily="34" charset="0"/>
                <a:cs typeface="Segoe UI" panose="020B0502040204020203" pitchFamily="34" charset="0"/>
              </a:rPr>
              <a:t>Katalon Studio</a:t>
            </a:r>
          </a:p>
          <a:p>
            <a:r>
              <a:rPr lang="en-US" sz="1400">
                <a:latin typeface="Segoe UI" panose="020B0502040204020203" pitchFamily="34" charset="0"/>
                <a:cs typeface="Segoe UI" panose="020B0502040204020203" pitchFamily="34" charset="0"/>
              </a:rPr>
              <a:t>UFT (Unified Functional Testing)</a:t>
            </a:r>
          </a:p>
          <a:p>
            <a:r>
              <a:rPr lang="en-US" sz="1400">
                <a:latin typeface="Segoe UI" panose="020B0502040204020203" pitchFamily="34" charset="0"/>
                <a:cs typeface="Segoe UI" panose="020B0502040204020203" pitchFamily="34" charset="0"/>
              </a:rPr>
              <a:t>TestComplete</a:t>
            </a:r>
          </a:p>
          <a:p>
            <a:r>
              <a:rPr lang="en-US" sz="1400">
                <a:latin typeface="Segoe UI" panose="020B0502040204020203" pitchFamily="34" charset="0"/>
                <a:cs typeface="Segoe UI" panose="020B0502040204020203" pitchFamily="34" charset="0"/>
              </a:rPr>
              <a:t>SoapUI</a:t>
            </a:r>
          </a:p>
          <a:p>
            <a:r>
              <a:rPr lang="en-US" sz="1400">
                <a:latin typeface="Segoe UI" panose="020B0502040204020203" pitchFamily="34" charset="0"/>
                <a:cs typeface="Segoe UI" panose="020B0502040204020203" pitchFamily="34" charset="0"/>
              </a:rPr>
              <a:t>IBM Rational Functional Tester (RFT)</a:t>
            </a:r>
          </a:p>
          <a:p>
            <a:r>
              <a:rPr lang="en-US" sz="1400">
                <a:latin typeface="Segoe UI" panose="020B0502040204020203" pitchFamily="34" charset="0"/>
                <a:cs typeface="Segoe UI" panose="020B0502040204020203" pitchFamily="34" charset="0"/>
              </a:rPr>
              <a:t>Tricentis Tosca</a:t>
            </a:r>
          </a:p>
          <a:p>
            <a:r>
              <a:rPr lang="en-US" sz="1400">
                <a:latin typeface="Segoe UI" panose="020B0502040204020203" pitchFamily="34" charset="0"/>
                <a:cs typeface="Segoe UI" panose="020B0502040204020203" pitchFamily="34" charset="0"/>
              </a:rPr>
              <a:t>Ranorex</a:t>
            </a:r>
          </a:p>
          <a:p>
            <a:r>
              <a:rPr lang="en-US" sz="1400">
                <a:latin typeface="Segoe UI" panose="020B0502040204020203" pitchFamily="34" charset="0"/>
                <a:cs typeface="Segoe UI" panose="020B0502040204020203" pitchFamily="34" charset="0"/>
              </a:rPr>
              <a:t>Postman</a:t>
            </a:r>
          </a:p>
          <a:p>
            <a:r>
              <a:rPr lang="en-US" sz="1400">
                <a:latin typeface="Segoe UI" panose="020B0502040204020203" pitchFamily="34" charset="0"/>
                <a:cs typeface="Segoe UI" panose="020B0502040204020203" pitchFamily="34" charset="0"/>
              </a:rPr>
              <a:t>Apache JMeter</a:t>
            </a:r>
          </a:p>
        </p:txBody>
      </p:sp>
      <p:sp>
        <p:nvSpPr>
          <p:cNvPr id="4" name="Slide Number Placeholder 3">
            <a:extLst>
              <a:ext uri="{FF2B5EF4-FFF2-40B4-BE49-F238E27FC236}">
                <a16:creationId xmlns:a16="http://schemas.microsoft.com/office/drawing/2014/main" id="{F8CEAE1E-0712-4F35-9B46-26E3D01EC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18385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D67A43-6599-4298-BE5F-27A8C10C8F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1026" name="Picture 2">
            <a:hlinkClick r:id="rId2"/>
            <a:extLst>
              <a:ext uri="{FF2B5EF4-FFF2-40B4-BE49-F238E27FC236}">
                <a16:creationId xmlns:a16="http://schemas.microsoft.com/office/drawing/2014/main" id="{42C2C2BF-7766-49B1-9DB2-EE070EFA8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87" y="719751"/>
            <a:ext cx="5189026" cy="3703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4D8890-E126-4043-A00B-BF514DB814F5}"/>
              </a:ext>
            </a:extLst>
          </p:cNvPr>
          <p:cNvSpPr txBox="1"/>
          <p:nvPr/>
        </p:nvSpPr>
        <p:spPr>
          <a:xfrm>
            <a:off x="1278193" y="4817807"/>
            <a:ext cx="6587613" cy="246221"/>
          </a:xfrm>
          <a:prstGeom prst="rect">
            <a:avLst/>
          </a:prstGeom>
          <a:noFill/>
        </p:spPr>
        <p:txBody>
          <a:bodyPr wrap="square" rtlCol="0">
            <a:spAutoFit/>
          </a:bodyPr>
          <a:lstStyle/>
          <a:p>
            <a:r>
              <a:rPr lang="en-US" sz="1000">
                <a:hlinkClick r:id="rId4"/>
              </a:rPr>
              <a:t>https://medium.com/@briananderson2209/best-automation-testing-tools-for-2018-top-10-reviews-8a4a19f664d2</a:t>
            </a:r>
            <a:endParaRPr lang="en-US" sz="1000"/>
          </a:p>
        </p:txBody>
      </p:sp>
    </p:spTree>
    <p:extLst>
      <p:ext uri="{BB962C8B-B14F-4D97-AF65-F5344CB8AC3E}">
        <p14:creationId xmlns:p14="http://schemas.microsoft.com/office/powerpoint/2010/main" val="7668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a:xfrm>
            <a:off x="1031424" y="1149725"/>
            <a:ext cx="6273943"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a:xfrm>
            <a:off x="1110084" y="1859273"/>
            <a:ext cx="6273942" cy="3111980"/>
          </a:xfrm>
        </p:spPr>
        <p:txBody>
          <a:bodyPr/>
          <a:lstStyle/>
          <a:p>
            <a:r>
              <a:rPr lang="vi-VN" sz="1400"/>
              <a:t>Là một tài liệu mô tả việc kiểm thử sẽ được thực</a:t>
            </a:r>
            <a:br>
              <a:rPr lang="vi-VN" sz="1400"/>
            </a:br>
            <a:r>
              <a:rPr lang="vi-VN" sz="1400"/>
              <a:t>hiện như thế nào</a:t>
            </a:r>
            <a:r>
              <a:rPr lang="en-US" sz="1400"/>
              <a:t>.</a:t>
            </a:r>
          </a:p>
          <a:p>
            <a:r>
              <a:rPr lang="vi-VN" sz="1400"/>
              <a:t>Trong chiến lược kiểm thử sẽ xác định các nội</a:t>
            </a:r>
            <a:br>
              <a:rPr lang="vi-VN" sz="1400"/>
            </a:br>
            <a:r>
              <a:rPr lang="vi-VN" sz="1400"/>
              <a:t>dung:</a:t>
            </a:r>
            <a:endParaRPr lang="en-US" sz="1400"/>
          </a:p>
          <a:p>
            <a:pPr lvl="1"/>
            <a:r>
              <a:rPr lang="vi-VN" sz="1400">
                <a:latin typeface="Segoe UI" panose="020B0502040204020203" pitchFamily="34" charset="0"/>
                <a:cs typeface="Segoe UI" panose="020B0502040204020203" pitchFamily="34" charset="0"/>
              </a:rPr>
              <a:t>Các loại kiểm thử: mỗi loại kiểm thử cụ thể cho</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từng loại yêu cầu của phần mềm</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Các cấp độ kiểm thử: cấp độ kiểm thử nào sẽ</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được thực hiện và loại kiểm thử nào sẽ được</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thực hiện ở mỗi cấp độ</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Công cụ kiểm thử: liệt kê đầy đủ các công cụ hỗ</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trợ kiễm thử</a:t>
            </a:r>
            <a:r>
              <a:rPr lang="en-US" sz="1400">
                <a:latin typeface="Segoe UI" panose="020B0502040204020203" pitchFamily="34" charset="0"/>
                <a:cs typeface="Segoe UI" panose="020B0502040204020203" pitchFamily="34" charset="0"/>
              </a:rPr>
              <a:t>.</a:t>
            </a:r>
            <a:br>
              <a:rPr lang="vi-VN"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97732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3751-C51F-4E1B-A30D-C38F996A30AA}"/>
              </a:ext>
            </a:extLst>
          </p:cNvPr>
          <p:cNvSpPr>
            <a:spLocks noGrp="1"/>
          </p:cNvSpPr>
          <p:nvPr>
            <p:ph type="title"/>
          </p:nvPr>
        </p:nvSpPr>
        <p:spPr>
          <a:xfrm>
            <a:off x="1031425" y="1149725"/>
            <a:ext cx="5929814"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AC416F03-84F7-4B3B-9355-CA3E67407BDF}"/>
              </a:ext>
            </a:extLst>
          </p:cNvPr>
          <p:cNvSpPr>
            <a:spLocks noGrp="1"/>
          </p:cNvSpPr>
          <p:nvPr>
            <p:ph type="body" idx="1"/>
          </p:nvPr>
        </p:nvSpPr>
        <p:spPr>
          <a:xfrm>
            <a:off x="1031424" y="1777125"/>
            <a:ext cx="5929813" cy="3001352"/>
          </a:xfrm>
        </p:spPr>
        <p:txBody>
          <a:bodyPr/>
          <a:lstStyle/>
          <a:p>
            <a:r>
              <a:rPr lang="vi-VN" sz="1600"/>
              <a:t>Kiểm tra phân vùng</a:t>
            </a:r>
            <a:r>
              <a:rPr lang="en-US" sz="1600"/>
              <a:t> (Partition testing)</a:t>
            </a:r>
            <a:r>
              <a:rPr lang="vi-VN" sz="1600"/>
              <a:t>, nơi bạn xác định các nhóm đầu vào có các đặc điểm chung và nên được xử lý theo cùng một cách.</a:t>
            </a:r>
          </a:p>
          <a:p>
            <a:r>
              <a:rPr lang="vi-VN" sz="1600"/>
              <a:t>Kiểm tra dựa trên hướng dẫn</a:t>
            </a:r>
            <a:r>
              <a:rPr lang="en-US" sz="1600"/>
              <a:t> (Guideline-based testing)</a:t>
            </a:r>
            <a:r>
              <a:rPr lang="vi-VN" sz="1600"/>
              <a:t>, trong đó bạn sử dụng hướng dẫn kiểm tra để chọn trường hợp kiểm tra.</a:t>
            </a:r>
          </a:p>
          <a:p>
            <a:endParaRPr lang="vi-VN" sz="16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2F16F2D8-69FD-4607-97C5-857468479E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99701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FC32-24CF-4355-87BB-71ED11CAE70A}"/>
              </a:ext>
            </a:extLst>
          </p:cNvPr>
          <p:cNvSpPr>
            <a:spLocks noGrp="1"/>
          </p:cNvSpPr>
          <p:nvPr>
            <p:ph type="title"/>
          </p:nvPr>
        </p:nvSpPr>
        <p:spPr/>
        <p:txBody>
          <a:bodyPr/>
          <a:lstStyle/>
          <a:p>
            <a:r>
              <a:rPr lang="en-US" sz="2400"/>
              <a:t>Kiểm thử phân vùng (Partition testing)</a:t>
            </a:r>
          </a:p>
        </p:txBody>
      </p:sp>
      <p:sp>
        <p:nvSpPr>
          <p:cNvPr id="3" name="Text Placeholder 2">
            <a:extLst>
              <a:ext uri="{FF2B5EF4-FFF2-40B4-BE49-F238E27FC236}">
                <a16:creationId xmlns:a16="http://schemas.microsoft.com/office/drawing/2014/main" id="{055FEFD2-EF29-4BD6-94AB-826F9C363982}"/>
              </a:ext>
            </a:extLst>
          </p:cNvPr>
          <p:cNvSpPr>
            <a:spLocks noGrp="1"/>
          </p:cNvSpPr>
          <p:nvPr>
            <p:ph type="body" idx="1"/>
          </p:nvPr>
        </p:nvSpPr>
        <p:spPr/>
        <p:txBody>
          <a:bodyPr/>
          <a:lstStyle/>
          <a:p>
            <a:r>
              <a:rPr lang="vi-VN" sz="1600"/>
              <a:t>Dữ liệu đầu vào và kết quả đầu ra thường rơi vào các lớp khác nhau trong đó tất cả các thành viên của một lớp có liên quan.</a:t>
            </a:r>
          </a:p>
          <a:p>
            <a:r>
              <a:rPr lang="vi-VN" sz="1600"/>
              <a:t>Mỗi lớp này là một phân vùng hoặc miền tương đương trong đó chương trình hoạt động theo cách tương đương cho mỗi thành viên lớp.</a:t>
            </a:r>
          </a:p>
          <a:p>
            <a:r>
              <a:rPr lang="vi-VN" sz="1600"/>
              <a:t>Các trường hợp </a:t>
            </a:r>
            <a:r>
              <a:rPr lang="en-US" sz="1600"/>
              <a:t>kiểm thử </a:t>
            </a:r>
            <a:r>
              <a:rPr lang="vi-VN" sz="1600"/>
              <a:t>nên được chọn từ mỗi phân vùng.</a:t>
            </a:r>
            <a:endParaRPr lang="en-US" sz="1600"/>
          </a:p>
        </p:txBody>
      </p:sp>
      <p:sp>
        <p:nvSpPr>
          <p:cNvPr id="4" name="Slide Number Placeholder 3">
            <a:extLst>
              <a:ext uri="{FF2B5EF4-FFF2-40B4-BE49-F238E27FC236}">
                <a16:creationId xmlns:a16="http://schemas.microsoft.com/office/drawing/2014/main" id="{7EFEE451-0DE7-489F-9E1E-C468E93FE7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3807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1CC62FB0-9DEB-4E90-85C6-62A7090353B2}"/>
              </a:ext>
            </a:extLst>
          </p:cNvPr>
          <p:cNvPicPr>
            <a:picLocks noChangeAspect="1"/>
          </p:cNvPicPr>
          <p:nvPr/>
        </p:nvPicPr>
        <p:blipFill>
          <a:blip r:embed="rId3"/>
          <a:stretch>
            <a:fillRect/>
          </a:stretch>
        </p:blipFill>
        <p:spPr>
          <a:xfrm>
            <a:off x="2595562" y="1171575"/>
            <a:ext cx="3952875" cy="2800350"/>
          </a:xfrm>
          <a:prstGeom prst="rect">
            <a:avLst/>
          </a:prstGeom>
        </p:spPr>
      </p:pic>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sp>
        <p:nvSpPr>
          <p:cNvPr id="3" name="TextBox 2">
            <a:extLst>
              <a:ext uri="{FF2B5EF4-FFF2-40B4-BE49-F238E27FC236}">
                <a16:creationId xmlns:a16="http://schemas.microsoft.com/office/drawing/2014/main" id="{A8441A0F-0FA4-4AD8-9F8A-87A7B0329274}"/>
              </a:ext>
            </a:extLst>
          </p:cNvPr>
          <p:cNvSpPr txBox="1"/>
          <p:nvPr/>
        </p:nvSpPr>
        <p:spPr>
          <a:xfrm>
            <a:off x="401782" y="4627418"/>
            <a:ext cx="4738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8.5 software engineering tenth edition ian sommerville</a:t>
            </a:r>
          </a:p>
        </p:txBody>
      </p:sp>
    </p:spTree>
    <p:extLst>
      <p:ext uri="{BB962C8B-B14F-4D97-AF65-F5344CB8AC3E}">
        <p14:creationId xmlns:p14="http://schemas.microsoft.com/office/powerpoint/2010/main" val="189126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FD9A-57B0-4622-8E5A-3D15B79C413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Kiểm thử là gì?</a:t>
            </a:r>
          </a:p>
        </p:txBody>
      </p:sp>
      <p:sp>
        <p:nvSpPr>
          <p:cNvPr id="3" name="Text Placeholder 2">
            <a:extLst>
              <a:ext uri="{FF2B5EF4-FFF2-40B4-BE49-F238E27FC236}">
                <a16:creationId xmlns:a16="http://schemas.microsoft.com/office/drawing/2014/main" id="{D749F712-DA94-45D2-9B48-880851CA82C9}"/>
              </a:ext>
            </a:extLst>
          </p:cNvPr>
          <p:cNvSpPr>
            <a:spLocks noGrp="1"/>
          </p:cNvSpPr>
          <p:nvPr>
            <p:ph type="body" idx="1"/>
          </p:nvPr>
        </p:nvSpPr>
        <p:spPr>
          <a:xfrm>
            <a:off x="1031424" y="1777125"/>
            <a:ext cx="7525359" cy="2521200"/>
          </a:xfrm>
        </p:spPr>
        <p:txBody>
          <a:bodyPr/>
          <a:lstStyle/>
          <a:p>
            <a:r>
              <a:rPr lang="en-US" sz="1400" spc="-5">
                <a:latin typeface="Segoe UI" panose="020B0502040204020203" pitchFamily="34" charset="0"/>
                <a:cs typeface="Segoe UI" panose="020B0502040204020203" pitchFamily="34" charset="0"/>
              </a:rPr>
              <a:t>Theo Glenford</a:t>
            </a:r>
            <a:r>
              <a:rPr lang="en-US" sz="1400">
                <a:latin typeface="Segoe UI" panose="020B0502040204020203" pitchFamily="34" charset="0"/>
                <a:cs typeface="Segoe UI" panose="020B0502040204020203" pitchFamily="34" charset="0"/>
              </a:rPr>
              <a:t> </a:t>
            </a:r>
            <a:r>
              <a:rPr lang="en-US" sz="1400" spc="-5">
                <a:latin typeface="Segoe UI" panose="020B0502040204020203" pitchFamily="34" charset="0"/>
                <a:cs typeface="Segoe UI" panose="020B0502040204020203" pitchFamily="34" charset="0"/>
              </a:rPr>
              <a:t>Myers: </a:t>
            </a:r>
            <a:r>
              <a:rPr lang="vi-VN" sz="1400" spc="-5">
                <a:latin typeface="Segoe UI" panose="020B0502040204020203" pitchFamily="34" charset="0"/>
                <a:cs typeface="Segoe UI" panose="020B0502040204020203" pitchFamily="34" charset="0"/>
              </a:rPr>
              <a:t>Kiểm thử là 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chương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a:t>
            </a:r>
            <a:r>
              <a:rPr lang="vi-VN" sz="1400" spc="-45">
                <a:latin typeface="Segoe UI" panose="020B0502040204020203" pitchFamily="34" charset="0"/>
                <a:cs typeface="Segoe UI" panose="020B0502040204020203" pitchFamily="34" charset="0"/>
              </a:rPr>
              <a:t> </a:t>
            </a:r>
            <a:r>
              <a:rPr lang="vi-VN" sz="1400" spc="-10">
                <a:latin typeface="Segoe UI" panose="020B0502040204020203" pitchFamily="34" charset="0"/>
                <a:cs typeface="Segoe UI" panose="020B0502040204020203" pitchFamily="34" charset="0"/>
              </a:rPr>
              <a:t>lỗi</a:t>
            </a:r>
            <a:r>
              <a:rPr lang="en-US" sz="1400" spc="-10">
                <a:latin typeface="Segoe UI" panose="020B0502040204020203" pitchFamily="34" charset="0"/>
                <a:cs typeface="Segoe UI" panose="020B0502040204020203" pitchFamily="34" charset="0"/>
              </a:rPr>
              <a:t>.</a:t>
            </a:r>
          </a:p>
          <a:p>
            <a:r>
              <a:rPr lang="en-US" sz="1400">
                <a:latin typeface="Segoe UI" panose="020B0502040204020203" pitchFamily="34" charset="0"/>
                <a:cs typeface="Segoe UI" panose="020B0502040204020203" pitchFamily="34" charset="0"/>
              </a:rPr>
              <a:t>Theo IEEE: </a:t>
            </a: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hệ thống hoặc thành phần dưới những điều kiện xác định, quan sát hoặc ghi nhận kết quả và </a:t>
            </a:r>
            <a:r>
              <a:rPr lang="vi-VN" sz="1400" spc="-10">
                <a:latin typeface="Segoe UI" panose="020B0502040204020203" pitchFamily="34" charset="0"/>
                <a:cs typeface="Segoe UI" panose="020B0502040204020203" pitchFamily="34" charset="0"/>
              </a:rPr>
              <a:t>đưa </a:t>
            </a:r>
            <a:r>
              <a:rPr lang="vi-VN" sz="1400" spc="-5">
                <a:latin typeface="Segoe UI" panose="020B0502040204020203" pitchFamily="34" charset="0"/>
                <a:cs typeface="Segoe UI" panose="020B0502040204020203" pitchFamily="34" charset="0"/>
              </a:rPr>
              <a:t>ra đánh giá về </a:t>
            </a:r>
            <a:r>
              <a:rPr lang="vi-VN" sz="1400" spc="-10">
                <a:latin typeface="Segoe UI" panose="020B0502040204020203" pitchFamily="34" charset="0"/>
                <a:cs typeface="Segoe UI" panose="020B0502040204020203" pitchFamily="34" charset="0"/>
              </a:rPr>
              <a:t>hệ </a:t>
            </a:r>
            <a:r>
              <a:rPr lang="vi-VN" sz="1400" spc="-5">
                <a:latin typeface="Segoe UI" panose="020B0502040204020203" pitchFamily="34" charset="0"/>
                <a:cs typeface="Segoe UI" panose="020B0502040204020203" pitchFamily="34" charset="0"/>
              </a:rPr>
              <a:t>thống hoặc thành phần</a:t>
            </a:r>
            <a:r>
              <a:rPr lang="vi-VN" sz="1400" spc="1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đó.</a:t>
            </a:r>
            <a:endParaRPr lang="en-US" sz="1400" spc="-5">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phân </a:t>
            </a:r>
            <a:r>
              <a:rPr lang="vi-VN" sz="1400">
                <a:latin typeface="Segoe UI" panose="020B0502040204020203" pitchFamily="34" charset="0"/>
                <a:cs typeface="Segoe UI" panose="020B0502040204020203" pitchFamily="34" charset="0"/>
              </a:rPr>
              <a:t>tích </a:t>
            </a:r>
            <a:r>
              <a:rPr lang="vi-VN" sz="1400" spc="-5">
                <a:latin typeface="Segoe UI" panose="020B0502040204020203" pitchFamily="34" charset="0"/>
                <a:cs typeface="Segoe UI" panose="020B0502040204020203" pitchFamily="34" charset="0"/>
              </a:rPr>
              <a:t>phần mềm 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 sự khác biệt giữa điều kiện thực tế và điều kiện yêu cầu </a:t>
            </a:r>
            <a:r>
              <a:rPr lang="vi-VN" sz="1400">
                <a:latin typeface="Segoe UI" panose="020B0502040204020203" pitchFamily="34" charset="0"/>
                <a:cs typeface="Segoe UI" panose="020B0502040204020203" pitchFamily="34" charset="0"/>
              </a:rPr>
              <a:t>và </a:t>
            </a:r>
            <a:r>
              <a:rPr lang="vi-VN" sz="1400" spc="-10">
                <a:latin typeface="Segoe UI" panose="020B0502040204020203" pitchFamily="34" charset="0"/>
                <a:cs typeface="Segoe UI" panose="020B0502040204020203" pitchFamily="34" charset="0"/>
              </a:rPr>
              <a:t>dựa </a:t>
            </a:r>
            <a:r>
              <a:rPr lang="vi-VN" sz="1400" spc="-5">
                <a:latin typeface="Segoe UI" panose="020B0502040204020203" pitchFamily="34" charset="0"/>
                <a:cs typeface="Segoe UI" panose="020B0502040204020203" pitchFamily="34" charset="0"/>
              </a:rPr>
              <a:t>vào điểm khác biệt đó để đánh</a:t>
            </a:r>
            <a:r>
              <a:rPr lang="vi-VN" sz="1400" spc="12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giá</a:t>
            </a:r>
            <a:r>
              <a:rPr lang="en-US" sz="1400" spc="-5">
                <a:latin typeface="Segoe UI" panose="020B0502040204020203" pitchFamily="34" charset="0"/>
                <a:cs typeface="Segoe UI" panose="020B0502040204020203" pitchFamily="34" charset="0"/>
              </a:rPr>
              <a:t> tính năng phần mềm.</a:t>
            </a:r>
          </a:p>
          <a:p>
            <a:r>
              <a:rPr lang="en-US" sz="1400">
                <a:latin typeface="Segoe UI" panose="020B0502040204020203" pitchFamily="34" charset="0"/>
                <a:cs typeface="Segoe UI" panose="020B0502040204020203" pitchFamily="34" charset="0"/>
              </a:rPr>
              <a:t>Theo Sommerville: Kiểm thử </a:t>
            </a:r>
            <a:r>
              <a:rPr lang="vi-VN" sz="1400">
                <a:latin typeface="Segoe UI" panose="020B0502040204020203" pitchFamily="34" charset="0"/>
                <a:cs typeface="Segoe UI" panose="020B0502040204020203" pitchFamily="34" charset="0"/>
              </a:rPr>
              <a:t>nhằm mục đích chỉ ra rằng một chương trình thực hiện những gì nó dự định làm và phát hiện ra các khiếm khuyết của chương trình trước khi đưa vào sử dụng.</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70425196-5733-4C70-910E-E9E611800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07505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pic>
        <p:nvPicPr>
          <p:cNvPr id="3" name="Picture 2">
            <a:extLst>
              <a:ext uri="{FF2B5EF4-FFF2-40B4-BE49-F238E27FC236}">
                <a16:creationId xmlns:a16="http://schemas.microsoft.com/office/drawing/2014/main" id="{8B27116F-9479-412F-953E-DE07EECC9804}"/>
              </a:ext>
            </a:extLst>
          </p:cNvPr>
          <p:cNvPicPr>
            <a:picLocks noChangeAspect="1"/>
          </p:cNvPicPr>
          <p:nvPr/>
        </p:nvPicPr>
        <p:blipFill>
          <a:blip r:embed="rId2"/>
          <a:stretch>
            <a:fillRect/>
          </a:stretch>
        </p:blipFill>
        <p:spPr>
          <a:xfrm>
            <a:off x="2409824" y="1152525"/>
            <a:ext cx="4324350" cy="2838450"/>
          </a:xfrm>
          <a:prstGeom prst="rect">
            <a:avLst/>
          </a:prstGeom>
        </p:spPr>
      </p:pic>
      <p:sp>
        <p:nvSpPr>
          <p:cNvPr id="6" name="TextBox 5">
            <a:extLst>
              <a:ext uri="{FF2B5EF4-FFF2-40B4-BE49-F238E27FC236}">
                <a16:creationId xmlns:a16="http://schemas.microsoft.com/office/drawing/2014/main" id="{EB0DEB07-BF2C-4DC5-B796-807D7C4251D0}"/>
              </a:ext>
            </a:extLst>
          </p:cNvPr>
          <p:cNvSpPr txBox="1"/>
          <p:nvPr/>
        </p:nvSpPr>
        <p:spPr>
          <a:xfrm>
            <a:off x="401782" y="4627418"/>
            <a:ext cx="4738254"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8.6 software engineering tenth edition ian sommerville</a:t>
            </a:r>
          </a:p>
        </p:txBody>
      </p:sp>
    </p:spTree>
    <p:extLst>
      <p:ext uri="{BB962C8B-B14F-4D97-AF65-F5344CB8AC3E}">
        <p14:creationId xmlns:p14="http://schemas.microsoft.com/office/powerpoint/2010/main" val="3278712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E109-3EE9-42F5-884C-070E12DD01E6}"/>
              </a:ext>
            </a:extLst>
          </p:cNvPr>
          <p:cNvSpPr>
            <a:spLocks noGrp="1"/>
          </p:cNvSpPr>
          <p:nvPr>
            <p:ph type="title"/>
          </p:nvPr>
        </p:nvSpPr>
        <p:spPr/>
        <p:txBody>
          <a:bodyPr/>
          <a:lstStyle/>
          <a:p>
            <a:r>
              <a:rPr lang="en-US" sz="2400"/>
              <a:t>Kiểm thử giao diện (Interface testing)</a:t>
            </a:r>
            <a:endParaRPr lang="en-US" sz="2000"/>
          </a:p>
        </p:txBody>
      </p:sp>
      <p:sp>
        <p:nvSpPr>
          <p:cNvPr id="3" name="Text Placeholder 2">
            <a:extLst>
              <a:ext uri="{FF2B5EF4-FFF2-40B4-BE49-F238E27FC236}">
                <a16:creationId xmlns:a16="http://schemas.microsoft.com/office/drawing/2014/main" id="{588E76C2-AC5A-409C-BD92-D4C8BED01476}"/>
              </a:ext>
            </a:extLst>
          </p:cNvPr>
          <p:cNvSpPr>
            <a:spLocks noGrp="1"/>
          </p:cNvSpPr>
          <p:nvPr>
            <p:ph type="body" idx="1"/>
          </p:nvPr>
        </p:nvSpPr>
        <p:spPr/>
        <p:txBody>
          <a:bodyPr/>
          <a:lstStyle/>
          <a:p>
            <a:r>
              <a:rPr lang="en-US" sz="1600"/>
              <a:t>Khi một ứng dụng hoặc một phần mềm hoặc một trang web đ</a:t>
            </a:r>
            <a:r>
              <a:rPr lang="vi-VN" sz="1600"/>
              <a:t>ư</a:t>
            </a:r>
            <a:r>
              <a:rPr lang="en-US" sz="1600"/>
              <a:t>ợc phát triển, thì có một số thành phần của nó. Những thành phần này có thể là máy chủ, c</a:t>
            </a:r>
            <a:r>
              <a:rPr lang="vi-VN" sz="1600"/>
              <a:t>ơ</a:t>
            </a:r>
            <a:r>
              <a:rPr lang="en-US" sz="1600"/>
              <a:t> sở dữ liệu, v.v.</a:t>
            </a:r>
          </a:p>
          <a:p>
            <a:r>
              <a:rPr lang="en-US" sz="1600"/>
              <a:t>Kết nối tích hợp và tạo điều kiện cho việc giao tiếp giữa các thành phần này đ</a:t>
            </a:r>
            <a:r>
              <a:rPr lang="vi-VN" sz="1600"/>
              <a:t>ư</a:t>
            </a:r>
            <a:r>
              <a:rPr lang="en-US" sz="1600"/>
              <a:t>ợc gọi là Giao Diện.</a:t>
            </a:r>
          </a:p>
          <a:p>
            <a:r>
              <a:rPr lang="en-US" sz="1600"/>
              <a:t>Nói một cách đ</a:t>
            </a:r>
            <a:r>
              <a:rPr lang="vi-VN" sz="1600"/>
              <a:t>ơ</a:t>
            </a:r>
            <a:r>
              <a:rPr lang="en-US" sz="1600"/>
              <a:t>n giản, giao diện là một phần mềm bao gồm một bộ lệnh, thông điệp, v.v.</a:t>
            </a:r>
          </a:p>
        </p:txBody>
      </p:sp>
      <p:sp>
        <p:nvSpPr>
          <p:cNvPr id="4" name="Slide Number Placeholder 3">
            <a:extLst>
              <a:ext uri="{FF2B5EF4-FFF2-40B4-BE49-F238E27FC236}">
                <a16:creationId xmlns:a16="http://schemas.microsoft.com/office/drawing/2014/main" id="{39D55FB9-0A29-4956-B2B0-223179A667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253662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a:xfrm>
            <a:off x="1031425" y="1149725"/>
            <a:ext cx="5880652" cy="680700"/>
          </a:xfrm>
        </p:spPr>
        <p:txBody>
          <a:bodyPr/>
          <a:lstStyle/>
          <a:p>
            <a:r>
              <a:rPr lang="en-US" sz="240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a:xfrm>
            <a:off x="1031425" y="1777124"/>
            <a:ext cx="5760300" cy="2785043"/>
          </a:xfrm>
        </p:spPr>
        <p:txBody>
          <a:bodyPr/>
          <a:lstStyle/>
          <a:p>
            <a:r>
              <a:rPr lang="en-US" sz="1600" b="1"/>
              <a:t>Mục tiêu</a:t>
            </a:r>
            <a:r>
              <a:rPr lang="en-US" sz="1600"/>
              <a:t>: Kiểm tra giao diện của các chức năng trong một sản phẩm hệ thống hoạt động so với thiết kế.</a:t>
            </a:r>
          </a:p>
          <a:p>
            <a:r>
              <a:rPr lang="vi-VN" sz="1600"/>
              <a:t>Kiểm thử giao diện cần kiểm thử:</a:t>
            </a:r>
            <a:endParaRPr lang="en-US" sz="1600"/>
          </a:p>
          <a:p>
            <a:pPr lvl="1"/>
            <a:r>
              <a:rPr lang="vi-VN" sz="1600">
                <a:latin typeface="Segoe UI" panose="020B0502040204020203" pitchFamily="34" charset="0"/>
                <a:cs typeface="Segoe UI" panose="020B0502040204020203" pitchFamily="34" charset="0"/>
              </a:rPr>
              <a:t>Liên kết hay chuyển tiếp</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Cách thức truy cập (sử dụng phím tab, chuột…)</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Kiểm tra các đối tượng trên màn hình</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Màu sắc</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Vị trí</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Kích thước chữ</a:t>
            </a:r>
            <a:r>
              <a:rPr lang="en-US" sz="1600">
                <a:latin typeface="Segoe UI" panose="020B0502040204020203" pitchFamily="34" charset="0"/>
                <a:cs typeface="Segoe UI" panose="020B0502040204020203" pitchFamily="34" charset="0"/>
              </a:rPr>
              <a:t>.</a:t>
            </a:r>
          </a:p>
          <a:p>
            <a:pPr lvl="1"/>
            <a:r>
              <a:rPr lang="vi-VN" sz="1600">
                <a:latin typeface="Segoe UI" panose="020B0502040204020203" pitchFamily="34" charset="0"/>
                <a:cs typeface="Segoe UI" panose="020B0502040204020203" pitchFamily="34" charset="0"/>
              </a:rPr>
              <a:t>Kiểu đối tượng</a:t>
            </a:r>
            <a:r>
              <a:rPr lang="en-US" sz="1600">
                <a:latin typeface="Segoe UI" panose="020B0502040204020203" pitchFamily="34" charset="0"/>
                <a:cs typeface="Segoe UI" panose="020B0502040204020203" pitchFamily="34" charset="0"/>
              </a:rPr>
              <a:t>.</a:t>
            </a:r>
            <a:br>
              <a:rPr lang="vi-VN" sz="1600">
                <a:latin typeface="Segoe UI" panose="020B0502040204020203" pitchFamily="34" charset="0"/>
                <a:cs typeface="Segoe UI" panose="020B0502040204020203" pitchFamily="34" charset="0"/>
              </a:rPr>
            </a:br>
            <a:br>
              <a:rPr lang="en-US" sz="1600">
                <a:latin typeface="Segoe UI" panose="020B0502040204020203" pitchFamily="34" charset="0"/>
                <a:cs typeface="Segoe UI" panose="020B0502040204020203" pitchFamily="34" charset="0"/>
              </a:rPr>
            </a:br>
            <a:endParaRPr lang="en-US" sz="160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6096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anim calcmode="lin" valueType="num">
                                      <p:cBhvr>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anim calcmode="lin" valueType="num">
                                      <p:cBhvr>
                                        <p:cTn id="2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anim calcmode="lin" valueType="num">
                                      <p:cBhvr>
                                        <p:cTn id="3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500"/>
                                        <p:tgtEl>
                                          <p:spTgt spid="4">
                                            <p:txEl>
                                              <p:pRg st="5" end="5"/>
                                            </p:txEl>
                                          </p:spTgt>
                                        </p:tgtEl>
                                      </p:cBhvr>
                                    </p:animEffect>
                                    <p:anim calcmode="lin" valueType="num">
                                      <p:cBhvr>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anim calcmode="lin" valueType="num">
                                      <p:cBhvr>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9" dur="500" fill="hold"/>
                                        <p:tgtEl>
                                          <p:spTgt spid="4">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anim calcmode="lin" valueType="num">
                                      <p:cBhvr>
                                        <p:cTn id="5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4">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anim calcmode="lin" valueType="num">
                                      <p:cBhvr>
                                        <p:cTn id="5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9"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p:txBody>
          <a:bodyPr/>
          <a:lstStyle/>
          <a:p>
            <a:pPr algn="ctr"/>
            <a:r>
              <a:rPr lang="en-US" sz="2400"/>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a:xfrm>
            <a:off x="1031425" y="1777124"/>
            <a:ext cx="5760300" cy="2804707"/>
          </a:xfrm>
        </p:spPr>
        <p:txBody>
          <a:bodyPr/>
          <a:lstStyle/>
          <a:p>
            <a:r>
              <a:rPr lang="vi-VN" sz="1600"/>
              <a:t>Để kiểm tra xem thực thi máy chủ có đúng không.</a:t>
            </a:r>
          </a:p>
          <a:p>
            <a:r>
              <a:rPr lang="vi-VN" sz="1600"/>
              <a:t>Xử lý lỗi được thực hiện đúng cách và các thông báo lỗi thích hợp được hiển thị cho các truy vấn được thực hiện bởi ứng dụng hoặc phần mềm.</a:t>
            </a:r>
          </a:p>
          <a:p>
            <a:r>
              <a:rPr lang="vi-VN" sz="1600"/>
              <a:t>Để kiểm tra kết quả khi kết nối với máy chủ được đặt lại.</a:t>
            </a:r>
          </a:p>
          <a:p>
            <a:r>
              <a:rPr lang="vi-VN" sz="1600"/>
              <a:t>Để kiểm tra khía cạnh bảo mật khi các thành phần giao tiếp với nhau.</a:t>
            </a:r>
          </a:p>
          <a:p>
            <a:r>
              <a:rPr lang="vi-VN" sz="1600"/>
              <a:t>Để kiểm tra tác động của thất bại mạng trên giao tiếp giữa các thành phần.</a:t>
            </a: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3875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007973" y="611660"/>
            <a:ext cx="5517292" cy="3713205"/>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accent5">
                  <a:lumMod val="75000"/>
                </a:schemeClr>
              </a:solidFill>
            </a:endParaRPr>
          </a:p>
        </p:txBody>
      </p:sp>
      <p:sp>
        <p:nvSpPr>
          <p:cNvPr id="5" name="TextBox 4"/>
          <p:cNvSpPr txBox="1"/>
          <p:nvPr/>
        </p:nvSpPr>
        <p:spPr>
          <a:xfrm>
            <a:off x="3373394" y="1699054"/>
            <a:ext cx="3064476" cy="2585323"/>
          </a:xfrm>
          <a:prstGeom prst="rect">
            <a:avLst/>
          </a:prstGeom>
          <a:noFill/>
        </p:spPr>
        <p:txBody>
          <a:bodyPr wrap="square" rtlCol="0">
            <a:spAutoFit/>
          </a:bodyPr>
          <a:lstStyle/>
          <a:p>
            <a:pPr algn="ctr"/>
            <a:r>
              <a:rPr lang="en-US" sz="4050" b="1" dirty="0">
                <a:latin typeface="Times New Roman" panose="02020603050405020304" pitchFamily="18" charset="0"/>
                <a:cs typeface="Times New Roman" panose="02020603050405020304" pitchFamily="18" charset="0"/>
              </a:rPr>
              <a:t>Test Driven Development</a:t>
            </a:r>
          </a:p>
          <a:p>
            <a:pPr algn="ctr"/>
            <a:r>
              <a:rPr lang="en-US" sz="4050" b="1" dirty="0">
                <a:latin typeface="Times New Roman" panose="02020603050405020304" pitchFamily="18" charset="0"/>
                <a:cs typeface="Times New Roman" panose="02020603050405020304" pitchFamily="18" charset="0"/>
              </a:rPr>
              <a:t>(TDD)</a:t>
            </a:r>
          </a:p>
        </p:txBody>
      </p:sp>
    </p:spTree>
    <p:extLst>
      <p:ext uri="{BB962C8B-B14F-4D97-AF65-F5344CB8AC3E}">
        <p14:creationId xmlns:p14="http://schemas.microsoft.com/office/powerpoint/2010/main" val="2346108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7270" y="182263"/>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8" name="Rounded Rectangle 7"/>
          <p:cNvSpPr/>
          <p:nvPr/>
        </p:nvSpPr>
        <p:spPr>
          <a:xfrm>
            <a:off x="1637270" y="759942"/>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9" name="Rounded Rectangle 8"/>
          <p:cNvSpPr/>
          <p:nvPr/>
        </p:nvSpPr>
        <p:spPr>
          <a:xfrm>
            <a:off x="1637270" y="1931516"/>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0" name="Rounded Rectangle 9"/>
          <p:cNvSpPr/>
          <p:nvPr/>
        </p:nvSpPr>
        <p:spPr>
          <a:xfrm>
            <a:off x="1637270" y="1347661"/>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1" name="Rounded Rectangle 10"/>
          <p:cNvSpPr/>
          <p:nvPr/>
        </p:nvSpPr>
        <p:spPr>
          <a:xfrm>
            <a:off x="1637270" y="2517690"/>
            <a:ext cx="6264876" cy="4263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2" name="Rounded Rectangle 11"/>
          <p:cNvSpPr/>
          <p:nvPr/>
        </p:nvSpPr>
        <p:spPr>
          <a:xfrm>
            <a:off x="1637270" y="3095368"/>
            <a:ext cx="6264876" cy="42630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3" name="Rounded Rectangle 12"/>
          <p:cNvSpPr/>
          <p:nvPr/>
        </p:nvSpPr>
        <p:spPr>
          <a:xfrm>
            <a:off x="1637270" y="3688493"/>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b="1">
              <a:latin typeface="Times New Roman" panose="02020603050405020304" pitchFamily="18" charset="0"/>
              <a:cs typeface="Times New Roman" panose="02020603050405020304" pitchFamily="18" charset="0"/>
            </a:endParaRPr>
          </a:p>
        </p:txBody>
      </p:sp>
      <p:sp>
        <p:nvSpPr>
          <p:cNvPr id="15" name="TextBox 14"/>
          <p:cNvSpPr txBox="1"/>
          <p:nvPr/>
        </p:nvSpPr>
        <p:spPr>
          <a:xfrm>
            <a:off x="2477530" y="182263"/>
            <a:ext cx="4998307" cy="738664"/>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Test Driven Development (TDD)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a:t>
            </a:r>
          </a:p>
          <a:p>
            <a:endParaRPr lang="en-US" sz="21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62883" y="766118"/>
            <a:ext cx="4053015" cy="738664"/>
          </a:xfrm>
          <a:prstGeom prst="rect">
            <a:avLst/>
          </a:prstGeom>
          <a:noFill/>
        </p:spPr>
        <p:txBody>
          <a:bodyPr wrap="square" rtlCol="0">
            <a:spAutoFit/>
          </a:bodyPr>
          <a:lstStyle/>
          <a:p>
            <a:pPr algn="ctr"/>
            <a:r>
              <a:rPr lang="en-US" sz="2100" b="1" dirty="0" err="1">
                <a:latin typeface="Times New Roman" panose="02020603050405020304" pitchFamily="18" charset="0"/>
                <a:cs typeface="Times New Roman" panose="02020603050405020304" pitchFamily="18" charset="0"/>
              </a:rPr>
              <a:t>Quá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trình</a:t>
            </a:r>
            <a:r>
              <a:rPr lang="en-US" sz="2100" b="1" dirty="0">
                <a:latin typeface="Times New Roman" panose="02020603050405020304" pitchFamily="18" charset="0"/>
                <a:cs typeface="Times New Roman" panose="02020603050405020304" pitchFamily="18" charset="0"/>
              </a:rPr>
              <a:t> TDD </a:t>
            </a:r>
            <a:r>
              <a:rPr lang="en-US" sz="2100" b="1" dirty="0" err="1">
                <a:latin typeface="Times New Roman" panose="02020603050405020304" pitchFamily="18" charset="0"/>
                <a:cs typeface="Times New Roman" panose="02020603050405020304" pitchFamily="18" charset="0"/>
              </a:rPr>
              <a:t>diễn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ra</a:t>
            </a:r>
            <a:endParaRPr lang="en-US" sz="2100" b="1"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054312" y="1372458"/>
            <a:ext cx="5270157" cy="738664"/>
          </a:xfrm>
          <a:prstGeom prst="rect">
            <a:avLst/>
          </a:prstGeom>
          <a:noFill/>
        </p:spPr>
        <p:txBody>
          <a:bodyPr wrap="square" rtlCol="0">
            <a:spAutoFit/>
          </a:bodyPr>
          <a:lstStyle/>
          <a:p>
            <a:pPr algn="ctr"/>
            <a:r>
              <a:rPr lang="en-US" sz="2100" b="1" dirty="0">
                <a:latin typeface="Times New Roman" panose="02020603050405020304" pitchFamily="18" charset="0"/>
                <a:cs typeface="Times New Roman" panose="02020603050405020304" pitchFamily="18" charset="0"/>
              </a:rPr>
              <a:t>TDD vs Traditional Testing</a:t>
            </a:r>
          </a:p>
          <a:p>
            <a:endParaRPr lang="en-US" sz="21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459893" y="1894697"/>
            <a:ext cx="3361038"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Hai </a:t>
            </a:r>
            <a:r>
              <a:rPr lang="en-US" sz="2100" b="1" dirty="0" err="1">
                <a:latin typeface="Times New Roman" panose="02020603050405020304" pitchFamily="18" charset="0"/>
                <a:cs typeface="Times New Roman" panose="02020603050405020304" pitchFamily="18" charset="0"/>
              </a:rPr>
              <a:t>cấp</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độ</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của</a:t>
            </a:r>
            <a:r>
              <a:rPr lang="en-US" sz="2100" b="1" dirty="0">
                <a:latin typeface="Times New Roman" panose="02020603050405020304" pitchFamily="18" charset="0"/>
                <a:cs typeface="Times New Roman" panose="02020603050405020304" pitchFamily="18" charset="0"/>
              </a:rPr>
              <a:t> TDD</a:t>
            </a:r>
          </a:p>
        </p:txBody>
      </p:sp>
      <p:sp>
        <p:nvSpPr>
          <p:cNvPr id="20" name="TextBox 19"/>
          <p:cNvSpPr txBox="1"/>
          <p:nvPr/>
        </p:nvSpPr>
        <p:spPr>
          <a:xfrm>
            <a:off x="3818238" y="2515370"/>
            <a:ext cx="2644347"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TDD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Agile</a:t>
            </a:r>
          </a:p>
        </p:txBody>
      </p:sp>
      <p:sp>
        <p:nvSpPr>
          <p:cNvPr id="21" name="TextBox 20"/>
          <p:cNvSpPr txBox="1"/>
          <p:nvPr/>
        </p:nvSpPr>
        <p:spPr>
          <a:xfrm>
            <a:off x="2990334" y="3095368"/>
            <a:ext cx="3880023"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Ưu</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nhược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điểm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của</a:t>
            </a:r>
            <a:r>
              <a:rPr lang="en-US" sz="2100" b="1" dirty="0">
                <a:latin typeface="Times New Roman" panose="02020603050405020304" pitchFamily="18" charset="0"/>
                <a:cs typeface="Times New Roman" panose="02020603050405020304" pitchFamily="18" charset="0"/>
              </a:rPr>
              <a:t> TDD</a:t>
            </a:r>
          </a:p>
        </p:txBody>
      </p:sp>
      <p:sp>
        <p:nvSpPr>
          <p:cNvPr id="22" name="TextBox 21"/>
          <p:cNvSpPr txBox="1"/>
          <p:nvPr/>
        </p:nvSpPr>
        <p:spPr>
          <a:xfrm>
            <a:off x="3947984" y="3722386"/>
            <a:ext cx="2872947"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Tổng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kết</a:t>
            </a:r>
            <a:endParaRPr lang="en-US"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2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37270" y="182263"/>
            <a:ext cx="6264876" cy="4263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2613453" y="182263"/>
            <a:ext cx="4967416" cy="577081"/>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Test Driven Development (TDD)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a:t>
            </a:r>
          </a:p>
          <a:p>
            <a:endParaRPr lang="en-US" sz="1050" dirty="0"/>
          </a:p>
        </p:txBody>
      </p:sp>
      <p:sp>
        <p:nvSpPr>
          <p:cNvPr id="4" name="TextBox 3"/>
          <p:cNvSpPr txBox="1"/>
          <p:nvPr/>
        </p:nvSpPr>
        <p:spPr>
          <a:xfrm>
            <a:off x="1581665" y="3143932"/>
            <a:ext cx="6320481"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Software Engineering TDD </a:t>
            </a:r>
            <a:r>
              <a:rPr lang="en-US" sz="1500" dirty="0" err="1">
                <a:latin typeface="Times New Roman" panose="02020603050405020304" pitchFamily="18" charset="0"/>
                <a:cs typeface="Times New Roman" panose="02020603050405020304" pitchFamily="18" charset="0"/>
              </a:rPr>
              <a:t>đôi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còn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Test First Development.</a:t>
            </a:r>
          </a:p>
        </p:txBody>
      </p:sp>
      <p:sp>
        <p:nvSpPr>
          <p:cNvPr id="5" name="TextBox 4"/>
          <p:cNvSpPr txBox="1"/>
          <p:nvPr/>
        </p:nvSpPr>
        <p:spPr>
          <a:xfrm>
            <a:off x="1581666" y="1582306"/>
            <a:ext cx="6196913"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Test-driven development (TDD) là một cách tiếp cận phát triển kết hợp test đầu tiên. Bạn sẽ viết test trước khi bạn viết đầy đủ code để hoàn thành việc test và refactoring.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01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24913" y="142104"/>
            <a:ext cx="6264876" cy="42630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Rectangle 2"/>
          <p:cNvSpPr/>
          <p:nvPr/>
        </p:nvSpPr>
        <p:spPr>
          <a:xfrm>
            <a:off x="3008675" y="159049"/>
            <a:ext cx="2842446" cy="415498"/>
          </a:xfrm>
          <a:prstGeom prst="rect">
            <a:avLst/>
          </a:prstGeom>
        </p:spPr>
        <p:txBody>
          <a:bodyPr wrap="none">
            <a:spAutoFit/>
          </a:bodyPr>
          <a:lstStyle/>
          <a:p>
            <a:pPr algn="ctr"/>
            <a:r>
              <a:rPr lang="en-US" sz="2100" b="1" dirty="0" err="1">
                <a:latin typeface="Times New Roman" panose="02020603050405020304" pitchFamily="18" charset="0"/>
                <a:cs typeface="Times New Roman" panose="02020603050405020304" pitchFamily="18" charset="0"/>
              </a:rPr>
              <a:t>Quá</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trình</a:t>
            </a:r>
            <a:r>
              <a:rPr lang="en-US" sz="2100" b="1" dirty="0">
                <a:latin typeface="Times New Roman" panose="02020603050405020304" pitchFamily="18" charset="0"/>
                <a:cs typeface="Times New Roman" panose="02020603050405020304" pitchFamily="18" charset="0"/>
              </a:rPr>
              <a:t> TDD </a:t>
            </a:r>
            <a:r>
              <a:rPr lang="en-US" sz="2100" b="1" dirty="0" err="1">
                <a:latin typeface="Times New Roman" panose="02020603050405020304" pitchFamily="18" charset="0"/>
                <a:cs typeface="Times New Roman" panose="02020603050405020304" pitchFamily="18" charset="0"/>
              </a:rPr>
              <a:t>diễn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ra</a:t>
            </a:r>
            <a:endParaRPr lang="en-US" sz="21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11" y="691978"/>
            <a:ext cx="3960341" cy="4451522"/>
          </a:xfrm>
          <a:prstGeom prst="rect">
            <a:avLst/>
          </a:prstGeom>
        </p:spPr>
      </p:pic>
      <p:sp>
        <p:nvSpPr>
          <p:cNvPr id="5" name="TextBox 4"/>
          <p:cNvSpPr txBox="1"/>
          <p:nvPr/>
        </p:nvSpPr>
        <p:spPr>
          <a:xfrm>
            <a:off x="5616147" y="1334530"/>
            <a:ext cx="3435177" cy="140807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Thêm</a:t>
            </a:r>
            <a:r>
              <a:rPr lang="en-US" sz="1500" dirty="0">
                <a:latin typeface="Times New Roman" panose="02020603050405020304" pitchFamily="18" charset="0"/>
                <a:cs typeface="Times New Roman" panose="02020603050405020304" pitchFamily="18" charset="0"/>
              </a:rPr>
              <a:t> 1 test.</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tests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Refactor code.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Lặp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a:t>
            </a:r>
          </a:p>
          <a:p>
            <a:endParaRPr lang="en-US" sz="1050" dirty="0"/>
          </a:p>
        </p:txBody>
      </p:sp>
      <p:sp>
        <p:nvSpPr>
          <p:cNvPr id="6" name="TextBox 5"/>
          <p:cNvSpPr txBox="1"/>
          <p:nvPr/>
        </p:nvSpPr>
        <p:spPr>
          <a:xfrm>
            <a:off x="5443152" y="4820335"/>
            <a:ext cx="3249827" cy="346249"/>
          </a:xfrm>
          <a:prstGeom prst="rect">
            <a:avLst/>
          </a:prstGeom>
          <a:noFill/>
        </p:spPr>
        <p:txBody>
          <a:bodyPr wrap="square" rtlCol="0">
            <a:spAutoFit/>
          </a:bodyPr>
          <a:lstStyle/>
          <a:p>
            <a:r>
              <a:rPr lang="en-US" sz="825" i="1" dirty="0" err="1">
                <a:latin typeface="Times New Roman" panose="02020603050405020304" pitchFamily="18" charset="0"/>
                <a:cs typeface="Times New Roman" panose="02020603050405020304" pitchFamily="18" charset="0"/>
              </a:rPr>
              <a:t>Hình</a:t>
            </a:r>
            <a:r>
              <a:rPr lang="en-US" sz="825" i="1" dirty="0">
                <a:latin typeface="Times New Roman" panose="02020603050405020304" pitchFamily="18" charset="0"/>
                <a:cs typeface="Times New Roman" panose="02020603050405020304" pitchFamily="18" charset="0"/>
              </a:rPr>
              <a:t> 1: Introduction to Test Driven Development (TDD) - </a:t>
            </a:r>
            <a:r>
              <a:rPr lang="en-US" sz="825" i="1" dirty="0" err="1">
                <a:latin typeface="Times New Roman" panose="02020603050405020304" pitchFamily="18" charset="0"/>
                <a:cs typeface="Times New Roman" panose="02020603050405020304" pitchFamily="18" charset="0"/>
              </a:rPr>
              <a:t>tác</a:t>
            </a:r>
            <a:r>
              <a:rPr lang="en-US" sz="825" i="1" dirty="0">
                <a:latin typeface="Times New Roman" panose="02020603050405020304" pitchFamily="18" charset="0"/>
                <a:cs typeface="Times New Roman" panose="02020603050405020304" pitchFamily="18" charset="0"/>
              </a:rPr>
              <a:t> </a:t>
            </a:r>
            <a:r>
              <a:rPr lang="en-US" sz="825" i="1" dirty="0" err="1">
                <a:latin typeface="Times New Roman" panose="02020603050405020304" pitchFamily="18" charset="0"/>
                <a:cs typeface="Times New Roman" panose="02020603050405020304" pitchFamily="18" charset="0"/>
              </a:rPr>
              <a:t>giả</a:t>
            </a:r>
            <a:r>
              <a:rPr lang="en-US" sz="825" i="1" dirty="0">
                <a:latin typeface="Times New Roman" panose="02020603050405020304" pitchFamily="18" charset="0"/>
                <a:cs typeface="Times New Roman" panose="02020603050405020304" pitchFamily="18" charset="0"/>
              </a:rPr>
              <a:t> Scott W. Ambler</a:t>
            </a:r>
          </a:p>
        </p:txBody>
      </p:sp>
    </p:spTree>
    <p:extLst>
      <p:ext uri="{BB962C8B-B14F-4D97-AF65-F5344CB8AC3E}">
        <p14:creationId xmlns:p14="http://schemas.microsoft.com/office/powerpoint/2010/main" val="362090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54660" y="118164"/>
            <a:ext cx="6264876" cy="42630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tx1"/>
                </a:solidFill>
                <a:latin typeface="Times New Roman" panose="02020603050405020304" pitchFamily="18" charset="0"/>
                <a:cs typeface="Times New Roman" panose="02020603050405020304" pitchFamily="18" charset="0"/>
              </a:rPr>
              <a:t>TDD vs Traditional Testing</a:t>
            </a:r>
          </a:p>
        </p:txBody>
      </p:sp>
      <p:sp>
        <p:nvSpPr>
          <p:cNvPr id="3" name="TextBox 2"/>
          <p:cNvSpPr txBox="1"/>
          <p:nvPr/>
        </p:nvSpPr>
        <p:spPr>
          <a:xfrm>
            <a:off x="2971800" y="352168"/>
            <a:ext cx="2007973" cy="253916"/>
          </a:xfrm>
          <a:prstGeom prst="rect">
            <a:avLst/>
          </a:prstGeom>
          <a:noFill/>
        </p:spPr>
        <p:txBody>
          <a:bodyPr wrap="square" rtlCol="0">
            <a:spAutoFit/>
          </a:bodyPr>
          <a:lstStyle/>
          <a:p>
            <a:endParaRPr lang="en-US" sz="1050" dirty="0"/>
          </a:p>
        </p:txBody>
      </p:sp>
      <p:sp>
        <p:nvSpPr>
          <p:cNvPr id="5" name="TextBox 4"/>
          <p:cNvSpPr txBox="1"/>
          <p:nvPr/>
        </p:nvSpPr>
        <p:spPr>
          <a:xfrm>
            <a:off x="1853514" y="1002756"/>
            <a:ext cx="6135130"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Với traditional testing, có thể xem như bạn test thành công là khi bạn tìm thấy một hoặc nhiều bug</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858148" y="1549740"/>
            <a:ext cx="5816944" cy="1015663"/>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 Điều này cũng tương tự với TDD; khi test failed, bạn đã đạt được tiến bộ bởi vì bây giờ bạn biết rằng bạn cần giải quyết vấn đề gì. Quan trọng hơn, bạn có một thước đo thành công rõ ràng khi các test case không còn failed nữa mà đã passed</a:t>
            </a:r>
            <a:endParaRPr lang="en-US" sz="15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817988" y="3412462"/>
            <a:ext cx="5461687" cy="784830"/>
          </a:xfrm>
          <a:prstGeom prst="rect">
            <a:avLst/>
          </a:prstGeom>
          <a:noFill/>
        </p:spPr>
        <p:txBody>
          <a:bodyPr wrap="square" rtlCol="0">
            <a:spAutoFit/>
          </a:bodyPr>
          <a:lstStyle/>
          <a:p>
            <a:r>
              <a:rPr lang="vi-V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làm tăng sự tự tin của bạn rằng hệ thống của bạn thực sự đáp ứng các yêu cầu được xác định cho nó, rằng hệ thống của bạn thực sự hoạt động và do đó bạn có thể code với sự tự tin to lớn.</a:t>
            </a:r>
            <a:endParaRPr lang="en-US" sz="15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84406" y="4321553"/>
            <a:ext cx="5328852"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là bạn có thể đạt được 100% test coverage - mỗi dòng code đều được test - điều mà traditional testing không thể đảm bảo</a:t>
            </a:r>
            <a:r>
              <a:rPr lang="en-US" sz="1500" dirty="0">
                <a:latin typeface="Times New Roman" panose="02020603050405020304" pitchFamily="18" charset="0"/>
                <a:cs typeface="Times New Roman" panose="02020603050405020304" pitchFamily="18" charset="0"/>
              </a:rPr>
              <a:t>.</a:t>
            </a:r>
            <a:r>
              <a:rPr lang="vi-VN"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17988" y="2542319"/>
            <a:ext cx="5205284"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không thay thế traditional testing, thay vào đó, nó xác định và đảm bảo được cách chứng minh unit test đã hoạt động hiệu quả trên source code. </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75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06379" y="108895"/>
            <a:ext cx="6264876" cy="4263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TextBox 3"/>
          <p:cNvSpPr txBox="1"/>
          <p:nvPr/>
        </p:nvSpPr>
        <p:spPr>
          <a:xfrm>
            <a:off x="3256006" y="108894"/>
            <a:ext cx="2965622"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Hai </a:t>
            </a:r>
            <a:r>
              <a:rPr lang="en-US" sz="2100" b="1" dirty="0" err="1">
                <a:latin typeface="Times New Roman" panose="02020603050405020304" pitchFamily="18" charset="0"/>
                <a:cs typeface="Times New Roman" panose="02020603050405020304" pitchFamily="18" charset="0"/>
              </a:rPr>
              <a:t>cấp</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độ</a:t>
            </a:r>
            <a:r>
              <a:rPr lang="en-US" sz="2100" b="1" dirty="0">
                <a:latin typeface="Times New Roman" panose="02020603050405020304" pitchFamily="18" charset="0"/>
                <a:cs typeface="Times New Roman" panose="02020603050405020304" pitchFamily="18" charset="0"/>
              </a:rPr>
              <a:t> TDD</a:t>
            </a:r>
          </a:p>
        </p:txBody>
      </p:sp>
      <p:sp>
        <p:nvSpPr>
          <p:cNvPr id="5" name="TextBox 4"/>
          <p:cNvSpPr txBox="1"/>
          <p:nvPr/>
        </p:nvSpPr>
        <p:spPr>
          <a:xfrm>
            <a:off x="1773195" y="963827"/>
            <a:ext cx="6388444" cy="147732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b="1" dirty="0">
                <a:latin typeface="Times New Roman" panose="02020603050405020304" pitchFamily="18" charset="0"/>
                <a:cs typeface="Times New Roman" panose="02020603050405020304" pitchFamily="18" charset="0"/>
              </a:rPr>
              <a:t>Acceptance TDD (ATDD)</a:t>
            </a:r>
            <a:r>
              <a:rPr lang="vi-VN" sz="1500" dirty="0">
                <a:latin typeface="Times New Roman" panose="02020603050405020304" pitchFamily="18" charset="0"/>
                <a:cs typeface="Times New Roman" panose="02020603050405020304" pitchFamily="18" charset="0"/>
              </a:rPr>
              <a:t> . Với ATDD, bạn viết một bộ acceptance test case duy nhất hoặc đặc tả hành vi (behavior specìfication) tùy thuộc vào thuật ngữ ưa thích của bạn và sau đó chỉ cần code đủ để thực hiện thử nghiệm đó. Mục tiêu của ATDD là xác định các yêu cầu chi tiết, thực hiện các yêu cầu của bạn trên cơ sở just-in-time (JIT). ATDD còn được gọi là Behavior-Driven Development (BDD).</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73194" y="2749379"/>
            <a:ext cx="5529650" cy="1477328"/>
          </a:xfrm>
          <a:prstGeom prst="rect">
            <a:avLst/>
          </a:prstGeom>
          <a:noFill/>
        </p:spPr>
        <p:txBody>
          <a:bodyPr wrap="square" rtlCol="0">
            <a:spAutoFit/>
          </a:bodyPr>
          <a:lstStyle/>
          <a:p>
            <a:r>
              <a:rPr lang="en-US" sz="1500" b="1" dirty="0">
                <a:latin typeface="Times New Roman" panose="02020603050405020304" pitchFamily="18" charset="0"/>
                <a:cs typeface="Times New Roman" panose="02020603050405020304" pitchFamily="18" charset="0"/>
              </a:rPr>
              <a:t>- </a:t>
            </a:r>
            <a:r>
              <a:rPr lang="vi-VN" sz="1500" b="1" dirty="0">
                <a:latin typeface="Times New Roman" panose="02020603050405020304" pitchFamily="18" charset="0"/>
                <a:cs typeface="Times New Roman" panose="02020603050405020304" pitchFamily="18" charset="0"/>
              </a:rPr>
              <a:t>Developer TDD</a:t>
            </a:r>
            <a:r>
              <a:rPr lang="vi-VN" sz="1500" dirty="0">
                <a:latin typeface="Times New Roman" panose="02020603050405020304" pitchFamily="18" charset="0"/>
                <a:cs typeface="Times New Roman" panose="02020603050405020304" pitchFamily="18" charset="0"/>
              </a:rPr>
              <a:t> . Với TDD của Developer, bạn viết bộ test case dành cho developer, đôi khi được gọi không chính xác là unit test, và sau đó chỉ code đủ để thực hiện pass tất cả những test case đó. Mục tiêu của nhà phát triển TDD là làm rõ một thiết kế chi tiết và có thể thực hiện được thiết kế cho yêu cầu của bạn trên cơ sở JIT. Developer TDD thường được gọi đơn giản là TDD.</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0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6080-A694-480E-96A7-558E5588040F}"/>
              </a:ext>
            </a:extLst>
          </p:cNvPr>
          <p:cNvSpPr>
            <a:spLocks noGrp="1"/>
          </p:cNvSpPr>
          <p:nvPr>
            <p:ph type="title"/>
          </p:nvPr>
        </p:nvSpPr>
        <p:spPr>
          <a:xfrm>
            <a:off x="2796484" y="393601"/>
            <a:ext cx="5760300" cy="680700"/>
          </a:xfrm>
        </p:spPr>
        <p:txBody>
          <a:bodyPr/>
          <a:lstStyle/>
          <a:p>
            <a:r>
              <a:rPr lang="en-US"/>
              <a:t>Who?</a:t>
            </a:r>
          </a:p>
        </p:txBody>
      </p:sp>
      <p:sp>
        <p:nvSpPr>
          <p:cNvPr id="4" name="Slide Number Placeholder 3">
            <a:extLst>
              <a:ext uri="{FF2B5EF4-FFF2-40B4-BE49-F238E27FC236}">
                <a16:creationId xmlns:a16="http://schemas.microsoft.com/office/drawing/2014/main" id="{FAE31460-816A-474E-AF9D-F0C5724ED9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descr="A picture containing text, drawing&#10;&#10;Description automatically generated">
            <a:extLst>
              <a:ext uri="{FF2B5EF4-FFF2-40B4-BE49-F238E27FC236}">
                <a16:creationId xmlns:a16="http://schemas.microsoft.com/office/drawing/2014/main" id="{6668C20D-5A00-43BB-A054-0B47E1578759}"/>
              </a:ext>
            </a:extLst>
          </p:cNvPr>
          <p:cNvPicPr>
            <a:picLocks noChangeAspect="1"/>
          </p:cNvPicPr>
          <p:nvPr/>
        </p:nvPicPr>
        <p:blipFill>
          <a:blip r:embed="rId2"/>
          <a:stretch>
            <a:fillRect/>
          </a:stretch>
        </p:blipFill>
        <p:spPr>
          <a:xfrm>
            <a:off x="839346" y="1304389"/>
            <a:ext cx="5287113" cy="3839111"/>
          </a:xfrm>
          <a:prstGeom prst="rect">
            <a:avLst/>
          </a:prstGeom>
        </p:spPr>
      </p:pic>
    </p:spTree>
    <p:extLst>
      <p:ext uri="{BB962C8B-B14F-4D97-AF65-F5344CB8AC3E}">
        <p14:creationId xmlns:p14="http://schemas.microsoft.com/office/powerpoint/2010/main" val="3183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34978" y="58696"/>
            <a:ext cx="6264876" cy="4263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781167" y="92588"/>
            <a:ext cx="2082114" cy="415498"/>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TDD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Agile</a:t>
            </a:r>
          </a:p>
        </p:txBody>
      </p:sp>
      <p:sp>
        <p:nvSpPr>
          <p:cNvPr id="4" name="TextBox 3"/>
          <p:cNvSpPr txBox="1"/>
          <p:nvPr/>
        </p:nvSpPr>
        <p:spPr>
          <a:xfrm>
            <a:off x="2038865" y="1056502"/>
            <a:ext cx="6005384" cy="784830"/>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quá</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TDD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niệm</a:t>
            </a:r>
            <a:r>
              <a:rPr lang="en-US" sz="1500" dirty="0">
                <a:latin typeface="Times New Roman" panose="02020603050405020304" pitchFamily="18" charset="0"/>
                <a:cs typeface="Times New Roman" panose="02020603050405020304" pitchFamily="18" charset="0"/>
              </a:rPr>
              <a:t> “Test-First Programming”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eXtreme</a:t>
            </a:r>
            <a:r>
              <a:rPr lang="en-US" sz="1500" dirty="0">
                <a:latin typeface="Times New Roman" panose="02020603050405020304" pitchFamily="18" charset="0"/>
                <a:cs typeface="Times New Roman" panose="02020603050405020304" pitchFamily="18" charset="0"/>
              </a:rPr>
              <a:t> Programming “XP” </a:t>
            </a:r>
            <a:r>
              <a:rPr lang="en-US" sz="1500" dirty="0" err="1">
                <a:latin typeface="Times New Roman" panose="02020603050405020304" pitchFamily="18" charset="0"/>
                <a:cs typeface="Times New Roman" panose="02020603050405020304" pitchFamily="18" charset="0"/>
              </a:rPr>
              <a:t>thuần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túy</a:t>
            </a:r>
            <a:r>
              <a:rPr lang="en-US" sz="1500" dirty="0">
                <a:latin typeface="Times New Roman" panose="02020603050405020304" pitchFamily="18" charset="0"/>
                <a:cs typeface="Times New Roman" panose="02020603050405020304" pitchFamily="18" charset="0"/>
              </a:rPr>
              <a:t> Agile. </a:t>
            </a:r>
          </a:p>
        </p:txBody>
      </p:sp>
      <p:sp>
        <p:nvSpPr>
          <p:cNvPr id="5" name="TextBox 4"/>
          <p:cNvSpPr txBox="1"/>
          <p:nvPr/>
        </p:nvSpPr>
        <p:spPr>
          <a:xfrm>
            <a:off x="2038865" y="2137720"/>
            <a:ext cx="6005384" cy="147732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TDD đáp ứng “Tuyên ngôn về Agile” khi bản thân quy trình TDD thúc đẩy tính thực tiễn của sản phẩm, tương tác với người dùng. Để phát huy tối đa những lợi ích mà TDD mang lại, độ lớn của 1 đơn vị tính năng phần mềm (unit of function) cần đủ nhỏ để kịch bản kiểm thử dễ dàng được xây dựng và đọc hiểu, công sức debug kịch bản kiểm thử khi chạy thất bại cũng giảm thiểu hơn.</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82114" y="3705499"/>
            <a:ext cx="6271055" cy="1015663"/>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Thực tế cho thấy một số sự kết hợp giữa TDD và mô hình Agile khác như Scrum có thể hỗ trợ và tối ưu lợi ích của nhau. Ví dụ, việc chia nhỏ Backlog thành các User Story của Scrum khiến việc xây dựng kịch bản kiểm thử hướng TDD trở nên dễ dàng và thuận tiện.</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736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38416" y="111211"/>
            <a:ext cx="6264876" cy="426308"/>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3132438" y="111211"/>
            <a:ext cx="3503141" cy="415498"/>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Ưu</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nhược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điểm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vủa</a:t>
            </a:r>
            <a:r>
              <a:rPr lang="en-US" sz="2100" b="1" dirty="0">
                <a:latin typeface="Times New Roman" panose="02020603050405020304" pitchFamily="18" charset="0"/>
                <a:cs typeface="Times New Roman" panose="02020603050405020304" pitchFamily="18" charset="0"/>
              </a:rPr>
              <a:t> TDD </a:t>
            </a:r>
          </a:p>
        </p:txBody>
      </p:sp>
      <p:sp>
        <p:nvSpPr>
          <p:cNvPr id="4" name="TextBox 3"/>
          <p:cNvSpPr txBox="1"/>
          <p:nvPr/>
        </p:nvSpPr>
        <p:spPr>
          <a:xfrm>
            <a:off x="1964725" y="877330"/>
            <a:ext cx="6301946" cy="1708160"/>
          </a:xfrm>
          <a:prstGeom prst="rect">
            <a:avLst/>
          </a:prstGeom>
          <a:noFill/>
        </p:spPr>
        <p:txBody>
          <a:bodyPr wrap="square" rtlCol="0">
            <a:spAutoFit/>
          </a:bodyPr>
          <a:lstStyle/>
          <a:p>
            <a:r>
              <a:rPr lang="en-US" sz="1500" dirty="0" err="1">
                <a:latin typeface="Times New Roman" panose="02020603050405020304" pitchFamily="18" charset="0"/>
                <a:cs typeface="Times New Roman" panose="02020603050405020304" pitchFamily="18" charset="0"/>
              </a:rPr>
              <a:t>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điểm</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Unit test chứng minh rằng source code thực sự hoạt động</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Có thể dễ dàng thiết kế lại code của chương trình</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Tái cấu trúc cho phép cải thiện thiết kế code</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Sẽ chuẩn bị được một bộ unit test case có thể dùng để regression nhiều lần</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Giảm chi phí của các lỗi khi nó được phát hiện sớm</a:t>
            </a:r>
          </a:p>
          <a:p>
            <a:endParaRPr lang="en-US" sz="15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64724" y="2863526"/>
            <a:ext cx="6345195" cy="1938992"/>
          </a:xfrm>
          <a:prstGeom prst="rect">
            <a:avLst/>
          </a:prstGeom>
          <a:noFill/>
        </p:spPr>
        <p:txBody>
          <a:bodyPr wrap="square" rtlCol="0">
            <a:spAutoFit/>
          </a:bodyPr>
          <a:lstStyle/>
          <a:p>
            <a:r>
              <a:rPr lang="en-US" sz="1500" dirty="0" err="1">
                <a:latin typeface="Times New Roman" panose="02020603050405020304" pitchFamily="18" charset="0"/>
                <a:cs typeface="Times New Roman" panose="02020603050405020304" pitchFamily="18" charset="0"/>
              </a:rPr>
              <a:t>Nhược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điểm</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Developer có thể coi đó là một sự lãng phí thời gian</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 case có thể giúp xác minh đuợc các mục tiêu class và method chứ không phải dựa trên những gì code thực sự nên làm</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Test trở thành một phần của chi phí bảo trì dự án (vì phải viết test trước rồi mới code sau)</a:t>
            </a:r>
          </a:p>
          <a:p>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Phải update lại các test case khi requirement thay đổi</a:t>
            </a: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209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687" y="154460"/>
            <a:ext cx="1754660" cy="48809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p:cNvSpPr txBox="1"/>
          <p:nvPr/>
        </p:nvSpPr>
        <p:spPr>
          <a:xfrm>
            <a:off x="1139911" y="154460"/>
            <a:ext cx="1504436" cy="577081"/>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Summary</a:t>
            </a:r>
          </a:p>
          <a:p>
            <a:endParaRPr lang="en-US" sz="1050" dirty="0"/>
          </a:p>
        </p:txBody>
      </p:sp>
      <p:sp>
        <p:nvSpPr>
          <p:cNvPr id="4" name="TextBox 3"/>
          <p:cNvSpPr txBox="1"/>
          <p:nvPr/>
        </p:nvSpPr>
        <p:spPr>
          <a:xfrm>
            <a:off x="2591831" y="2296237"/>
            <a:ext cx="4025213"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a:t>
            </a:r>
            <a:r>
              <a:rPr lang="en-US" sz="1500" dirty="0">
                <a:latin typeface="Times New Roman" panose="02020603050405020304" pitchFamily="18" charset="0"/>
                <a:cs typeface="Times New Roman" panose="02020603050405020304" pitchFamily="18" charset="0"/>
              </a:rPr>
              <a:t> TDD </a:t>
            </a:r>
            <a:r>
              <a:rPr lang="en-US" sz="1500" dirty="0" err="1">
                <a:latin typeface="Times New Roman" panose="02020603050405020304" pitchFamily="18" charset="0"/>
                <a:cs typeface="Times New Roman" panose="02020603050405020304" pitchFamily="18" charset="0"/>
              </a:rPr>
              <a:t>bằng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đổi</a:t>
            </a:r>
            <a:r>
              <a:rPr lang="en-US" sz="1500" dirty="0">
                <a:latin typeface="Times New Roman" panose="02020603050405020304" pitchFamily="18" charset="0"/>
                <a:cs typeface="Times New Roman" panose="02020603050405020304" pitchFamily="18" charset="0"/>
              </a:rPr>
              <a:t> code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pass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test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3626708" y="3208171"/>
            <a:ext cx="4063121"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Software Engineering TDD </a:t>
            </a:r>
            <a:r>
              <a:rPr lang="en-US" sz="1500" dirty="0" err="1">
                <a:latin typeface="Times New Roman" panose="02020603050405020304" pitchFamily="18" charset="0"/>
                <a:cs typeface="Times New Roman" panose="02020603050405020304" pitchFamily="18" charset="0"/>
              </a:rPr>
              <a:t>đôi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"Test First Development."</a:t>
            </a:r>
            <a:endParaRPr lang="en-US" sz="15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604437" y="4188069"/>
            <a:ext cx="392944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TDD code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ngắn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dễ</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1028701" y="839050"/>
            <a:ext cx="3651422" cy="415498"/>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rPr>
              <a:t>- </a:t>
            </a:r>
            <a:r>
              <a:rPr lang="vi-VN" sz="1050" dirty="0">
                <a:latin typeface="Times New Roman" panose="02020603050405020304" pitchFamily="18" charset="0"/>
                <a:cs typeface="Times New Roman" panose="02020603050405020304" pitchFamily="18" charset="0"/>
              </a:rPr>
              <a:t>Test-driven development (TDD) là một cách tiếp cận phát triển kết hợp test đầu tiên</a:t>
            </a:r>
            <a:endParaRPr lang="en-US" sz="1050" dirty="0"/>
          </a:p>
        </p:txBody>
      </p:sp>
      <p:sp>
        <p:nvSpPr>
          <p:cNvPr id="8" name="TextBox 7"/>
          <p:cNvSpPr txBox="1"/>
          <p:nvPr/>
        </p:nvSpPr>
        <p:spPr>
          <a:xfrm>
            <a:off x="1767016" y="1583684"/>
            <a:ext cx="4049927" cy="553998"/>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 Do </a:t>
            </a:r>
            <a:r>
              <a:rPr lang="en-US" sz="1500" dirty="0" err="1">
                <a:latin typeface="Times New Roman" panose="02020603050405020304" pitchFamily="18" charset="0"/>
                <a:cs typeface="Times New Roman" panose="02020603050405020304" pitchFamily="18" charset="0"/>
              </a:rPr>
              <a:t>chính</a:t>
            </a:r>
            <a:r>
              <a:rPr lang="en-US" sz="1500" dirty="0">
                <a:latin typeface="Times New Roman" panose="02020603050405020304" pitchFamily="18" charset="0"/>
                <a:cs typeface="Times New Roman" panose="02020603050405020304" pitchFamily="18" charset="0"/>
              </a:rPr>
              <a:t> developer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test </a:t>
            </a:r>
            <a:r>
              <a:rPr lang="en-US" sz="1500" dirty="0" err="1">
                <a:latin typeface="Times New Roman" panose="02020603050405020304" pitchFamily="18" charset="0"/>
                <a:cs typeface="Times New Roman" panose="02020603050405020304" pitchFamily="18" charset="0"/>
              </a:rPr>
              <a:t>trước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code</a:t>
            </a:r>
          </a:p>
        </p:txBody>
      </p:sp>
    </p:spTree>
    <p:extLst>
      <p:ext uri="{BB962C8B-B14F-4D97-AF65-F5344CB8AC3E}">
        <p14:creationId xmlns:p14="http://schemas.microsoft.com/office/powerpoint/2010/main" val="541096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4889-7B4D-4D83-8DAF-C1ED87C99DE6}"/>
              </a:ext>
            </a:extLst>
          </p:cNvPr>
          <p:cNvSpPr>
            <a:spLocks noGrp="1"/>
          </p:cNvSpPr>
          <p:nvPr>
            <p:ph type="title"/>
          </p:nvPr>
        </p:nvSpPr>
        <p:spPr>
          <a:xfrm>
            <a:off x="422116" y="1719775"/>
            <a:ext cx="8299769" cy="1092005"/>
          </a:xfrm>
        </p:spPr>
        <p:txBody>
          <a:bodyPr>
            <a:normAutofit/>
          </a:bodyPr>
          <a:lstStyle/>
          <a:p>
            <a:pPr algn="ctr"/>
            <a:r>
              <a:rPr lang="en-US" sz="3600">
                <a:solidFill>
                  <a:schemeClr val="bg1"/>
                </a:solidFill>
              </a:rPr>
              <a:t>Release Testing</a:t>
            </a:r>
          </a:p>
        </p:txBody>
      </p:sp>
    </p:spTree>
    <p:extLst>
      <p:ext uri="{BB962C8B-B14F-4D97-AF65-F5344CB8AC3E}">
        <p14:creationId xmlns:p14="http://schemas.microsoft.com/office/powerpoint/2010/main" val="3040021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Autofit/>
          </a:bodyPr>
          <a:lstStyle/>
          <a:p>
            <a:pPr rtl="0"/>
            <a:r>
              <a:rPr lang="en-US" dirty="0">
                <a:latin typeface="Segoe UI Light" panose="020B0502040204020203" pitchFamily="34" charset="0"/>
                <a:cs typeface="Segoe UI Light" panose="020B0502040204020203" pitchFamily="34" charset="0"/>
              </a:rPr>
              <a:t>Release testing</a:t>
            </a:r>
            <a:endParaRPr lang="vi-VN" dirty="0">
              <a:latin typeface="Segoe UI Light" panose="020B0502040204020203" pitchFamily="34" charset="0"/>
              <a:cs typeface="Segoe UI Light" panose="020B0502040204020203" pitchFamily="34" charset="0"/>
            </a:endParaRPr>
          </a:p>
        </p:txBody>
      </p:sp>
      <p:sp>
        <p:nvSpPr>
          <p:cNvPr id="38" name="Chỗ dành sẵn cho Nội dung 17"/>
          <p:cNvSpPr txBox="1">
            <a:spLocks/>
          </p:cNvSpPr>
          <p:nvPr/>
        </p:nvSpPr>
        <p:spPr>
          <a:xfrm>
            <a:off x="406208" y="1143531"/>
            <a:ext cx="4553419" cy="2921573"/>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450"/>
              </a:spcAft>
              <a:defRPr/>
            </a:pPr>
            <a:r>
              <a:rPr lang="en-US" sz="1125" dirty="0" err="1"/>
              <a:t>Định</a:t>
            </a:r>
            <a:r>
              <a:rPr lang="en-US" sz="1125" dirty="0"/>
              <a:t> </a:t>
            </a:r>
            <a:r>
              <a:rPr lang="en-US" sz="1125" dirty="0" err="1"/>
              <a:t>nghĩa</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quá</a:t>
            </a:r>
            <a:r>
              <a:rPr lang="en-US" sz="1125" dirty="0"/>
              <a:t> </a:t>
            </a:r>
            <a:r>
              <a:rPr lang="en-US" sz="1125" dirty="0" err="1"/>
              <a:t>trình</a:t>
            </a:r>
            <a:r>
              <a:rPr lang="en-US" sz="1125" dirty="0"/>
              <a:t> </a:t>
            </a:r>
            <a:r>
              <a:rPr lang="en-US" sz="1125" dirty="0" err="1"/>
              <a:t>kiểm</a:t>
            </a:r>
            <a:r>
              <a:rPr lang="en-US" sz="1125" dirty="0"/>
              <a:t> </a:t>
            </a:r>
            <a:r>
              <a:rPr lang="en-US" sz="1125" dirty="0" err="1"/>
              <a:t>tra</a:t>
            </a:r>
            <a:r>
              <a:rPr lang="en-US" sz="1125" dirty="0"/>
              <a:t> </a:t>
            </a:r>
            <a:r>
              <a:rPr lang="en-US" sz="1125" dirty="0" err="1"/>
              <a:t>một</a:t>
            </a:r>
            <a:r>
              <a:rPr lang="en-US" sz="1125" dirty="0"/>
              <a:t> </a:t>
            </a:r>
            <a:r>
              <a:rPr lang="en-US" sz="1125" dirty="0" err="1"/>
              <a:t>bản</a:t>
            </a:r>
            <a:r>
              <a:rPr lang="en-US" sz="1125" dirty="0"/>
              <a:t> </a:t>
            </a:r>
            <a:r>
              <a:rPr lang="en-US" sz="1125" dirty="0" err="1"/>
              <a:t>phát</a:t>
            </a:r>
            <a:r>
              <a:rPr lang="en-US" sz="1125" dirty="0"/>
              <a:t> </a:t>
            </a:r>
            <a:r>
              <a:rPr lang="en-US" sz="1125" dirty="0" err="1"/>
              <a:t>hành</a:t>
            </a:r>
            <a:r>
              <a:rPr lang="en-US" sz="1125" dirty="0"/>
              <a:t> </a:t>
            </a:r>
            <a:r>
              <a:rPr lang="en-US" sz="1125" dirty="0" err="1"/>
              <a:t>cụ</a:t>
            </a:r>
            <a:r>
              <a:rPr lang="en-US" sz="1125" dirty="0"/>
              <a:t> </a:t>
            </a:r>
            <a:r>
              <a:rPr lang="en-US" sz="1125" dirty="0" err="1"/>
              <a:t>thể</a:t>
            </a:r>
            <a:r>
              <a:rPr lang="en-US" sz="1125" dirty="0"/>
              <a:t> </a:t>
            </a:r>
            <a:r>
              <a:rPr lang="en-US" sz="1125" dirty="0" err="1"/>
              <a:t>của</a:t>
            </a:r>
            <a:r>
              <a:rPr lang="en-US" sz="1125" dirty="0"/>
              <a:t> </a:t>
            </a:r>
            <a:r>
              <a:rPr lang="en-US" sz="1125" dirty="0" err="1"/>
              <a:t>một</a:t>
            </a:r>
            <a:r>
              <a:rPr lang="en-US" sz="1125" dirty="0"/>
              <a:t> </a:t>
            </a:r>
            <a:r>
              <a:rPr lang="en-US" sz="1125" dirty="0" err="1"/>
              <a:t>hệ</a:t>
            </a:r>
            <a:r>
              <a:rPr lang="en-US" sz="1125" dirty="0"/>
              <a:t> </a:t>
            </a:r>
            <a:r>
              <a:rPr lang="en-US" sz="1125" dirty="0" err="1"/>
              <a:t>thống</a:t>
            </a:r>
            <a:r>
              <a:rPr lang="en-US" sz="1125" dirty="0"/>
              <a:t> </a:t>
            </a:r>
            <a:r>
              <a:rPr lang="en-US" sz="1125" dirty="0" err="1"/>
              <a:t>được</a:t>
            </a:r>
            <a:r>
              <a:rPr lang="en-US" sz="1125" dirty="0"/>
              <a:t> </a:t>
            </a:r>
            <a:r>
              <a:rPr lang="en-US" sz="1125" dirty="0" err="1"/>
              <a:t>dự</a:t>
            </a:r>
            <a:r>
              <a:rPr lang="en-US" sz="1125" dirty="0"/>
              <a:t> </a:t>
            </a:r>
            <a:r>
              <a:rPr lang="en-US" sz="1125" dirty="0" err="1"/>
              <a:t>định</a:t>
            </a:r>
            <a:r>
              <a:rPr lang="en-US" sz="1125" dirty="0"/>
              <a:t> </a:t>
            </a:r>
            <a:r>
              <a:rPr lang="en-US" sz="1125" dirty="0" err="1"/>
              <a:t>sử</a:t>
            </a:r>
            <a:r>
              <a:rPr lang="en-US" sz="1125" dirty="0"/>
              <a:t> </a:t>
            </a:r>
            <a:r>
              <a:rPr lang="en-US" sz="1125" dirty="0" err="1"/>
              <a:t>dụng</a:t>
            </a:r>
            <a:r>
              <a:rPr lang="en-US" sz="1125" dirty="0"/>
              <a:t> </a:t>
            </a:r>
            <a:r>
              <a:rPr lang="en-US" sz="1125" dirty="0" err="1"/>
              <a:t>bên</a:t>
            </a:r>
            <a:r>
              <a:rPr lang="en-US" sz="1125" dirty="0"/>
              <a:t> </a:t>
            </a:r>
            <a:r>
              <a:rPr lang="en-US" sz="1125" dirty="0" err="1"/>
              <a:t>ngoài</a:t>
            </a:r>
            <a:r>
              <a:rPr lang="en-US" sz="1125" dirty="0"/>
              <a:t> </a:t>
            </a:r>
            <a:r>
              <a:rPr lang="en-US" sz="1125" dirty="0" err="1"/>
              <a:t>nhóm</a:t>
            </a:r>
            <a:r>
              <a:rPr lang="en-US" sz="1125" dirty="0"/>
              <a:t> </a:t>
            </a:r>
            <a:r>
              <a:rPr lang="en-US" sz="1125" dirty="0" err="1"/>
              <a:t>phát</a:t>
            </a:r>
            <a:r>
              <a:rPr lang="en-US" sz="1125" dirty="0"/>
              <a:t> </a:t>
            </a:r>
            <a:r>
              <a:rPr lang="en-US" sz="1125" dirty="0" err="1"/>
              <a:t>triển</a:t>
            </a:r>
            <a:r>
              <a:rPr lang="en-US" sz="1125" dirty="0"/>
              <a:t>. </a:t>
            </a:r>
            <a:r>
              <a:rPr lang="en-US" sz="1125" dirty="0" err="1"/>
              <a:t>Thông</a:t>
            </a:r>
            <a:r>
              <a:rPr lang="en-US" sz="1125" dirty="0"/>
              <a:t> </a:t>
            </a:r>
            <a:r>
              <a:rPr lang="en-US" sz="1125" dirty="0" err="1"/>
              <a:t>thường</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hệ</a:t>
            </a:r>
            <a:r>
              <a:rPr lang="en-US" sz="1125" dirty="0"/>
              <a:t> </a:t>
            </a:r>
            <a:r>
              <a:rPr lang="en-US" sz="1125" dirty="0" err="1"/>
              <a:t>thống</a:t>
            </a:r>
            <a:r>
              <a:rPr lang="en-US" sz="1125" dirty="0"/>
              <a:t> </a:t>
            </a:r>
            <a:r>
              <a:rPr lang="en-US" sz="1125" dirty="0" err="1"/>
              <a:t>là</a:t>
            </a:r>
            <a:r>
              <a:rPr lang="en-US" sz="1125" dirty="0"/>
              <a:t> </a:t>
            </a:r>
            <a:r>
              <a:rPr lang="en-US" sz="1125" dirty="0" err="1"/>
              <a:t>dành</a:t>
            </a:r>
            <a:r>
              <a:rPr lang="en-US" sz="1125" dirty="0"/>
              <a:t> </a:t>
            </a:r>
            <a:r>
              <a:rPr lang="en-US" sz="1125" dirty="0" err="1"/>
              <a:t>cho</a:t>
            </a:r>
            <a:r>
              <a:rPr lang="en-US" sz="1125" dirty="0"/>
              <a:t> </a:t>
            </a:r>
            <a:r>
              <a:rPr lang="en-US" sz="1125" dirty="0" err="1"/>
              <a:t>khách</a:t>
            </a:r>
            <a:r>
              <a:rPr lang="en-US" sz="1125" dirty="0"/>
              <a:t> </a:t>
            </a:r>
            <a:r>
              <a:rPr lang="en-US" sz="1125" dirty="0" err="1"/>
              <a:t>hàng</a:t>
            </a:r>
            <a:r>
              <a:rPr lang="en-US" sz="1125" dirty="0"/>
              <a:t> </a:t>
            </a:r>
            <a:r>
              <a:rPr lang="en-US" sz="1125" dirty="0" err="1"/>
              <a:t>và</a:t>
            </a:r>
            <a:r>
              <a:rPr lang="en-US" sz="1125" dirty="0"/>
              <a:t> </a:t>
            </a:r>
            <a:r>
              <a:rPr lang="en-US" sz="1125" dirty="0" err="1"/>
              <a:t>người</a:t>
            </a:r>
            <a:r>
              <a:rPr lang="en-US" sz="1125" dirty="0"/>
              <a:t> </a:t>
            </a:r>
            <a:r>
              <a:rPr lang="en-US" sz="1125" dirty="0" err="1"/>
              <a:t>dùng</a:t>
            </a:r>
            <a:r>
              <a:rPr lang="en-US" sz="1125" dirty="0"/>
              <a:t>. </a:t>
            </a:r>
            <a:r>
              <a:rPr lang="en-US" sz="1125" dirty="0" err="1"/>
              <a:t>Tuy</a:t>
            </a:r>
            <a:r>
              <a:rPr lang="en-US" sz="1125" dirty="0"/>
              <a:t> </a:t>
            </a:r>
            <a:r>
              <a:rPr lang="en-US" sz="1125" dirty="0" err="1"/>
              <a:t>nhiên</a:t>
            </a:r>
            <a:r>
              <a:rPr lang="en-US" sz="1125" dirty="0"/>
              <a:t>, </a:t>
            </a:r>
            <a:r>
              <a:rPr lang="en-US" sz="1125" dirty="0" err="1"/>
              <a:t>trong</a:t>
            </a:r>
            <a:r>
              <a:rPr lang="en-US" sz="1125" dirty="0"/>
              <a:t> </a:t>
            </a:r>
            <a:r>
              <a:rPr lang="en-US" sz="1125" dirty="0" err="1"/>
              <a:t>một</a:t>
            </a:r>
            <a:r>
              <a:rPr lang="en-US" sz="1125" dirty="0"/>
              <a:t> </a:t>
            </a:r>
            <a:r>
              <a:rPr lang="en-US" sz="1125" dirty="0" err="1"/>
              <a:t>dự</a:t>
            </a:r>
            <a:r>
              <a:rPr lang="en-US" sz="1125" dirty="0"/>
              <a:t> </a:t>
            </a:r>
            <a:r>
              <a:rPr lang="en-US" sz="1125" dirty="0" err="1"/>
              <a:t>án</a:t>
            </a:r>
            <a:r>
              <a:rPr lang="en-US" sz="1125" dirty="0"/>
              <a:t> </a:t>
            </a:r>
            <a:r>
              <a:rPr lang="en-US" sz="1125" dirty="0" err="1"/>
              <a:t>phức</a:t>
            </a:r>
            <a:r>
              <a:rPr lang="en-US" sz="1125" dirty="0"/>
              <a:t> </a:t>
            </a:r>
            <a:r>
              <a:rPr lang="en-US" sz="1125" dirty="0" err="1"/>
              <a:t>tạp</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có</a:t>
            </a:r>
            <a:r>
              <a:rPr lang="en-US" sz="1125" dirty="0"/>
              <a:t> </a:t>
            </a:r>
            <a:r>
              <a:rPr lang="en-US" sz="1125" dirty="0" err="1"/>
              <a:t>thể</a:t>
            </a:r>
            <a:r>
              <a:rPr lang="en-US" sz="1125" dirty="0"/>
              <a:t> </a:t>
            </a:r>
            <a:r>
              <a:rPr lang="en-US" sz="1125" dirty="0" err="1"/>
              <a:t>dành</a:t>
            </a:r>
            <a:r>
              <a:rPr lang="en-US" sz="1125" dirty="0"/>
              <a:t> </a:t>
            </a:r>
            <a:r>
              <a:rPr lang="en-US" sz="1125" dirty="0" err="1"/>
              <a:t>cho</a:t>
            </a:r>
            <a:r>
              <a:rPr lang="en-US" sz="1125" dirty="0"/>
              <a:t> </a:t>
            </a:r>
            <a:r>
              <a:rPr lang="en-US" sz="1125" dirty="0" err="1"/>
              <a:t>các</a:t>
            </a:r>
            <a:r>
              <a:rPr lang="en-US" sz="1125" dirty="0"/>
              <a:t> </a:t>
            </a:r>
            <a:r>
              <a:rPr lang="en-US" sz="1125" dirty="0" err="1"/>
              <a:t>đội</a:t>
            </a:r>
            <a:r>
              <a:rPr lang="en-US" sz="1125" dirty="0"/>
              <a:t> </a:t>
            </a:r>
            <a:r>
              <a:rPr lang="en-US" sz="1125" dirty="0" err="1"/>
              <a:t>khác</a:t>
            </a:r>
            <a:r>
              <a:rPr lang="en-US" sz="1125" dirty="0"/>
              <a:t> </a:t>
            </a:r>
            <a:r>
              <a:rPr lang="en-US" sz="1125" dirty="0" err="1"/>
              <a:t>đang</a:t>
            </a:r>
            <a:r>
              <a:rPr lang="en-US" sz="1125" dirty="0"/>
              <a:t> </a:t>
            </a:r>
            <a:r>
              <a:rPr lang="en-US" sz="1125" dirty="0" err="1"/>
              <a:t>phát</a:t>
            </a:r>
            <a:r>
              <a:rPr lang="en-US" sz="1125" dirty="0"/>
              <a:t> </a:t>
            </a:r>
            <a:r>
              <a:rPr lang="en-US" sz="1125" dirty="0" err="1"/>
              <a:t>triển</a:t>
            </a:r>
            <a:r>
              <a:rPr lang="en-US" sz="1125" dirty="0"/>
              <a:t> </a:t>
            </a:r>
            <a:r>
              <a:rPr lang="en-US" sz="1125" dirty="0" err="1"/>
              <a:t>các</a:t>
            </a:r>
            <a:r>
              <a:rPr lang="en-US" sz="1125" dirty="0"/>
              <a:t> </a:t>
            </a:r>
            <a:r>
              <a:rPr lang="en-US" sz="1125" dirty="0" err="1"/>
              <a:t>hệ</a:t>
            </a:r>
            <a:r>
              <a:rPr lang="en-US" sz="1125" dirty="0"/>
              <a:t> </a:t>
            </a:r>
            <a:r>
              <a:rPr lang="en-US" sz="1125" dirty="0" err="1"/>
              <a:t>thống</a:t>
            </a:r>
            <a:r>
              <a:rPr lang="en-US" sz="1125" dirty="0"/>
              <a:t> </a:t>
            </a:r>
            <a:r>
              <a:rPr lang="en-US" sz="1125" dirty="0" err="1"/>
              <a:t>liên</a:t>
            </a:r>
            <a:r>
              <a:rPr lang="en-US" sz="1125" dirty="0"/>
              <a:t> </a:t>
            </a:r>
            <a:r>
              <a:rPr lang="en-US" sz="1125" dirty="0" err="1"/>
              <a:t>quan</a:t>
            </a:r>
            <a:r>
              <a:rPr lang="en-US" sz="1125" dirty="0"/>
              <a:t>. </a:t>
            </a:r>
            <a:r>
              <a:rPr lang="en-US" sz="1125" dirty="0" err="1"/>
              <a:t>Đối</a:t>
            </a:r>
            <a:r>
              <a:rPr lang="en-US" sz="1125" dirty="0"/>
              <a:t> </a:t>
            </a:r>
            <a:r>
              <a:rPr lang="en-US" sz="1125" dirty="0" err="1"/>
              <a:t>với</a:t>
            </a:r>
            <a:r>
              <a:rPr lang="en-US" sz="1125" dirty="0"/>
              <a:t> </a:t>
            </a:r>
            <a:r>
              <a:rPr lang="en-US" sz="1125" dirty="0" err="1"/>
              <a:t>các</a:t>
            </a:r>
            <a:r>
              <a:rPr lang="en-US" sz="1125" dirty="0"/>
              <a:t> </a:t>
            </a:r>
            <a:r>
              <a:rPr lang="en-US" sz="1125" dirty="0" err="1"/>
              <a:t>sản</a:t>
            </a:r>
            <a:r>
              <a:rPr lang="en-US" sz="1125" dirty="0"/>
              <a:t> </a:t>
            </a:r>
            <a:r>
              <a:rPr lang="en-US" sz="1125" dirty="0" err="1"/>
              <a:t>phẩm</a:t>
            </a:r>
            <a:r>
              <a:rPr lang="en-US" sz="1125" dirty="0"/>
              <a:t> </a:t>
            </a:r>
            <a:r>
              <a:rPr lang="en-US" sz="1125" dirty="0" err="1"/>
              <a:t>phần</a:t>
            </a:r>
            <a:r>
              <a:rPr lang="en-US" sz="1125" dirty="0"/>
              <a:t> </a:t>
            </a:r>
            <a:r>
              <a:rPr lang="en-US" sz="1125" dirty="0" err="1"/>
              <a:t>mềm</a:t>
            </a:r>
            <a:r>
              <a:rPr lang="en-US" sz="1125" dirty="0"/>
              <a:t>, </a:t>
            </a:r>
            <a:r>
              <a:rPr lang="en-US" sz="1125" dirty="0" err="1"/>
              <a:t>việc</a:t>
            </a:r>
            <a:r>
              <a:rPr lang="en-US" sz="1125" dirty="0"/>
              <a:t> </a:t>
            </a:r>
            <a:r>
              <a:rPr lang="en-US" sz="1125" dirty="0" err="1"/>
              <a:t>phát</a:t>
            </a:r>
            <a:r>
              <a:rPr lang="en-US" sz="1125" dirty="0"/>
              <a:t> </a:t>
            </a:r>
            <a:r>
              <a:rPr lang="en-US" sz="1125" dirty="0" err="1"/>
              <a:t>hành</a:t>
            </a:r>
            <a:r>
              <a:rPr lang="en-US" sz="1125" dirty="0"/>
              <a:t> </a:t>
            </a:r>
            <a:r>
              <a:rPr lang="en-US" sz="1125" dirty="0" err="1"/>
              <a:t>có</a:t>
            </a:r>
            <a:r>
              <a:rPr lang="en-US" sz="1125" dirty="0"/>
              <a:t> </a:t>
            </a:r>
            <a:r>
              <a:rPr lang="en-US" sz="1125" dirty="0" err="1"/>
              <a:t>thể</a:t>
            </a:r>
            <a:r>
              <a:rPr lang="en-US" sz="1125" dirty="0"/>
              <a:t> </a:t>
            </a:r>
            <a:r>
              <a:rPr lang="en-US" sz="1125" dirty="0" err="1"/>
              <a:t>dành</a:t>
            </a:r>
            <a:r>
              <a:rPr lang="en-US" sz="1125" dirty="0"/>
              <a:t> </a:t>
            </a:r>
            <a:r>
              <a:rPr lang="en-US" sz="1125" dirty="0" err="1"/>
              <a:t>cho</a:t>
            </a:r>
            <a:r>
              <a:rPr lang="en-US" sz="1125" dirty="0"/>
              <a:t> </a:t>
            </a:r>
            <a:r>
              <a:rPr lang="en-US" sz="1125" dirty="0" err="1"/>
              <a:t>quản</a:t>
            </a:r>
            <a:r>
              <a:rPr lang="en-US" sz="1125" dirty="0"/>
              <a:t> </a:t>
            </a:r>
            <a:r>
              <a:rPr lang="en-US" sz="1125" dirty="0" err="1"/>
              <a:t>lý</a:t>
            </a:r>
            <a:r>
              <a:rPr lang="en-US" sz="1125" dirty="0"/>
              <a:t> </a:t>
            </a:r>
            <a:r>
              <a:rPr lang="en-US" sz="1125" dirty="0" err="1"/>
              <a:t>sản</a:t>
            </a:r>
            <a:r>
              <a:rPr lang="en-US" sz="1125" dirty="0"/>
              <a:t> </a:t>
            </a:r>
            <a:r>
              <a:rPr lang="en-US" sz="1125" dirty="0" err="1"/>
              <a:t>phẩm</a:t>
            </a:r>
            <a:r>
              <a:rPr lang="en-US" sz="1125" dirty="0"/>
              <a:t>, </a:t>
            </a:r>
            <a:r>
              <a:rPr lang="en-US" sz="1125" dirty="0" err="1"/>
              <a:t>người</a:t>
            </a:r>
            <a:r>
              <a:rPr lang="en-US" sz="1125" dirty="0"/>
              <a:t> </a:t>
            </a:r>
            <a:r>
              <a:rPr lang="en-US" sz="1125" dirty="0" err="1"/>
              <a:t>sau</a:t>
            </a:r>
            <a:r>
              <a:rPr lang="en-US" sz="1125" dirty="0"/>
              <a:t> </a:t>
            </a:r>
            <a:r>
              <a:rPr lang="en-US" sz="1125" dirty="0" err="1"/>
              <a:t>đó</a:t>
            </a:r>
            <a:r>
              <a:rPr lang="en-US" sz="1125" dirty="0"/>
              <a:t> </a:t>
            </a:r>
            <a:r>
              <a:rPr lang="en-US" sz="1125" dirty="0" err="1"/>
              <a:t>chuẩn</a:t>
            </a:r>
            <a:r>
              <a:rPr lang="en-US" sz="1125" dirty="0"/>
              <a:t> </a:t>
            </a:r>
            <a:r>
              <a:rPr lang="en-US" sz="1125" dirty="0" err="1"/>
              <a:t>bị</a:t>
            </a:r>
            <a:r>
              <a:rPr lang="en-US" sz="1125" dirty="0"/>
              <a:t> </a:t>
            </a:r>
            <a:r>
              <a:rPr lang="en-US" sz="1125" dirty="0" err="1"/>
              <a:t>bán</a:t>
            </a:r>
            <a:r>
              <a:rPr lang="en-US" sz="1125" dirty="0"/>
              <a:t>.</a:t>
            </a:r>
          </a:p>
          <a:p>
            <a:pPr algn="just">
              <a:spcAft>
                <a:spcPts val="450"/>
              </a:spcAft>
              <a:defRPr/>
            </a:pPr>
            <a:r>
              <a:rPr lang="en-US" sz="1125" dirty="0" err="1"/>
              <a:t>Mục</a:t>
            </a:r>
            <a:r>
              <a:rPr lang="en-US" sz="1125" dirty="0"/>
              <a:t> </a:t>
            </a:r>
            <a:r>
              <a:rPr lang="en-US" sz="1125" dirty="0" err="1"/>
              <a:t>đích</a:t>
            </a:r>
            <a:r>
              <a:rPr lang="en-US" sz="1125" dirty="0"/>
              <a:t>: </a:t>
            </a:r>
            <a:r>
              <a:rPr lang="en-US" sz="1125" dirty="0" err="1"/>
              <a:t>Mục</a:t>
            </a:r>
            <a:r>
              <a:rPr lang="en-US" sz="1125" dirty="0"/>
              <a:t> </a:t>
            </a:r>
            <a:r>
              <a:rPr lang="en-US" sz="1125" dirty="0" err="1"/>
              <a:t>tiêu</a:t>
            </a:r>
            <a:r>
              <a:rPr lang="en-US" sz="1125" dirty="0"/>
              <a:t> </a:t>
            </a:r>
            <a:r>
              <a:rPr lang="en-US" sz="1125" dirty="0" err="1"/>
              <a:t>chính</a:t>
            </a:r>
            <a:r>
              <a:rPr lang="en-US" sz="1125" dirty="0"/>
              <a:t> </a:t>
            </a:r>
            <a:r>
              <a:rPr lang="en-US" sz="1125" dirty="0" err="1"/>
              <a:t>của</a:t>
            </a:r>
            <a:r>
              <a:rPr lang="en-US" sz="1125" dirty="0"/>
              <a:t> </a:t>
            </a:r>
            <a:r>
              <a:rPr lang="en-US" sz="1125" dirty="0" err="1"/>
              <a:t>quy</a:t>
            </a:r>
            <a:r>
              <a:rPr lang="en-US" sz="1125" dirty="0"/>
              <a:t> </a:t>
            </a:r>
            <a:r>
              <a:rPr lang="en-US" sz="1125" dirty="0" err="1"/>
              <a:t>trình</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thuyết</a:t>
            </a:r>
            <a:r>
              <a:rPr lang="en-US" sz="1125" dirty="0"/>
              <a:t> </a:t>
            </a:r>
            <a:r>
              <a:rPr lang="en-US" sz="1125" dirty="0" err="1"/>
              <a:t>phục</a:t>
            </a:r>
            <a:r>
              <a:rPr lang="en-US" sz="1125" dirty="0"/>
              <a:t> </a:t>
            </a:r>
            <a:r>
              <a:rPr lang="en-US" sz="1125" dirty="0" err="1"/>
              <a:t>nhà</a:t>
            </a:r>
            <a:r>
              <a:rPr lang="en-US" sz="1125" dirty="0"/>
              <a:t> </a:t>
            </a:r>
            <a:r>
              <a:rPr lang="en-US" sz="1125" dirty="0" err="1"/>
              <a:t>cung</a:t>
            </a:r>
            <a:r>
              <a:rPr lang="en-US" sz="1125" dirty="0"/>
              <a:t> </a:t>
            </a:r>
            <a:r>
              <a:rPr lang="en-US" sz="1125" dirty="0" err="1"/>
              <a:t>cấp</a:t>
            </a:r>
            <a:r>
              <a:rPr lang="en-US" sz="1125" dirty="0"/>
              <a:t> </a:t>
            </a:r>
            <a:r>
              <a:rPr lang="en-US" sz="1125" dirty="0" err="1"/>
              <a:t>hệ</a:t>
            </a:r>
            <a:r>
              <a:rPr lang="en-US" sz="1125" dirty="0"/>
              <a:t> </a:t>
            </a:r>
            <a:r>
              <a:rPr lang="en-US" sz="1125" dirty="0" err="1"/>
              <a:t>thống</a:t>
            </a:r>
            <a:r>
              <a:rPr lang="en-US" sz="1125" dirty="0"/>
              <a:t> </a:t>
            </a:r>
            <a:r>
              <a:rPr lang="en-US" sz="1125" dirty="0" err="1"/>
              <a:t>rằng</a:t>
            </a:r>
            <a:r>
              <a:rPr lang="en-US" sz="1125" dirty="0"/>
              <a:t> </a:t>
            </a:r>
            <a:r>
              <a:rPr lang="en-US" sz="1125" dirty="0" err="1"/>
              <a:t>nó</a:t>
            </a:r>
            <a:r>
              <a:rPr lang="en-US" sz="1125" dirty="0"/>
              <a:t> </a:t>
            </a:r>
            <a:r>
              <a:rPr lang="en-US" sz="1125" dirty="0" err="1"/>
              <a:t>đủ</a:t>
            </a:r>
            <a:r>
              <a:rPr lang="en-US" sz="1125" dirty="0"/>
              <a:t> </a:t>
            </a:r>
            <a:r>
              <a:rPr lang="en-US" sz="1125" dirty="0" err="1"/>
              <a:t>tốt</a:t>
            </a:r>
            <a:r>
              <a:rPr lang="en-US" sz="1125" dirty="0"/>
              <a:t> </a:t>
            </a:r>
            <a:r>
              <a:rPr lang="en-US" sz="1125" dirty="0" err="1"/>
              <a:t>để</a:t>
            </a:r>
            <a:r>
              <a:rPr lang="en-US" sz="1125" dirty="0"/>
              <a:t> </a:t>
            </a:r>
            <a:r>
              <a:rPr lang="en-US" sz="1125" dirty="0" err="1"/>
              <a:t>sử</a:t>
            </a:r>
            <a:r>
              <a:rPr lang="en-US" sz="1125" dirty="0"/>
              <a:t> </a:t>
            </a:r>
            <a:r>
              <a:rPr lang="en-US" sz="1125" dirty="0" err="1"/>
              <a:t>dụng</a:t>
            </a:r>
            <a:r>
              <a:rPr lang="en-US" sz="1125" dirty="0"/>
              <a:t>. </a:t>
            </a:r>
            <a:r>
              <a:rPr lang="en-US" sz="1125" dirty="0" err="1"/>
              <a:t>Nếu</a:t>
            </a:r>
            <a:r>
              <a:rPr lang="en-US" sz="1125" dirty="0"/>
              <a:t> </a:t>
            </a:r>
            <a:r>
              <a:rPr lang="en-US" sz="1125" dirty="0" err="1"/>
              <a:t>vậy</a:t>
            </a:r>
            <a:r>
              <a:rPr lang="en-US" sz="1125" dirty="0"/>
              <a:t>, </a:t>
            </a:r>
            <a:r>
              <a:rPr lang="en-US" sz="1125" dirty="0" err="1"/>
              <a:t>nó</a:t>
            </a:r>
            <a:r>
              <a:rPr lang="en-US" sz="1125" dirty="0"/>
              <a:t> </a:t>
            </a:r>
            <a:r>
              <a:rPr lang="en-US" sz="1125" dirty="0" err="1"/>
              <a:t>có</a:t>
            </a:r>
            <a:r>
              <a:rPr lang="en-US" sz="1125" dirty="0"/>
              <a:t> </a:t>
            </a:r>
            <a:r>
              <a:rPr lang="en-US" sz="1125" dirty="0" err="1"/>
              <a:t>thể</a:t>
            </a:r>
            <a:r>
              <a:rPr lang="en-US" sz="1125" dirty="0"/>
              <a:t> </a:t>
            </a:r>
            <a:r>
              <a:rPr lang="en-US" sz="1125" dirty="0" err="1"/>
              <a:t>được</a:t>
            </a:r>
            <a:r>
              <a:rPr lang="en-US" sz="1125" dirty="0"/>
              <a:t> </a:t>
            </a:r>
            <a:r>
              <a:rPr lang="en-US" sz="1125" dirty="0" err="1"/>
              <a:t>phát</a:t>
            </a:r>
            <a:r>
              <a:rPr lang="en-US" sz="1125" dirty="0"/>
              <a:t> </a:t>
            </a:r>
            <a:r>
              <a:rPr lang="en-US" sz="1125" dirty="0" err="1"/>
              <a:t>hành</a:t>
            </a:r>
            <a:r>
              <a:rPr lang="en-US" sz="1125" dirty="0"/>
              <a:t> </a:t>
            </a:r>
            <a:r>
              <a:rPr lang="en-US" sz="1125" dirty="0" err="1"/>
              <a:t>dưới</a:t>
            </a:r>
            <a:r>
              <a:rPr lang="en-US" sz="1125" dirty="0"/>
              <a:t> </a:t>
            </a:r>
            <a:r>
              <a:rPr lang="en-US" sz="1125" dirty="0" err="1"/>
              <a:t>dạng</a:t>
            </a:r>
            <a:r>
              <a:rPr lang="en-US" sz="1125" dirty="0"/>
              <a:t> </a:t>
            </a:r>
            <a:r>
              <a:rPr lang="en-US" sz="1125" dirty="0" err="1"/>
              <a:t>sản</a:t>
            </a:r>
            <a:r>
              <a:rPr lang="en-US" sz="1125" dirty="0"/>
              <a:t> </a:t>
            </a:r>
            <a:r>
              <a:rPr lang="en-US" sz="1125" dirty="0" err="1"/>
              <a:t>phẩm</a:t>
            </a:r>
            <a:r>
              <a:rPr lang="en-US" sz="1125" dirty="0"/>
              <a:t> </a:t>
            </a:r>
            <a:r>
              <a:rPr lang="en-US" sz="1125" dirty="0" err="1"/>
              <a:t>hoặc</a:t>
            </a:r>
            <a:r>
              <a:rPr lang="en-US" sz="1125" dirty="0"/>
              <a:t> </a:t>
            </a:r>
            <a:r>
              <a:rPr lang="en-US" sz="1125" dirty="0" err="1"/>
              <a:t>phân</a:t>
            </a:r>
            <a:r>
              <a:rPr lang="en-US" sz="1125" dirty="0"/>
              <a:t> </a:t>
            </a:r>
            <a:r>
              <a:rPr lang="en-US" sz="1125" dirty="0" err="1"/>
              <a:t>định</a:t>
            </a:r>
            <a:r>
              <a:rPr lang="en-US" sz="1125" dirty="0"/>
              <a:t> </a:t>
            </a:r>
            <a:r>
              <a:rPr lang="en-US" sz="1125" dirty="0" err="1"/>
              <a:t>cho</a:t>
            </a:r>
            <a:r>
              <a:rPr lang="en-US" sz="1125" dirty="0"/>
              <a:t> </a:t>
            </a:r>
            <a:r>
              <a:rPr lang="en-US" sz="1125" dirty="0" err="1"/>
              <a:t>khách</a:t>
            </a:r>
            <a:r>
              <a:rPr lang="en-US" sz="1125" dirty="0"/>
              <a:t> </a:t>
            </a:r>
            <a:r>
              <a:rPr lang="en-US" sz="1125" dirty="0" err="1"/>
              <a:t>hàng</a:t>
            </a:r>
            <a:r>
              <a:rPr lang="en-US" sz="1125" dirty="0"/>
              <a:t>. Do </a:t>
            </a:r>
            <a:r>
              <a:rPr lang="en-US" sz="1125" dirty="0" err="1"/>
              <a:t>đó</a:t>
            </a:r>
            <a:r>
              <a:rPr lang="en-US" sz="1125" dirty="0"/>
              <a:t>, </a:t>
            </a:r>
            <a:r>
              <a:rPr lang="en-US" sz="1125" dirty="0" err="1"/>
              <a:t>kiểm</a:t>
            </a:r>
            <a:r>
              <a:rPr lang="en-US" sz="1125" dirty="0"/>
              <a:t> </a:t>
            </a:r>
            <a:r>
              <a:rPr lang="en-US" sz="1125" dirty="0" err="1"/>
              <a:t>thử</a:t>
            </a:r>
            <a:r>
              <a:rPr lang="en-US" sz="1125" dirty="0"/>
              <a:t> </a:t>
            </a:r>
            <a:r>
              <a:rPr lang="en-US" sz="1125" dirty="0" err="1"/>
              <a:t>phát</a:t>
            </a:r>
            <a:r>
              <a:rPr lang="en-US" sz="1125" dirty="0"/>
              <a:t> </a:t>
            </a:r>
            <a:r>
              <a:rPr lang="en-US" sz="1125" dirty="0" err="1"/>
              <a:t>hành</a:t>
            </a:r>
            <a:r>
              <a:rPr lang="en-US" sz="1125" dirty="0"/>
              <a:t> </a:t>
            </a:r>
            <a:r>
              <a:rPr lang="en-US" sz="1125" dirty="0" err="1"/>
              <a:t>phải</a:t>
            </a:r>
            <a:r>
              <a:rPr lang="en-US" sz="1125" dirty="0"/>
              <a:t> </a:t>
            </a:r>
            <a:r>
              <a:rPr lang="en-US" sz="1125" dirty="0" err="1"/>
              <a:t>chỉ</a:t>
            </a:r>
            <a:r>
              <a:rPr lang="en-US" sz="1125" dirty="0"/>
              <a:t> ra </a:t>
            </a:r>
            <a:r>
              <a:rPr lang="en-US" sz="1125" dirty="0" err="1"/>
              <a:t>rằng</a:t>
            </a:r>
            <a:r>
              <a:rPr lang="en-US" sz="1125" dirty="0"/>
              <a:t> </a:t>
            </a:r>
            <a:r>
              <a:rPr lang="en-US" sz="1125" dirty="0" err="1"/>
              <a:t>hệ</a:t>
            </a:r>
            <a:r>
              <a:rPr lang="en-US" sz="1125" dirty="0"/>
              <a:t> </a:t>
            </a:r>
            <a:r>
              <a:rPr lang="en-US" sz="1125" dirty="0" err="1"/>
              <a:t>thống</a:t>
            </a:r>
            <a:r>
              <a:rPr lang="en-US" sz="1125" dirty="0"/>
              <a:t> </a:t>
            </a:r>
            <a:r>
              <a:rPr lang="en-US" sz="1125" dirty="0" err="1"/>
              <a:t>cung</a:t>
            </a:r>
            <a:r>
              <a:rPr lang="en-US" sz="1125" dirty="0"/>
              <a:t> </a:t>
            </a:r>
            <a:r>
              <a:rPr lang="en-US" sz="1125" dirty="0" err="1"/>
              <a:t>cấp</a:t>
            </a:r>
            <a:r>
              <a:rPr lang="en-US" sz="1125" dirty="0"/>
              <a:t> </a:t>
            </a:r>
            <a:r>
              <a:rPr lang="en-US" sz="1125" dirty="0" err="1"/>
              <a:t>chức</a:t>
            </a:r>
            <a:r>
              <a:rPr lang="en-US" sz="1125" dirty="0"/>
              <a:t> </a:t>
            </a:r>
            <a:r>
              <a:rPr lang="en-US" sz="1125" dirty="0" err="1"/>
              <a:t>năng</a:t>
            </a:r>
            <a:r>
              <a:rPr lang="en-US" sz="1125" dirty="0"/>
              <a:t>, </a:t>
            </a:r>
            <a:r>
              <a:rPr lang="en-US" sz="1125" dirty="0" err="1"/>
              <a:t>hiệu</a:t>
            </a:r>
            <a:r>
              <a:rPr lang="en-US" sz="1125" dirty="0"/>
              <a:t> </a:t>
            </a:r>
            <a:r>
              <a:rPr lang="en-US" sz="1125" dirty="0" err="1"/>
              <a:t>suất</a:t>
            </a:r>
            <a:r>
              <a:rPr lang="en-US" sz="1125" dirty="0"/>
              <a:t> </a:t>
            </a:r>
            <a:r>
              <a:rPr lang="en-US" sz="1125" dirty="0" err="1"/>
              <a:t>và</a:t>
            </a:r>
            <a:r>
              <a:rPr lang="en-US" sz="1125" dirty="0"/>
              <a:t> </a:t>
            </a:r>
            <a:r>
              <a:rPr lang="en-US" sz="1125" dirty="0" err="1"/>
              <a:t>độ</a:t>
            </a:r>
            <a:r>
              <a:rPr lang="en-US" sz="1125" dirty="0"/>
              <a:t> tin </a:t>
            </a:r>
            <a:r>
              <a:rPr lang="en-US" sz="1125" dirty="0" err="1"/>
              <a:t>cậy</a:t>
            </a:r>
            <a:r>
              <a:rPr lang="en-US" sz="1125" dirty="0"/>
              <a:t> </a:t>
            </a:r>
            <a:r>
              <a:rPr lang="en-US" sz="1125" dirty="0" err="1"/>
              <a:t>được</a:t>
            </a:r>
            <a:r>
              <a:rPr lang="en-US" sz="1125" dirty="0"/>
              <a:t> </a:t>
            </a:r>
            <a:r>
              <a:rPr lang="en-US" sz="1125" dirty="0" err="1"/>
              <a:t>chỉ</a:t>
            </a:r>
            <a:r>
              <a:rPr lang="en-US" sz="1125" dirty="0"/>
              <a:t> </a:t>
            </a:r>
            <a:r>
              <a:rPr lang="en-US" sz="1125" dirty="0" err="1"/>
              <a:t>định</a:t>
            </a:r>
            <a:r>
              <a:rPr lang="en-US" sz="1125" dirty="0"/>
              <a:t> </a:t>
            </a:r>
            <a:r>
              <a:rPr lang="en-US" sz="1125" dirty="0" err="1"/>
              <a:t>và</a:t>
            </a:r>
            <a:r>
              <a:rPr lang="en-US" sz="1125" dirty="0"/>
              <a:t> </a:t>
            </a:r>
            <a:r>
              <a:rPr lang="en-US" sz="1125" dirty="0" err="1"/>
              <a:t>không</a:t>
            </a:r>
            <a:r>
              <a:rPr lang="en-US" sz="1125" dirty="0"/>
              <a:t> </a:t>
            </a:r>
            <a:r>
              <a:rPr lang="en-US" sz="1125" dirty="0" err="1"/>
              <a:t>bị</a:t>
            </a:r>
            <a:r>
              <a:rPr lang="en-US" sz="1125" dirty="0"/>
              <a:t> </a:t>
            </a:r>
            <a:r>
              <a:rPr lang="en-US" sz="1125" dirty="0" err="1"/>
              <a:t>lỗi</a:t>
            </a:r>
            <a:r>
              <a:rPr lang="en-US" sz="1125" dirty="0"/>
              <a:t> </a:t>
            </a:r>
            <a:r>
              <a:rPr lang="en-US" sz="1125" dirty="0" err="1"/>
              <a:t>trong</a:t>
            </a:r>
            <a:r>
              <a:rPr lang="en-US" sz="1125" dirty="0"/>
              <a:t> </a:t>
            </a:r>
            <a:r>
              <a:rPr lang="en-US" sz="1125" dirty="0" err="1"/>
              <a:t>quá</a:t>
            </a:r>
            <a:r>
              <a:rPr lang="en-US" sz="1125" dirty="0"/>
              <a:t> </a:t>
            </a:r>
            <a:r>
              <a:rPr lang="en-US" sz="1125" dirty="0" err="1"/>
              <a:t>trình</a:t>
            </a:r>
            <a:r>
              <a:rPr lang="en-US" sz="1125" dirty="0"/>
              <a:t> </a:t>
            </a:r>
            <a:r>
              <a:rPr lang="en-US" sz="1125" dirty="0" err="1"/>
              <a:t>sử</a:t>
            </a:r>
            <a:r>
              <a:rPr lang="en-US" sz="1125" dirty="0"/>
              <a:t> </a:t>
            </a:r>
            <a:r>
              <a:rPr lang="en-US" sz="1125" dirty="0" err="1"/>
              <a:t>dụng</a:t>
            </a:r>
            <a:r>
              <a:rPr lang="en-US" sz="1125" dirty="0"/>
              <a:t> </a:t>
            </a:r>
            <a:r>
              <a:rPr lang="en-US" sz="1125" dirty="0" err="1"/>
              <a:t>thông</a:t>
            </a:r>
            <a:r>
              <a:rPr lang="en-US" sz="1125" dirty="0"/>
              <a:t> </a:t>
            </a:r>
            <a:r>
              <a:rPr lang="en-US" sz="1125" dirty="0" err="1"/>
              <a:t>thường</a:t>
            </a:r>
            <a:r>
              <a:rPr lang="en-US" sz="1125" dirty="0"/>
              <a:t>.</a:t>
            </a:r>
          </a:p>
          <a:p>
            <a:pPr algn="just">
              <a:spcAft>
                <a:spcPts val="450"/>
              </a:spcAft>
              <a:defRPr/>
            </a:pPr>
            <a:endParaRPr lang="en-US" dirty="0"/>
          </a:p>
          <a:p>
            <a:pPr marL="0" indent="0" algn="just">
              <a:spcAft>
                <a:spcPts val="450"/>
              </a:spcAft>
              <a:buNone/>
              <a:defRPr/>
            </a:pPr>
            <a:endParaRPr lang="en-US" sz="900" dirty="0"/>
          </a:p>
          <a:p>
            <a:pPr marL="0" indent="0" algn="just">
              <a:spcAft>
                <a:spcPts val="450"/>
              </a:spcAft>
              <a:buNone/>
              <a:defRPr/>
            </a:pPr>
            <a:endParaRPr lang="en-US" sz="1050" dirty="0"/>
          </a:p>
          <a:p>
            <a:pPr marL="0" indent="0">
              <a:spcAft>
                <a:spcPts val="450"/>
              </a:spcAft>
              <a:buNone/>
              <a:defRPr/>
            </a:pPr>
            <a:endParaRPr lang="vi-VN" sz="900" dirty="0">
              <a:latin typeface="Segoe UI" panose="020B0502040204020203" pitchFamily="34" charset="0"/>
              <a:cs typeface="Segoe UI" panose="020B0502040204020203" pitchFamily="34" charset="0"/>
            </a:endParaRPr>
          </a:p>
        </p:txBody>
      </p:sp>
      <p:pic>
        <p:nvPicPr>
          <p:cNvPr id="1026" name="Picture 2" descr="Image result for release testing">
            <a:extLst>
              <a:ext uri="{FF2B5EF4-FFF2-40B4-BE49-F238E27FC236}">
                <a16:creationId xmlns:a16="http://schemas.microsoft.com/office/drawing/2014/main" id="{88E7A230-B2EC-46C4-AAAD-B5DD3ECDE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895" y="1143531"/>
            <a:ext cx="3658897" cy="281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Khác</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biệt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giữ</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phát</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hành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và</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Kiểm</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thử</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endParaRPr lang="vi-VN" dirty="0">
              <a:latin typeface="Segoe UI Light" panose="020B0502040204020203" pitchFamily="34" charset="0"/>
              <a:cs typeface="Segoe UI Light" panose="020B0502040204020203" pitchFamily="34" charset="0"/>
            </a:endParaRPr>
          </a:p>
        </p:txBody>
      </p:sp>
      <p:grpSp>
        <p:nvGrpSpPr>
          <p:cNvPr id="18" name="Nhóm 17" descr="Hình tròn nhỏ với số 1 bên trong cho biết bước 1"/>
          <p:cNvGrpSpPr/>
          <p:nvPr/>
        </p:nvGrpSpPr>
        <p:grpSpPr bwMode="blackWhite">
          <a:xfrm>
            <a:off x="398665" y="1438498"/>
            <a:ext cx="418634" cy="307379"/>
            <a:chOff x="6953426" y="711274"/>
            <a:chExt cx="558179" cy="409838"/>
          </a:xfrm>
        </p:grpSpPr>
        <p:sp>
          <p:nvSpPr>
            <p:cNvPr id="19" name="Hình bầu dục 18"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0" name="Hộp Văn bản 19" descr="Số 1"/>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1</a:t>
              </a:r>
            </a:p>
          </p:txBody>
        </p:sp>
      </p:grpSp>
      <p:sp>
        <p:nvSpPr>
          <p:cNvPr id="21" name="Chỗ dành sẵn cho Nội dung 17"/>
          <p:cNvSpPr txBox="1">
            <a:spLocks/>
          </p:cNvSpPr>
          <p:nvPr/>
        </p:nvSpPr>
        <p:spPr>
          <a:xfrm>
            <a:off x="792385" y="1468642"/>
            <a:ext cx="5538077" cy="307379"/>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1425" dirty="0" err="1"/>
              <a:t>Nhóm</a:t>
            </a:r>
            <a:r>
              <a:rPr lang="en-US" sz="1425" dirty="0"/>
              <a:t> </a:t>
            </a:r>
            <a:r>
              <a:rPr lang="en-US" sz="1425" dirty="0" err="1"/>
              <a:t>phát</a:t>
            </a:r>
            <a:r>
              <a:rPr lang="en-US" sz="1425" dirty="0"/>
              <a:t> </a:t>
            </a:r>
            <a:r>
              <a:rPr lang="en-US" sz="1425" dirty="0" err="1"/>
              <a:t>triển</a:t>
            </a:r>
            <a:r>
              <a:rPr lang="en-US" sz="1425" dirty="0"/>
              <a:t> </a:t>
            </a:r>
            <a:r>
              <a:rPr lang="en-US" sz="1425" dirty="0" err="1"/>
              <a:t>hệ</a:t>
            </a:r>
            <a:r>
              <a:rPr lang="en-US" sz="1425" dirty="0"/>
              <a:t> </a:t>
            </a:r>
            <a:r>
              <a:rPr lang="en-US" sz="1425" dirty="0" err="1"/>
              <a:t>thống</a:t>
            </a:r>
            <a:r>
              <a:rPr lang="en-US" sz="1425" dirty="0"/>
              <a:t>, </a:t>
            </a:r>
            <a:r>
              <a:rPr lang="en-US" sz="1425" dirty="0" err="1"/>
              <a:t>không</a:t>
            </a:r>
            <a:r>
              <a:rPr lang="en-US" sz="1425" dirty="0"/>
              <a:t> </a:t>
            </a:r>
            <a:r>
              <a:rPr lang="en-US" sz="1425" dirty="0" err="1"/>
              <a:t>nên</a:t>
            </a:r>
            <a:r>
              <a:rPr lang="en-US" sz="1425" dirty="0"/>
              <a:t> </a:t>
            </a:r>
            <a:r>
              <a:rPr lang="en-US" sz="1425" dirty="0" err="1"/>
              <a:t>chịu</a:t>
            </a:r>
            <a:r>
              <a:rPr lang="en-US" sz="1425" dirty="0"/>
              <a:t> </a:t>
            </a:r>
            <a:r>
              <a:rPr lang="en-US" sz="1425" dirty="0" err="1"/>
              <a:t>trách</a:t>
            </a:r>
            <a:r>
              <a:rPr lang="en-US" sz="1425" dirty="0"/>
              <a:t> </a:t>
            </a:r>
            <a:r>
              <a:rPr lang="en-US" sz="1425" dirty="0" err="1"/>
              <a:t>nhiệm</a:t>
            </a:r>
            <a:r>
              <a:rPr lang="en-US" sz="1425" dirty="0"/>
              <a:t> </a:t>
            </a:r>
            <a:r>
              <a:rPr lang="en-US" sz="1425" dirty="0" err="1"/>
              <a:t>kiểm</a:t>
            </a:r>
            <a:r>
              <a:rPr lang="en-US" sz="1425" dirty="0"/>
              <a:t> </a:t>
            </a:r>
            <a:r>
              <a:rPr lang="en-US" sz="1425" dirty="0" err="1"/>
              <a:t>thử</a:t>
            </a:r>
            <a:r>
              <a:rPr lang="en-US" sz="1425" dirty="0"/>
              <a:t> </a:t>
            </a:r>
            <a:r>
              <a:rPr lang="en-US" sz="1425" dirty="0" err="1"/>
              <a:t>phát</a:t>
            </a:r>
            <a:r>
              <a:rPr lang="en-US" sz="1425" dirty="0"/>
              <a:t> </a:t>
            </a:r>
            <a:r>
              <a:rPr lang="en-US" sz="1425" dirty="0" err="1"/>
              <a:t>hành</a:t>
            </a:r>
            <a:r>
              <a:rPr lang="en-US" sz="1575" dirty="0"/>
              <a:t>.</a:t>
            </a:r>
          </a:p>
          <a:p>
            <a:pPr marL="0" indent="0">
              <a:spcAft>
                <a:spcPts val="450"/>
              </a:spcAft>
              <a:buNone/>
              <a:defRPr/>
            </a:pPr>
            <a:endParaRPr lang="vi-VN" sz="900" dirty="0">
              <a:solidFill>
                <a:prstClr val="black">
                  <a:lumMod val="75000"/>
                  <a:lumOff val="25000"/>
                </a:prstClr>
              </a:solidFill>
              <a:cs typeface="Segoe UI"/>
            </a:endParaRPr>
          </a:p>
        </p:txBody>
      </p:sp>
      <p:grpSp>
        <p:nvGrpSpPr>
          <p:cNvPr id="33" name="Nhóm 32" descr="Hình tròn nhỏ với số 2 bên trong cho biết bước 2"/>
          <p:cNvGrpSpPr/>
          <p:nvPr/>
        </p:nvGrpSpPr>
        <p:grpSpPr bwMode="blackWhite">
          <a:xfrm>
            <a:off x="398665" y="2103193"/>
            <a:ext cx="418634" cy="307379"/>
            <a:chOff x="6953426" y="711274"/>
            <a:chExt cx="558179" cy="409838"/>
          </a:xfrm>
        </p:grpSpPr>
        <p:sp>
          <p:nvSpPr>
            <p:cNvPr id="34" name="Hình bầu dục 3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35" name="Hộp Văn bản 34" descr="Số 2"/>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2</a:t>
              </a:r>
            </a:p>
          </p:txBody>
        </p:sp>
      </p:grpSp>
      <p:sp>
        <p:nvSpPr>
          <p:cNvPr id="36" name="Chỗ dành sẵn cho Nội dung 17"/>
          <p:cNvSpPr txBox="1">
            <a:spLocks/>
          </p:cNvSpPr>
          <p:nvPr/>
        </p:nvSpPr>
        <p:spPr>
          <a:xfrm>
            <a:off x="792385" y="2133338"/>
            <a:ext cx="5538077" cy="105299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125" dirty="0" err="1"/>
              <a:t>Kiểm</a:t>
            </a:r>
            <a:r>
              <a:rPr lang="en-US" sz="1125" dirty="0"/>
              <a:t> </a:t>
            </a:r>
            <a:r>
              <a:rPr lang="en-US" sz="1125" dirty="0" err="1"/>
              <a:t>tra</a:t>
            </a:r>
            <a:r>
              <a:rPr lang="en-US" sz="1125" dirty="0"/>
              <a:t> </a:t>
            </a:r>
            <a:r>
              <a:rPr lang="en-US" sz="1125" dirty="0" err="1"/>
              <a:t>phát</a:t>
            </a:r>
            <a:r>
              <a:rPr lang="en-US" sz="1125" dirty="0"/>
              <a:t> </a:t>
            </a:r>
            <a:r>
              <a:rPr lang="en-US" sz="1125" dirty="0" err="1"/>
              <a:t>hành</a:t>
            </a:r>
            <a:r>
              <a:rPr lang="en-US" sz="1125" dirty="0"/>
              <a:t> </a:t>
            </a:r>
            <a:r>
              <a:rPr lang="en-US" sz="1125" dirty="0" err="1"/>
              <a:t>là</a:t>
            </a:r>
            <a:r>
              <a:rPr lang="en-US" sz="1125" dirty="0"/>
              <a:t> </a:t>
            </a:r>
            <a:r>
              <a:rPr lang="en-US" sz="1125" dirty="0" err="1"/>
              <a:t>một</a:t>
            </a:r>
            <a:r>
              <a:rPr lang="en-US" sz="1125" dirty="0"/>
              <a:t> </a:t>
            </a:r>
            <a:r>
              <a:rPr lang="en-US" sz="1125" dirty="0" err="1"/>
              <a:t>quá</a:t>
            </a:r>
            <a:r>
              <a:rPr lang="en-US" sz="1125" dirty="0"/>
              <a:t> </a:t>
            </a:r>
            <a:r>
              <a:rPr lang="en-US" sz="1125" dirty="0" err="1"/>
              <a:t>trình</a:t>
            </a:r>
            <a:r>
              <a:rPr lang="en-US" sz="1125" dirty="0"/>
              <a:t> </a:t>
            </a:r>
            <a:r>
              <a:rPr lang="en-US" sz="1125" dirty="0" err="1"/>
              <a:t>kiểm</a:t>
            </a:r>
            <a:r>
              <a:rPr lang="en-US" sz="1125" dirty="0"/>
              <a:t> </a:t>
            </a:r>
            <a:r>
              <a:rPr lang="en-US" sz="1125" dirty="0" err="1"/>
              <a:t>tra</a:t>
            </a:r>
            <a:r>
              <a:rPr lang="en-US" sz="1125" dirty="0"/>
              <a:t> </a:t>
            </a:r>
            <a:r>
              <a:rPr lang="en-US" sz="1125" dirty="0" err="1"/>
              <a:t>xác</a:t>
            </a:r>
            <a:r>
              <a:rPr lang="en-US" sz="1125" dirty="0"/>
              <a:t> </a:t>
            </a:r>
            <a:r>
              <a:rPr lang="en-US" sz="1125" dirty="0" err="1"/>
              <a:t>nhận</a:t>
            </a:r>
            <a:r>
              <a:rPr lang="en-US" sz="1125" dirty="0"/>
              <a:t> </a:t>
            </a:r>
            <a:r>
              <a:rPr lang="en-US" sz="1125" dirty="0" err="1"/>
              <a:t>để</a:t>
            </a:r>
            <a:r>
              <a:rPr lang="en-US" sz="1125" dirty="0"/>
              <a:t> </a:t>
            </a:r>
            <a:r>
              <a:rPr lang="en-US" sz="1125" dirty="0" err="1"/>
              <a:t>đảm</a:t>
            </a:r>
            <a:r>
              <a:rPr lang="en-US" sz="1125" dirty="0"/>
              <a:t> </a:t>
            </a:r>
            <a:r>
              <a:rPr lang="en-US" sz="1125" dirty="0" err="1"/>
              <a:t>bảo</a:t>
            </a:r>
            <a:r>
              <a:rPr lang="en-US" sz="1125" dirty="0"/>
              <a:t> </a:t>
            </a:r>
            <a:r>
              <a:rPr lang="en-US" sz="1125" dirty="0" err="1"/>
              <a:t>rằng</a:t>
            </a:r>
            <a:r>
              <a:rPr lang="en-US" sz="1125" dirty="0"/>
              <a:t> </a:t>
            </a:r>
            <a:r>
              <a:rPr lang="en-US" sz="1125" dirty="0" err="1"/>
              <a:t>một</a:t>
            </a:r>
            <a:r>
              <a:rPr lang="en-US" sz="1125" dirty="0"/>
              <a:t> </a:t>
            </a:r>
            <a:r>
              <a:rPr lang="en-US" sz="1125" dirty="0" err="1"/>
              <a:t>hệ</a:t>
            </a:r>
            <a:r>
              <a:rPr lang="en-US" sz="1125" dirty="0"/>
              <a:t> </a:t>
            </a:r>
            <a:r>
              <a:rPr lang="en-US" sz="1125" dirty="0" err="1"/>
              <a:t>thống</a:t>
            </a:r>
            <a:r>
              <a:rPr lang="en-US" sz="1125" dirty="0"/>
              <a:t> </a:t>
            </a:r>
            <a:r>
              <a:rPr lang="en-US" sz="1125" dirty="0" err="1"/>
              <a:t>đáp</a:t>
            </a:r>
            <a:r>
              <a:rPr lang="en-US" sz="1125" dirty="0"/>
              <a:t> </a:t>
            </a:r>
            <a:r>
              <a:rPr lang="en-US" sz="1125" dirty="0" err="1"/>
              <a:t>ứng</a:t>
            </a:r>
            <a:r>
              <a:rPr lang="en-US" sz="1125" dirty="0"/>
              <a:t> </a:t>
            </a:r>
            <a:r>
              <a:rPr lang="en-US" sz="1125" dirty="0" err="1"/>
              <a:t>các</a:t>
            </a:r>
            <a:r>
              <a:rPr lang="en-US" sz="1125" dirty="0"/>
              <a:t> </a:t>
            </a:r>
            <a:r>
              <a:rPr lang="en-US" sz="1125" dirty="0" err="1"/>
              <a:t>yêu</a:t>
            </a:r>
            <a:r>
              <a:rPr lang="en-US" sz="1125" dirty="0"/>
              <a:t> </a:t>
            </a:r>
            <a:r>
              <a:rPr lang="en-US" sz="1125" dirty="0" err="1"/>
              <a:t>cầu</a:t>
            </a:r>
            <a:r>
              <a:rPr lang="en-US" sz="1125" dirty="0"/>
              <a:t> </a:t>
            </a:r>
            <a:r>
              <a:rPr lang="en-US" sz="1125" dirty="0" err="1"/>
              <a:t>của</a:t>
            </a:r>
            <a:r>
              <a:rPr lang="en-US" sz="1125" dirty="0"/>
              <a:t> </a:t>
            </a:r>
            <a:r>
              <a:rPr lang="en-US" sz="1125" dirty="0" err="1"/>
              <a:t>nó</a:t>
            </a:r>
            <a:r>
              <a:rPr lang="en-US" sz="1125" dirty="0"/>
              <a:t> </a:t>
            </a:r>
            <a:r>
              <a:rPr lang="en-US" sz="1125" dirty="0" err="1"/>
              <a:t>và</a:t>
            </a:r>
            <a:r>
              <a:rPr lang="en-US" sz="1125" dirty="0"/>
              <a:t> </a:t>
            </a:r>
            <a:r>
              <a:rPr lang="en-US" sz="1125" dirty="0" err="1"/>
              <a:t>đủ</a:t>
            </a:r>
            <a:r>
              <a:rPr lang="en-US" sz="1125" dirty="0"/>
              <a:t> </a:t>
            </a:r>
            <a:r>
              <a:rPr lang="en-US" sz="1125" dirty="0" err="1"/>
              <a:t>tốt</a:t>
            </a:r>
            <a:r>
              <a:rPr lang="en-US" sz="1125" dirty="0"/>
              <a:t> </a:t>
            </a:r>
            <a:r>
              <a:rPr lang="en-US" sz="1125" dirty="0" err="1"/>
              <a:t>sử</a:t>
            </a:r>
            <a:r>
              <a:rPr lang="en-US" sz="1125" dirty="0"/>
              <a:t> </a:t>
            </a:r>
            <a:r>
              <a:rPr lang="en-US" sz="1125" dirty="0" err="1"/>
              <a:t>dụng</a:t>
            </a:r>
            <a:r>
              <a:rPr lang="en-US" sz="1125" dirty="0"/>
              <a:t> </a:t>
            </a:r>
            <a:r>
              <a:rPr lang="en-US" sz="1125" dirty="0" err="1"/>
              <a:t>bởi</a:t>
            </a:r>
            <a:r>
              <a:rPr lang="en-US" sz="1125" dirty="0"/>
              <a:t> </a:t>
            </a:r>
            <a:r>
              <a:rPr lang="en-US" sz="1125" dirty="0" err="1"/>
              <a:t>hệ</a:t>
            </a:r>
            <a:r>
              <a:rPr lang="en-US" sz="1125" dirty="0"/>
              <a:t> </a:t>
            </a:r>
            <a:r>
              <a:rPr lang="en-US" sz="1125" dirty="0" err="1"/>
              <a:t>thống</a:t>
            </a:r>
            <a:r>
              <a:rPr lang="en-US" sz="1125" dirty="0"/>
              <a:t> </a:t>
            </a:r>
            <a:r>
              <a:rPr lang="en-US" sz="1125" dirty="0" err="1"/>
              <a:t>khách</a:t>
            </a:r>
            <a:r>
              <a:rPr lang="en-US" sz="1125" dirty="0"/>
              <a:t> </a:t>
            </a:r>
            <a:r>
              <a:rPr lang="en-US" sz="1125" dirty="0" err="1"/>
              <a:t>hàng</a:t>
            </a:r>
            <a:r>
              <a:rPr lang="en-US" sz="1125" dirty="0"/>
              <a:t>. </a:t>
            </a:r>
            <a:r>
              <a:rPr lang="en-US" sz="1125" dirty="0" err="1"/>
              <a:t>Kiểm</a:t>
            </a:r>
            <a:r>
              <a:rPr lang="en-US" sz="1125" dirty="0"/>
              <a:t> </a:t>
            </a:r>
            <a:r>
              <a:rPr lang="en-US" sz="1125" dirty="0" err="1"/>
              <a:t>tra</a:t>
            </a:r>
            <a:r>
              <a:rPr lang="en-US" sz="1125" dirty="0"/>
              <a:t> </a:t>
            </a:r>
            <a:r>
              <a:rPr lang="en-US" sz="1125" dirty="0" err="1"/>
              <a:t>hệ</a:t>
            </a:r>
            <a:r>
              <a:rPr lang="en-US" sz="1125" dirty="0"/>
              <a:t> </a:t>
            </a:r>
            <a:r>
              <a:rPr lang="en-US" sz="1125" dirty="0" err="1"/>
              <a:t>thống</a:t>
            </a:r>
            <a:r>
              <a:rPr lang="en-US" sz="1125" dirty="0"/>
              <a:t> </a:t>
            </a:r>
            <a:r>
              <a:rPr lang="en-US" sz="1125" dirty="0" err="1"/>
              <a:t>bởi</a:t>
            </a:r>
            <a:r>
              <a:rPr lang="en-US" sz="1125" dirty="0"/>
              <a:t> </a:t>
            </a:r>
            <a:r>
              <a:rPr lang="en-US" sz="1125" dirty="0" err="1"/>
              <a:t>nhóm</a:t>
            </a:r>
            <a:r>
              <a:rPr lang="en-US" sz="1125" dirty="0"/>
              <a:t> </a:t>
            </a:r>
            <a:r>
              <a:rPr lang="en-US" sz="1125" dirty="0" err="1"/>
              <a:t>phát</a:t>
            </a:r>
            <a:r>
              <a:rPr lang="en-US" sz="1125" dirty="0"/>
              <a:t> </a:t>
            </a:r>
            <a:r>
              <a:rPr lang="en-US" sz="1125" dirty="0" err="1"/>
              <a:t>triển</a:t>
            </a:r>
            <a:r>
              <a:rPr lang="en-US" sz="1125" dirty="0"/>
              <a:t> </a:t>
            </a:r>
            <a:r>
              <a:rPr lang="en-US" sz="1125" dirty="0" err="1"/>
              <a:t>nên</a:t>
            </a:r>
            <a:r>
              <a:rPr lang="en-US" sz="1125" dirty="0"/>
              <a:t> </a:t>
            </a:r>
            <a:r>
              <a:rPr lang="en-US" sz="1125" dirty="0" err="1"/>
              <a:t>tập</a:t>
            </a:r>
            <a:r>
              <a:rPr lang="en-US" sz="1125" dirty="0"/>
              <a:t> </a:t>
            </a:r>
            <a:r>
              <a:rPr lang="en-US" sz="1125" dirty="0" err="1"/>
              <a:t>trung</a:t>
            </a:r>
            <a:r>
              <a:rPr lang="en-US" sz="1125" dirty="0"/>
              <a:t> </a:t>
            </a:r>
            <a:r>
              <a:rPr lang="en-US" sz="1125" dirty="0" err="1"/>
              <a:t>vào</a:t>
            </a:r>
            <a:r>
              <a:rPr lang="en-US" sz="1125" dirty="0"/>
              <a:t> </a:t>
            </a:r>
            <a:r>
              <a:rPr lang="en-US" sz="1125" dirty="0" err="1"/>
              <a:t>việc</a:t>
            </a:r>
            <a:r>
              <a:rPr lang="en-US" sz="1125" dirty="0"/>
              <a:t> </a:t>
            </a:r>
            <a:r>
              <a:rPr lang="en-US" sz="1125" dirty="0" err="1"/>
              <a:t>phát</a:t>
            </a:r>
            <a:r>
              <a:rPr lang="en-US" sz="1125" dirty="0"/>
              <a:t> </a:t>
            </a:r>
            <a:r>
              <a:rPr lang="en-US" sz="1125" dirty="0" err="1"/>
              <a:t>hiện</a:t>
            </a:r>
            <a:r>
              <a:rPr lang="en-US" sz="1125" dirty="0"/>
              <a:t> ra </a:t>
            </a:r>
            <a:r>
              <a:rPr lang="en-US" sz="1125" dirty="0" err="1"/>
              <a:t>các</a:t>
            </a:r>
            <a:r>
              <a:rPr lang="en-US" sz="1125" dirty="0"/>
              <a:t> </a:t>
            </a:r>
            <a:r>
              <a:rPr lang="en-US" sz="1125" dirty="0" err="1"/>
              <a:t>lỗi</a:t>
            </a:r>
            <a:r>
              <a:rPr lang="en-US" sz="1125" dirty="0"/>
              <a:t> </a:t>
            </a:r>
            <a:r>
              <a:rPr lang="en-US" sz="1125" dirty="0" err="1"/>
              <a:t>trong</a:t>
            </a:r>
            <a:r>
              <a:rPr lang="en-US" sz="1125" dirty="0"/>
              <a:t> </a:t>
            </a:r>
            <a:r>
              <a:rPr lang="en-US" sz="1125" dirty="0" err="1"/>
              <a:t>hệ</a:t>
            </a:r>
            <a:r>
              <a:rPr lang="en-US" sz="1125" dirty="0"/>
              <a:t> </a:t>
            </a:r>
            <a:r>
              <a:rPr lang="en-US" sz="1125" dirty="0" err="1"/>
              <a:t>thống</a:t>
            </a:r>
            <a:r>
              <a:rPr lang="en-US" sz="1125" dirty="0"/>
              <a:t> (</a:t>
            </a:r>
            <a:r>
              <a:rPr lang="en-US" sz="1125" dirty="0" err="1"/>
              <a:t>kiểm</a:t>
            </a:r>
            <a:r>
              <a:rPr lang="en-US" sz="1125" dirty="0"/>
              <a:t> </a:t>
            </a:r>
            <a:r>
              <a:rPr lang="en-US" sz="1125" dirty="0" err="1"/>
              <a:t>tra</a:t>
            </a:r>
            <a:r>
              <a:rPr lang="en-US" sz="1125" dirty="0"/>
              <a:t> </a:t>
            </a:r>
            <a:r>
              <a:rPr lang="en-US" sz="1125" dirty="0" err="1"/>
              <a:t>lỗi</a:t>
            </a:r>
            <a:r>
              <a:rPr lang="en-US" sz="1125" dirty="0"/>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p:cNvSpPr>
            <a:spLocks noGrp="1"/>
          </p:cNvSpPr>
          <p:nvPr>
            <p:ph type="title"/>
          </p:nvPr>
        </p:nvSpPr>
        <p:spPr/>
        <p:txBody>
          <a:bodyPr rtlCol="0">
            <a:normAutofit fontScale="90000"/>
          </a:bodyPr>
          <a:lstStyle/>
          <a:p>
            <a:pPr rtl="0"/>
            <a:r>
              <a:rPr lang="en-US" dirty="0" err="1"/>
              <a:t>Phân</a:t>
            </a:r>
            <a:r>
              <a:rPr lang="en-US" dirty="0"/>
              <a:t> </a:t>
            </a:r>
            <a:r>
              <a:rPr lang="en-US" dirty="0" err="1"/>
              <a:t>loại</a:t>
            </a:r>
            <a:endParaRPr lang="vi-VN" dirty="0">
              <a:latin typeface="Segoe UI Light" panose="020B0502040204020203" pitchFamily="34" charset="0"/>
              <a:cs typeface="Segoe UI Light" panose="020B0502040204020203" pitchFamily="34" charset="0"/>
            </a:endParaRPr>
          </a:p>
        </p:txBody>
      </p:sp>
      <p:grpSp>
        <p:nvGrpSpPr>
          <p:cNvPr id="13" name="Nhóm 12" descr="Hình tròn nhỏ với số 1 bên trong cho biết bước 1"/>
          <p:cNvGrpSpPr/>
          <p:nvPr/>
        </p:nvGrpSpPr>
        <p:grpSpPr bwMode="blackWhite">
          <a:xfrm>
            <a:off x="419043" y="1438498"/>
            <a:ext cx="418634" cy="307379"/>
            <a:chOff x="6953426" y="711274"/>
            <a:chExt cx="558179" cy="409838"/>
          </a:xfrm>
        </p:grpSpPr>
        <p:sp>
          <p:nvSpPr>
            <p:cNvPr id="14" name="Hình bầu dục 13"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15" name="Hộp Văn bản 14" descr="Số 1"/>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1</a:t>
              </a:r>
            </a:p>
          </p:txBody>
        </p:sp>
      </p:grpSp>
      <p:sp>
        <p:nvSpPr>
          <p:cNvPr id="16" name="Chỗ dành sẵn cho Nội dung 17"/>
          <p:cNvSpPr txBox="1">
            <a:spLocks/>
          </p:cNvSpPr>
          <p:nvPr/>
        </p:nvSpPr>
        <p:spPr>
          <a:xfrm>
            <a:off x="799528" y="1480947"/>
            <a:ext cx="5734475"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yêu</a:t>
            </a:r>
            <a:r>
              <a:rPr lang="en-US" dirty="0"/>
              <a:t> </a:t>
            </a:r>
            <a:r>
              <a:rPr lang="en-US" dirty="0" err="1"/>
              <a:t>cầu</a:t>
            </a:r>
            <a:r>
              <a:rPr lang="en-US" dirty="0"/>
              <a:t> (Requirements-based testing)</a:t>
            </a:r>
          </a:p>
        </p:txBody>
      </p:sp>
      <p:grpSp>
        <p:nvGrpSpPr>
          <p:cNvPr id="18" name="Nhóm 17" descr="Hình tròn nhỏ với số 2 bên trong cho biết bước 2"/>
          <p:cNvGrpSpPr/>
          <p:nvPr/>
        </p:nvGrpSpPr>
        <p:grpSpPr bwMode="blackWhite">
          <a:xfrm>
            <a:off x="419043" y="2172551"/>
            <a:ext cx="418634" cy="307379"/>
            <a:chOff x="6953426" y="711274"/>
            <a:chExt cx="558179" cy="409838"/>
          </a:xfrm>
        </p:grpSpPr>
        <p:sp>
          <p:nvSpPr>
            <p:cNvPr id="23" name="Hình bầu dục 22"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4" name="Hộp Văn bản 23" descr="Số 2"/>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2</a:t>
              </a:r>
            </a:p>
          </p:txBody>
        </p:sp>
      </p:grpSp>
      <p:sp>
        <p:nvSpPr>
          <p:cNvPr id="25" name="Chỗ dành sẵn cho Nội dung 17"/>
          <p:cNvSpPr txBox="1">
            <a:spLocks/>
          </p:cNvSpPr>
          <p:nvPr/>
        </p:nvSpPr>
        <p:spPr>
          <a:xfrm>
            <a:off x="799528" y="2202696"/>
            <a:ext cx="4866235" cy="83300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kịch</a:t>
            </a:r>
            <a:r>
              <a:rPr lang="en-US" dirty="0"/>
              <a:t> </a:t>
            </a:r>
            <a:r>
              <a:rPr lang="en-US" dirty="0" err="1"/>
              <a:t>bản</a:t>
            </a:r>
            <a:r>
              <a:rPr lang="en-US" dirty="0"/>
              <a:t> (Scenario testing)</a:t>
            </a:r>
          </a:p>
        </p:txBody>
      </p:sp>
      <p:grpSp>
        <p:nvGrpSpPr>
          <p:cNvPr id="26" name="Nhóm 25" descr="Hình tròn nhỏ với số 3 bên trong cho biết bước 3"/>
          <p:cNvGrpSpPr/>
          <p:nvPr/>
        </p:nvGrpSpPr>
        <p:grpSpPr bwMode="blackWhite">
          <a:xfrm>
            <a:off x="421954" y="2978781"/>
            <a:ext cx="418634" cy="307379"/>
            <a:chOff x="6953426" y="711274"/>
            <a:chExt cx="558179" cy="409838"/>
          </a:xfrm>
        </p:grpSpPr>
        <p:sp>
          <p:nvSpPr>
            <p:cNvPr id="27" name="Hình bầu dục 26" descr="Hình tròn nhỏ"/>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sz="1050" dirty="0"/>
            </a:p>
          </p:txBody>
        </p:sp>
        <p:sp>
          <p:nvSpPr>
            <p:cNvPr id="28" name="Hộp Văn bản 27" descr="Số 3"/>
            <p:cNvSpPr txBox="1">
              <a:spLocks noChangeAspect="1"/>
            </p:cNvSpPr>
            <p:nvPr/>
          </p:nvSpPr>
          <p:spPr bwMode="blackWhite">
            <a:xfrm>
              <a:off x="6953426" y="727565"/>
              <a:ext cx="558179" cy="338554"/>
            </a:xfrm>
            <a:prstGeom prst="rect">
              <a:avLst/>
            </a:prstGeom>
            <a:noFill/>
          </p:spPr>
          <p:txBody>
            <a:bodyPr wrap="square" rtlCol="0">
              <a:spAutoFit/>
            </a:bodyPr>
            <a:lstStyle/>
            <a:p>
              <a:pPr algn="ctr" rtl="0"/>
              <a:r>
                <a:rPr lang="vi-VN" sz="1050" dirty="0">
                  <a:solidFill>
                    <a:schemeClr val="bg1"/>
                  </a:solidFill>
                  <a:latin typeface="Segoe UI Semibold" panose="020B0702040204020203" pitchFamily="34" charset="0"/>
                  <a:cs typeface="Segoe UI Semibold" panose="020B0702040204020203" pitchFamily="34" charset="0"/>
                </a:rPr>
                <a:t>3</a:t>
              </a:r>
            </a:p>
          </p:txBody>
        </p:sp>
      </p:grpSp>
      <p:sp>
        <p:nvSpPr>
          <p:cNvPr id="29" name="Chỗ dành sẵn cho Nội dung 17"/>
          <p:cNvSpPr txBox="1">
            <a:spLocks/>
          </p:cNvSpPr>
          <p:nvPr/>
        </p:nvSpPr>
        <p:spPr>
          <a:xfrm>
            <a:off x="836796" y="3015359"/>
            <a:ext cx="6398577" cy="83300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dirty="0" err="1"/>
              <a:t>Kiểm</a:t>
            </a:r>
            <a:r>
              <a:rPr lang="en-US" dirty="0"/>
              <a:t> </a:t>
            </a:r>
            <a:r>
              <a:rPr lang="en-US" dirty="0" err="1"/>
              <a:t>thử</a:t>
            </a:r>
            <a:r>
              <a:rPr lang="en-US" dirty="0"/>
              <a:t> </a:t>
            </a:r>
            <a:r>
              <a:rPr lang="en-US" dirty="0" err="1"/>
              <a:t>hiệu</a:t>
            </a:r>
            <a:r>
              <a:rPr lang="en-US" dirty="0"/>
              <a:t> </a:t>
            </a:r>
            <a:r>
              <a:rPr lang="en-US" dirty="0" err="1"/>
              <a:t>suất</a:t>
            </a:r>
            <a:r>
              <a:rPr lang="en-US" dirty="0"/>
              <a:t> (Performance testing)</a:t>
            </a:r>
          </a:p>
        </p:txBody>
      </p:sp>
    </p:spTree>
    <p:extLst>
      <p:ext uri="{BB962C8B-B14F-4D97-AF65-F5344CB8AC3E}">
        <p14:creationId xmlns:p14="http://schemas.microsoft.com/office/powerpoint/2010/main" val="2596833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ormAutofit fontScale="90000"/>
          </a:bodyPr>
          <a:lstStyle/>
          <a:p>
            <a:pPr lvl="0"/>
            <a:r>
              <a:rPr lang="en-US" dirty="0"/>
              <a:t>Requirements-based testing</a:t>
            </a:r>
            <a:endParaRPr lang="vi-VN" dirty="0">
              <a:latin typeface="Segoe UI Light" panose="020B0502040204020203" pitchFamily="34" charset="0"/>
              <a:cs typeface="Segoe UI Light" panose="020B0502040204020203" pitchFamily="34" charset="0"/>
            </a:endParaRPr>
          </a:p>
        </p:txBody>
      </p:sp>
      <p:sp>
        <p:nvSpPr>
          <p:cNvPr id="5" name="Chỗ dành sẵn cho Nội dung 4"/>
          <p:cNvSpPr>
            <a:spLocks noGrp="1"/>
          </p:cNvSpPr>
          <p:nvPr>
            <p:ph sz="half" idx="4294967295"/>
          </p:nvPr>
        </p:nvSpPr>
        <p:spPr>
          <a:xfrm>
            <a:off x="406208" y="1073258"/>
            <a:ext cx="6789416" cy="2682816"/>
          </a:xfrm>
        </p:spPr>
        <p:txBody>
          <a:bodyPr spcFirstLastPara="1" vert="horz" wrap="square" lIns="68580" tIns="34290" rIns="68580" bIns="34290" rtlCol="0" anchor="t" anchorCtr="0">
            <a:normAutofit fontScale="92500"/>
          </a:bodyPr>
          <a:lstStyle/>
          <a:p>
            <a:pPr marL="214313" indent="-214313" algn="just">
              <a:lnSpc>
                <a:spcPts val="1350"/>
              </a:lnSpc>
              <a:spcAft>
                <a:spcPts val="1500"/>
              </a:spcAft>
              <a:buFont typeface="Wingdings" panose="05000000000000000000" pitchFamily="2" charset="2"/>
              <a:buChar char="Ø"/>
            </a:pPr>
            <a:r>
              <a:rPr lang="vi-VN" sz="1200" dirty="0"/>
              <a:t>Kiểm thử dựa trên yêu cầu đang phân phối những gì bạn đã hứa hoặc đã hoàn thành. Ngoài ra, nó là một phương pháp để xác minh rằng phần mềm đáp ứng yêu cầu của phần mềm ứng dụng. Phần mềm được xây dựng và kiểm thử dựa trên yêu cầu. Kiểm thử dựa trên yêu cầu sử dụng tài liệu đặc tả chức năng hoặc các tài liệu đặc tả yêu cầu, câu chuyện của người dùng (trong môi trường nhanh), trường hợp sử dụng hoặc biểu đồ luồng, </a:t>
            </a:r>
            <a:r>
              <a:rPr lang="vi-VN" sz="1200" dirty="0" err="1"/>
              <a:t>vv</a:t>
            </a:r>
            <a:r>
              <a:rPr lang="vi-VN" sz="1200" dirty="0"/>
              <a:t>...</a:t>
            </a:r>
            <a:endParaRPr lang="en-US" sz="1200" dirty="0"/>
          </a:p>
          <a:p>
            <a:pPr marL="214313" indent="-214313" algn="just">
              <a:lnSpc>
                <a:spcPts val="1350"/>
              </a:lnSpc>
              <a:spcAft>
                <a:spcPts val="1500"/>
              </a:spcAft>
              <a:buFont typeface="Wingdings" panose="05000000000000000000" pitchFamily="2" charset="2"/>
              <a:buChar char="Ø"/>
            </a:pPr>
            <a:r>
              <a:rPr lang="en-US" sz="1200" dirty="0" err="1"/>
              <a:t>Một</a:t>
            </a:r>
            <a:r>
              <a:rPr lang="en-US" sz="1200" dirty="0"/>
              <a:t> nguyên tắc chung của thực hành kỹ thuật yêu cầu tốt là các yêu cầu phải được kiểm tra. Đó là, yêu cầu phải được viết để có thể thiết kế một bài kiểm tra cho yêu cầu đó. Sau đó, người kiểm tra có thể kiểm tra xem yêu cầu đã được thỏa mãn chưa. Do đó, kiểm thử dựa trên yêu cầu là một cách tiếp cận có hệ thống đối với thiết kế trường hợp kiểm thử  trong đó bạn xem xét từng yêu cầu và rút ra một bộ kiểm thử cho nó. Kiểm thử dựa trên yêu cầu là </a:t>
            </a:r>
            <a:r>
              <a:rPr lang="en-US" sz="1200" dirty="0" err="1"/>
              <a:t>xác</a:t>
            </a:r>
            <a:r>
              <a:rPr lang="en-US" sz="1200" dirty="0"/>
              <a:t> nhận thay vì kiểm tra lỗi, bạn đang cố chứng minh rằng hệ thống đã thực hiện đúng yêu cầu của mình..</a:t>
            </a:r>
          </a:p>
          <a:p>
            <a:pPr marL="0" indent="0" algn="just">
              <a:lnSpc>
                <a:spcPts val="1350"/>
              </a:lnSpc>
              <a:spcBef>
                <a:spcPts val="750"/>
              </a:spcBef>
              <a:spcAft>
                <a:spcPts val="1500"/>
              </a:spcAft>
              <a:buNone/>
            </a:pPr>
            <a:endParaRPr lang="vi-VN" sz="9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Mentscare</a:t>
            </a:r>
            <a:endParaRPr lang="vi-VN" dirty="0">
              <a:latin typeface="Segoe UI Light" panose="020B0502040204020203" pitchFamily="34" charset="0"/>
              <a:cs typeface="Segoe UI Light" panose="020B0502040204020203" pitchFamily="34" charset="0"/>
            </a:endParaRPr>
          </a:p>
        </p:txBody>
      </p:sp>
      <p:sp>
        <p:nvSpPr>
          <p:cNvPr id="38" name="Chỗ dành sẵn cho Nội dung 17"/>
          <p:cNvSpPr txBox="1">
            <a:spLocks/>
          </p:cNvSpPr>
          <p:nvPr/>
        </p:nvSpPr>
        <p:spPr>
          <a:xfrm>
            <a:off x="429751" y="972075"/>
            <a:ext cx="8284498" cy="383538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err="1"/>
              <a:t>Ví</a:t>
            </a:r>
            <a:r>
              <a:rPr lang="en-US" dirty="0"/>
              <a:t> </a:t>
            </a:r>
            <a:r>
              <a:rPr lang="en-US" dirty="0" err="1"/>
              <a:t>dụ</a:t>
            </a:r>
            <a:r>
              <a:rPr lang="en-US" dirty="0"/>
              <a:t>, </a:t>
            </a:r>
            <a:r>
              <a:rPr lang="en-US" dirty="0" err="1"/>
              <a:t>hãy</a:t>
            </a:r>
            <a:r>
              <a:rPr lang="en-US" dirty="0"/>
              <a:t> </a:t>
            </a:r>
            <a:r>
              <a:rPr lang="en-US" dirty="0" err="1"/>
              <a:t>xem</a:t>
            </a:r>
            <a:r>
              <a:rPr lang="en-US" dirty="0"/>
              <a:t> </a:t>
            </a:r>
            <a:r>
              <a:rPr lang="en-US" dirty="0" err="1"/>
              <a:t>xét</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hệ</a:t>
            </a:r>
            <a:r>
              <a:rPr lang="en-US" dirty="0"/>
              <a:t> </a:t>
            </a:r>
            <a:r>
              <a:rPr lang="en-US" dirty="0" err="1"/>
              <a:t>thống</a:t>
            </a:r>
            <a:r>
              <a:rPr lang="en-US" dirty="0"/>
              <a:t> </a:t>
            </a:r>
            <a:r>
              <a:rPr lang="en-US" dirty="0" err="1"/>
              <a:t>Mentcare</a:t>
            </a:r>
            <a:r>
              <a:rPr lang="en-US" dirty="0"/>
              <a:t> </a:t>
            </a:r>
            <a:r>
              <a:rPr lang="en-US" dirty="0" err="1"/>
              <a:t>sau</a:t>
            </a:r>
            <a:r>
              <a:rPr lang="en-US" dirty="0"/>
              <a:t> </a:t>
            </a:r>
            <a:r>
              <a:rPr lang="en-US" dirty="0" err="1"/>
              <a:t>đây</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dị</a:t>
            </a:r>
            <a:r>
              <a:rPr lang="en-US" dirty="0"/>
              <a:t> </a:t>
            </a:r>
            <a:r>
              <a:rPr lang="en-US" dirty="0" err="1"/>
              <a:t>ứng</a:t>
            </a:r>
            <a:r>
              <a:rPr lang="en-US" dirty="0"/>
              <a:t> </a:t>
            </a:r>
            <a:r>
              <a:rPr lang="en-US" dirty="0" err="1"/>
              <a:t>thuốc</a:t>
            </a:r>
            <a:r>
              <a:rPr lang="en-US" dirty="0"/>
              <a:t>::</a:t>
            </a:r>
          </a:p>
          <a:p>
            <a:pPr algn="just"/>
            <a:r>
              <a:rPr lang="en-US" i="1" dirty="0" err="1"/>
              <a:t>Nếu</a:t>
            </a:r>
            <a:r>
              <a:rPr lang="en-US" i="1" dirty="0"/>
              <a:t> </a:t>
            </a:r>
            <a:r>
              <a:rPr lang="en-US" i="1" dirty="0" err="1"/>
              <a:t>một</a:t>
            </a:r>
            <a:r>
              <a:rPr lang="en-US" i="1" dirty="0"/>
              <a:t> </a:t>
            </a:r>
            <a:r>
              <a:rPr lang="en-US" i="1" dirty="0" err="1"/>
              <a:t>bệnh</a:t>
            </a:r>
            <a:r>
              <a:rPr lang="en-US" i="1" dirty="0"/>
              <a:t> </a:t>
            </a:r>
            <a:r>
              <a:rPr lang="en-US" i="1" dirty="0" err="1"/>
              <a:t>nhân</a:t>
            </a:r>
            <a:r>
              <a:rPr lang="en-US" i="1" dirty="0"/>
              <a:t> </a:t>
            </a:r>
            <a:r>
              <a:rPr lang="en-US" i="1" dirty="0" err="1"/>
              <a:t>được</a:t>
            </a:r>
            <a:r>
              <a:rPr lang="en-US" i="1" dirty="0"/>
              <a:t> </a:t>
            </a:r>
            <a:r>
              <a:rPr lang="en-US" i="1" dirty="0" err="1"/>
              <a:t>biết</a:t>
            </a:r>
            <a:r>
              <a:rPr lang="en-US" i="1" dirty="0"/>
              <a:t> </a:t>
            </a:r>
            <a:r>
              <a:rPr lang="en-US" i="1" dirty="0" err="1"/>
              <a:t>là</a:t>
            </a:r>
            <a:r>
              <a:rPr lang="en-US" i="1" dirty="0"/>
              <a:t> </a:t>
            </a:r>
            <a:r>
              <a:rPr lang="en-US" i="1" dirty="0" err="1"/>
              <a:t>dị</a:t>
            </a:r>
            <a:r>
              <a:rPr lang="en-US" i="1" dirty="0"/>
              <a:t> </a:t>
            </a:r>
            <a:r>
              <a:rPr lang="en-US" i="1" dirty="0" err="1"/>
              <a:t>ứng</a:t>
            </a:r>
            <a:r>
              <a:rPr lang="en-US" i="1" dirty="0"/>
              <a:t> </a:t>
            </a:r>
            <a:r>
              <a:rPr lang="en-US" i="1" dirty="0" err="1"/>
              <a:t>với</a:t>
            </a:r>
            <a:r>
              <a:rPr lang="en-US" i="1" dirty="0"/>
              <a:t> </a:t>
            </a:r>
            <a:r>
              <a:rPr lang="en-US" i="1" dirty="0" err="1"/>
              <a:t>bất</a:t>
            </a:r>
            <a:r>
              <a:rPr lang="en-US" i="1" dirty="0"/>
              <a:t> </a:t>
            </a:r>
            <a:r>
              <a:rPr lang="en-US" i="1" dirty="0" err="1"/>
              <a:t>kỳ</a:t>
            </a:r>
            <a:r>
              <a:rPr lang="en-US" i="1" dirty="0"/>
              <a:t> </a:t>
            </a:r>
            <a:r>
              <a:rPr lang="en-US" i="1" dirty="0" err="1"/>
              <a:t>loại</a:t>
            </a:r>
            <a:r>
              <a:rPr lang="en-US" i="1" dirty="0"/>
              <a:t> </a:t>
            </a:r>
            <a:r>
              <a:rPr lang="en-US" i="1" dirty="0" err="1"/>
              <a:t>thuốc</a:t>
            </a:r>
            <a:r>
              <a:rPr lang="en-US" i="1" dirty="0"/>
              <a:t> </a:t>
            </a:r>
            <a:r>
              <a:rPr lang="en-US" i="1" dirty="0" err="1"/>
              <a:t>cụ</a:t>
            </a:r>
            <a:r>
              <a:rPr lang="en-US" i="1" dirty="0"/>
              <a:t> </a:t>
            </a:r>
            <a:r>
              <a:rPr lang="en-US" i="1" dirty="0" err="1"/>
              <a:t>thể</a:t>
            </a:r>
            <a:r>
              <a:rPr lang="en-US" i="1" dirty="0"/>
              <a:t> </a:t>
            </a:r>
            <a:r>
              <a:rPr lang="en-US" i="1" dirty="0" err="1"/>
              <a:t>nào</a:t>
            </a:r>
            <a:r>
              <a:rPr lang="en-US" i="1" dirty="0"/>
              <a:t>, </a:t>
            </a:r>
            <a:r>
              <a:rPr lang="en-US" i="1" dirty="0" err="1"/>
              <a:t>thì</a:t>
            </a:r>
            <a:r>
              <a:rPr lang="en-US" i="1" dirty="0"/>
              <a:t> </a:t>
            </a:r>
            <a:r>
              <a:rPr lang="en-US" i="1" dirty="0" err="1"/>
              <a:t>việc</a:t>
            </a:r>
            <a:r>
              <a:rPr lang="en-US" i="1" dirty="0"/>
              <a:t> </a:t>
            </a:r>
            <a:r>
              <a:rPr lang="en-US" i="1" dirty="0" err="1"/>
              <a:t>kê</a:t>
            </a:r>
            <a:r>
              <a:rPr lang="en-US" i="1" dirty="0"/>
              <a:t> </a:t>
            </a:r>
            <a:r>
              <a:rPr lang="en-US" i="1" dirty="0" err="1"/>
              <a:t>đơn</a:t>
            </a:r>
            <a:r>
              <a:rPr lang="en-US" i="1" dirty="0"/>
              <a:t> </a:t>
            </a:r>
            <a:r>
              <a:rPr lang="en-US" i="1" dirty="0" err="1"/>
              <a:t>thuốc</a:t>
            </a:r>
            <a:r>
              <a:rPr lang="en-US" i="1" dirty="0"/>
              <a:t> </a:t>
            </a:r>
            <a:r>
              <a:rPr lang="en-US" i="1" dirty="0" err="1"/>
              <a:t>đó</a:t>
            </a:r>
            <a:r>
              <a:rPr lang="en-US" i="1" dirty="0"/>
              <a:t> </a:t>
            </a:r>
            <a:r>
              <a:rPr lang="en-US" i="1" dirty="0" err="1"/>
              <a:t>sẽ</a:t>
            </a:r>
            <a:r>
              <a:rPr lang="en-US" i="1" dirty="0"/>
              <a:t> </a:t>
            </a:r>
            <a:r>
              <a:rPr lang="en-US" i="1" dirty="0" err="1"/>
              <a:t>dẫn</a:t>
            </a:r>
            <a:r>
              <a:rPr lang="en-US" i="1" dirty="0"/>
              <a:t> </a:t>
            </a:r>
            <a:r>
              <a:rPr lang="en-US" i="1" dirty="0" err="1"/>
              <a:t>đến</a:t>
            </a:r>
            <a:r>
              <a:rPr lang="en-US" i="1" dirty="0"/>
              <a:t> </a:t>
            </a:r>
            <a:r>
              <a:rPr lang="en-US" i="1" dirty="0" err="1"/>
              <a:t>một</a:t>
            </a:r>
            <a:r>
              <a:rPr lang="en-US" i="1" dirty="0"/>
              <a:t> </a:t>
            </a:r>
            <a:r>
              <a:rPr lang="en-US" i="1" dirty="0" err="1"/>
              <a:t>thông</a:t>
            </a:r>
            <a:r>
              <a:rPr lang="en-US" i="1" dirty="0"/>
              <a:t> </a:t>
            </a:r>
            <a:r>
              <a:rPr lang="en-US" i="1" dirty="0" err="1"/>
              <a:t>điệp</a:t>
            </a:r>
            <a:r>
              <a:rPr lang="en-US" i="1" dirty="0"/>
              <a:t> </a:t>
            </a:r>
            <a:r>
              <a:rPr lang="en-US" i="1" dirty="0" err="1"/>
              <a:t>cảnh</a:t>
            </a:r>
            <a:r>
              <a:rPr lang="en-US" i="1" dirty="0"/>
              <a:t> </a:t>
            </a:r>
            <a:r>
              <a:rPr lang="en-US" i="1" dirty="0" err="1"/>
              <a:t>báo</a:t>
            </a:r>
            <a:r>
              <a:rPr lang="en-US" i="1" dirty="0"/>
              <a:t> </a:t>
            </a:r>
            <a:r>
              <a:rPr lang="en-US" i="1" dirty="0" err="1"/>
              <a:t>được</a:t>
            </a:r>
            <a:r>
              <a:rPr lang="en-US" i="1" dirty="0"/>
              <a:t> </a:t>
            </a:r>
            <a:r>
              <a:rPr lang="en-US" i="1" dirty="0" err="1"/>
              <a:t>đưa</a:t>
            </a:r>
            <a:r>
              <a:rPr lang="en-US" i="1" dirty="0"/>
              <a:t> ra </a:t>
            </a:r>
            <a:r>
              <a:rPr lang="en-US" i="1" dirty="0" err="1"/>
              <a:t>cho</a:t>
            </a:r>
            <a:r>
              <a:rPr lang="en-US" i="1" dirty="0"/>
              <a:t> </a:t>
            </a:r>
            <a:r>
              <a:rPr lang="en-US" i="1" dirty="0" err="1"/>
              <a:t>người</a:t>
            </a:r>
            <a:r>
              <a:rPr lang="en-US" i="1" dirty="0"/>
              <a:t> </a:t>
            </a:r>
            <a:r>
              <a:rPr lang="en-US" i="1" dirty="0" err="1"/>
              <a:t>sử</a:t>
            </a:r>
            <a:r>
              <a:rPr lang="en-US" i="1" dirty="0"/>
              <a:t> </a:t>
            </a:r>
            <a:r>
              <a:rPr lang="en-US" i="1" dirty="0" err="1"/>
              <a:t>dụng</a:t>
            </a:r>
            <a:r>
              <a:rPr lang="en-US" i="1" dirty="0"/>
              <a:t> </a:t>
            </a:r>
            <a:r>
              <a:rPr lang="en-US" i="1" dirty="0" err="1"/>
              <a:t>hệ</a:t>
            </a:r>
            <a:r>
              <a:rPr lang="en-US" i="1" dirty="0"/>
              <a:t> </a:t>
            </a:r>
            <a:r>
              <a:rPr lang="en-US" i="1" dirty="0" err="1"/>
              <a:t>thống</a:t>
            </a:r>
            <a:r>
              <a:rPr lang="en-US" i="1" dirty="0"/>
              <a:t>.</a:t>
            </a:r>
            <a:endParaRPr lang="en-US" dirty="0"/>
          </a:p>
          <a:p>
            <a:pPr algn="just"/>
            <a:r>
              <a:rPr lang="en-US" i="1" dirty="0" err="1"/>
              <a:t>Nếu</a:t>
            </a:r>
            <a:r>
              <a:rPr lang="en-US" i="1" dirty="0"/>
              <a:t> </a:t>
            </a:r>
            <a:r>
              <a:rPr lang="en-US" i="1" dirty="0" err="1"/>
              <a:t>một</a:t>
            </a:r>
            <a:r>
              <a:rPr lang="en-US" i="1" dirty="0"/>
              <a:t> </a:t>
            </a:r>
            <a:r>
              <a:rPr lang="en-US" i="1" dirty="0" err="1"/>
              <a:t>người</a:t>
            </a:r>
            <a:r>
              <a:rPr lang="en-US" i="1" dirty="0"/>
              <a:t> </a:t>
            </a:r>
            <a:r>
              <a:rPr lang="en-US" i="1" dirty="0" err="1"/>
              <a:t>kê</a:t>
            </a:r>
            <a:r>
              <a:rPr lang="en-US" i="1" dirty="0"/>
              <a:t> </a:t>
            </a:r>
            <a:r>
              <a:rPr lang="en-US" i="1" dirty="0" err="1"/>
              <a:t>đơn</a:t>
            </a:r>
            <a:r>
              <a:rPr lang="en-US" i="1" dirty="0"/>
              <a:t> </a:t>
            </a:r>
            <a:r>
              <a:rPr lang="en-US" i="1" dirty="0" err="1"/>
              <a:t>chọn</a:t>
            </a:r>
            <a:r>
              <a:rPr lang="en-US" i="1" dirty="0"/>
              <a:t> </a:t>
            </a:r>
            <a:r>
              <a:rPr lang="en-US" i="1" dirty="0" err="1"/>
              <a:t>bỏ</a:t>
            </a:r>
            <a:r>
              <a:rPr lang="en-US" i="1" dirty="0"/>
              <a:t> qua </a:t>
            </a:r>
            <a:r>
              <a:rPr lang="en-US" i="1" dirty="0" err="1"/>
              <a:t>một</a:t>
            </a:r>
            <a:r>
              <a:rPr lang="en-US" i="1" dirty="0"/>
              <a:t> </a:t>
            </a:r>
            <a:r>
              <a:rPr lang="en-US" i="1" dirty="0" err="1"/>
              <a:t>cảnh</a:t>
            </a:r>
            <a:r>
              <a:rPr lang="en-US" i="1" dirty="0"/>
              <a:t> </a:t>
            </a:r>
            <a:r>
              <a:rPr lang="en-US" i="1" dirty="0" err="1"/>
              <a:t>báo</a:t>
            </a:r>
            <a:r>
              <a:rPr lang="en-US" i="1" dirty="0"/>
              <a:t> </a:t>
            </a:r>
            <a:r>
              <a:rPr lang="en-US" i="1" dirty="0" err="1"/>
              <a:t>dị</a:t>
            </a:r>
            <a:r>
              <a:rPr lang="en-US" i="1" dirty="0"/>
              <a:t> </a:t>
            </a:r>
            <a:r>
              <a:rPr lang="en-US" i="1" dirty="0" err="1"/>
              <a:t>ứng</a:t>
            </a:r>
            <a:r>
              <a:rPr lang="en-US" i="1" dirty="0"/>
              <a:t>, </a:t>
            </a:r>
            <a:r>
              <a:rPr lang="en-US" i="1" dirty="0" err="1"/>
              <a:t>anh</a:t>
            </a:r>
            <a:r>
              <a:rPr lang="en-US" i="1" dirty="0"/>
              <a:t> ta </a:t>
            </a:r>
            <a:r>
              <a:rPr lang="en-US" i="1" dirty="0" err="1"/>
              <a:t>hoặc</a:t>
            </a:r>
            <a:r>
              <a:rPr lang="en-US" i="1" dirty="0"/>
              <a:t> </a:t>
            </a:r>
            <a:r>
              <a:rPr lang="en-US" i="1" dirty="0" err="1"/>
              <a:t>cô</a:t>
            </a:r>
            <a:r>
              <a:rPr lang="en-US" i="1" dirty="0"/>
              <a:t> ta </a:t>
            </a:r>
            <a:r>
              <a:rPr lang="en-US" i="1" dirty="0" err="1"/>
              <a:t>sẽ</a:t>
            </a:r>
            <a:r>
              <a:rPr lang="en-US" i="1" dirty="0"/>
              <a:t> </a:t>
            </a:r>
            <a:r>
              <a:rPr lang="en-US" i="1" dirty="0" err="1"/>
              <a:t>cung</a:t>
            </a:r>
            <a:r>
              <a:rPr lang="en-US" i="1" dirty="0"/>
              <a:t> </a:t>
            </a:r>
            <a:r>
              <a:rPr lang="en-US" i="1" dirty="0" err="1"/>
              <a:t>cấp</a:t>
            </a:r>
            <a:r>
              <a:rPr lang="en-US" i="1" dirty="0"/>
              <a:t> </a:t>
            </a:r>
            <a:r>
              <a:rPr lang="en-US" i="1" dirty="0" err="1"/>
              <a:t>một</a:t>
            </a:r>
            <a:r>
              <a:rPr lang="en-US" i="1" dirty="0"/>
              <a:t> </a:t>
            </a:r>
            <a:r>
              <a:rPr lang="en-US" i="1" dirty="0" err="1"/>
              <a:t>lý</a:t>
            </a:r>
            <a:r>
              <a:rPr lang="en-US" i="1" dirty="0"/>
              <a:t> do </a:t>
            </a:r>
            <a:r>
              <a:rPr lang="en-US" i="1" dirty="0" err="1"/>
              <a:t>tại</a:t>
            </a:r>
            <a:r>
              <a:rPr lang="en-US" i="1" dirty="0"/>
              <a:t> </a:t>
            </a:r>
            <a:r>
              <a:rPr lang="en-US" i="1" dirty="0" err="1"/>
              <a:t>sao</a:t>
            </a:r>
            <a:r>
              <a:rPr lang="en-US" i="1" dirty="0"/>
              <a:t> </a:t>
            </a:r>
            <a:r>
              <a:rPr lang="en-US" i="1" dirty="0" err="1"/>
              <a:t>điều</a:t>
            </a:r>
            <a:r>
              <a:rPr lang="en-US" i="1" dirty="0"/>
              <a:t> </a:t>
            </a:r>
            <a:r>
              <a:rPr lang="en-US" i="1" dirty="0" err="1"/>
              <a:t>này</a:t>
            </a:r>
            <a:r>
              <a:rPr lang="en-US" i="1" dirty="0"/>
              <a:t> </a:t>
            </a:r>
            <a:r>
              <a:rPr lang="en-US" i="1" dirty="0" err="1"/>
              <a:t>đã</a:t>
            </a:r>
            <a:r>
              <a:rPr lang="en-US" i="1" dirty="0"/>
              <a:t> </a:t>
            </a:r>
            <a:r>
              <a:rPr lang="en-US" i="1" dirty="0" err="1"/>
              <a:t>bị</a:t>
            </a:r>
            <a:r>
              <a:rPr lang="en-US" i="1" dirty="0"/>
              <a:t> </a:t>
            </a:r>
            <a:r>
              <a:rPr lang="en-US" i="1" dirty="0" err="1"/>
              <a:t>bỏ</a:t>
            </a:r>
            <a:r>
              <a:rPr lang="en-US" i="1" dirty="0"/>
              <a:t> qua.</a:t>
            </a:r>
          </a:p>
          <a:p>
            <a:endParaRPr lang="en-US" sz="900" dirty="0"/>
          </a:p>
          <a:p>
            <a:endParaRPr lang="en-US" sz="900"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normAutofit fontScale="90000"/>
          </a:bodyPr>
          <a:lstStyle/>
          <a:p>
            <a:pPr rtl="0"/>
            <a:r>
              <a:rPr lang="en-US" dirty="0" err="1">
                <a:latin typeface="Segoe UI Light" panose="020B0502040204020203" pitchFamily="34" charset="0"/>
                <a:cs typeface="Segoe UI Light" panose="020B0502040204020203" pitchFamily="34" charset="0"/>
              </a:rPr>
              <a:t>Hệ</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thống</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Mentcare</a:t>
            </a:r>
            <a:endParaRPr lang="vi-VN" dirty="0">
              <a:latin typeface="Segoe UI Light" panose="020B0502040204020203" pitchFamily="34" charset="0"/>
              <a:cs typeface="Segoe UI Light" panose="020B0502040204020203" pitchFamily="34" charset="0"/>
            </a:endParaRPr>
          </a:p>
        </p:txBody>
      </p:sp>
      <p:sp>
        <p:nvSpPr>
          <p:cNvPr id="42" name="Chỗ dành sẵn cho Nội dung 17"/>
          <p:cNvSpPr txBox="1">
            <a:spLocks/>
          </p:cNvSpPr>
          <p:nvPr/>
        </p:nvSpPr>
        <p:spPr>
          <a:xfrm>
            <a:off x="390905" y="1023425"/>
            <a:ext cx="8299800" cy="3905554"/>
          </a:xfrm>
          <a:prstGeom prst="rect">
            <a:avLst/>
          </a:prstGeom>
        </p:spPr>
        <p:txBody>
          <a:bodyPr vert="horz" lIns="68580" tIns="34290" rIns="68580" bIns="3429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này</a:t>
            </a:r>
            <a:r>
              <a:rPr lang="en-US" dirty="0"/>
              <a:t> </a:t>
            </a:r>
            <a:r>
              <a:rPr lang="en-US" dirty="0" err="1"/>
              <a:t>đã</a:t>
            </a:r>
            <a:r>
              <a:rPr lang="en-US" dirty="0"/>
              <a:t> </a:t>
            </a:r>
            <a:r>
              <a:rPr lang="en-US" dirty="0" err="1"/>
              <a:t>được</a:t>
            </a:r>
            <a:r>
              <a:rPr lang="en-US" dirty="0"/>
              <a:t> </a:t>
            </a:r>
            <a:r>
              <a:rPr lang="en-US" dirty="0" err="1"/>
              <a:t>thỏa</a:t>
            </a:r>
            <a:r>
              <a:rPr lang="en-US" dirty="0"/>
              <a:t> </a:t>
            </a:r>
            <a:r>
              <a:rPr lang="en-US" dirty="0" err="1"/>
              <a:t>mãn</a:t>
            </a:r>
            <a:r>
              <a:rPr lang="en-US" dirty="0"/>
              <a:t> </a:t>
            </a:r>
            <a:r>
              <a:rPr lang="en-US" dirty="0" err="1"/>
              <a:t>chưa</a:t>
            </a:r>
            <a:r>
              <a:rPr lang="en-US" dirty="0"/>
              <a:t>, </a:t>
            </a:r>
            <a:r>
              <a:rPr lang="en-US" dirty="0" err="1"/>
              <a:t>bạn</a:t>
            </a:r>
            <a:r>
              <a:rPr lang="en-US" dirty="0"/>
              <a:t> </a:t>
            </a:r>
            <a:r>
              <a:rPr lang="en-US" dirty="0" err="1"/>
              <a:t>cần</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số</a:t>
            </a:r>
            <a:r>
              <a:rPr lang="en-US" dirty="0"/>
              <a:t> </a:t>
            </a:r>
            <a:r>
              <a:rPr lang="en-US" dirty="0" err="1"/>
              <a:t>kiểm</a:t>
            </a:r>
            <a:r>
              <a:rPr lang="en-US" dirty="0"/>
              <a:t> </a:t>
            </a:r>
            <a:r>
              <a:rPr lang="en-US" dirty="0" err="1"/>
              <a:t>thử</a:t>
            </a:r>
            <a:r>
              <a:rPr lang="en-US" dirty="0"/>
              <a:t> </a:t>
            </a:r>
            <a:r>
              <a:rPr lang="en-US" dirty="0" err="1"/>
              <a:t>liên</a:t>
            </a:r>
            <a:r>
              <a:rPr lang="en-US" dirty="0"/>
              <a:t> </a:t>
            </a:r>
            <a:r>
              <a:rPr lang="en-US" dirty="0" err="1"/>
              <a:t>quan</a:t>
            </a:r>
            <a:endParaRPr lang="en-US" dirty="0"/>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không</a:t>
            </a:r>
            <a:r>
              <a:rPr lang="en-US" dirty="0"/>
              <a:t> </a:t>
            </a:r>
            <a:r>
              <a:rPr lang="en-US" dirty="0" err="1"/>
              <a:t>có</a:t>
            </a:r>
            <a:r>
              <a:rPr lang="en-US" dirty="0"/>
              <a:t> </a:t>
            </a:r>
            <a:r>
              <a:rPr lang="en-US" dirty="0" err="1"/>
              <a:t>dị</a:t>
            </a:r>
            <a:r>
              <a:rPr lang="en-US" dirty="0"/>
              <a:t> </a:t>
            </a:r>
            <a:r>
              <a:rPr lang="en-US" dirty="0" err="1"/>
              <a:t>ứng</a:t>
            </a:r>
            <a:r>
              <a:rPr lang="en-US" dirty="0"/>
              <a:t> </a:t>
            </a:r>
            <a:r>
              <a:rPr lang="en-US" dirty="0" err="1"/>
              <a:t>được</a:t>
            </a:r>
            <a:r>
              <a:rPr lang="en-US" dirty="0"/>
              <a:t> </a:t>
            </a:r>
            <a:r>
              <a:rPr lang="en-US" dirty="0" err="1"/>
              <a:t>biết</a:t>
            </a:r>
            <a:r>
              <a:rPr lang="en-US" dirty="0"/>
              <a:t> </a:t>
            </a:r>
            <a:r>
              <a:rPr lang="en-US" dirty="0" err="1"/>
              <a:t>đến</a:t>
            </a:r>
            <a:r>
              <a:rPr lang="en-US" dirty="0"/>
              <a:t>. </a:t>
            </a:r>
            <a:r>
              <a:rPr lang="en-US" dirty="0" err="1"/>
              <a:t>Kê</a:t>
            </a:r>
            <a:r>
              <a:rPr lang="en-US" dirty="0"/>
              <a:t> </a:t>
            </a:r>
            <a:r>
              <a:rPr lang="en-US" dirty="0" err="1"/>
              <a:t>đơn</a:t>
            </a:r>
            <a:r>
              <a:rPr lang="en-US" dirty="0"/>
              <a:t> </a:t>
            </a:r>
            <a:r>
              <a:rPr lang="en-US" dirty="0" err="1"/>
              <a:t>thuốc</a:t>
            </a:r>
            <a:r>
              <a:rPr lang="en-US" dirty="0"/>
              <a:t> </a:t>
            </a:r>
            <a:r>
              <a:rPr lang="en-US" dirty="0" err="1"/>
              <a:t>cho</a:t>
            </a:r>
            <a:r>
              <a:rPr lang="en-US" dirty="0"/>
              <a:t> </a:t>
            </a:r>
            <a:r>
              <a:rPr lang="en-US" dirty="0" err="1"/>
              <a:t>dị</a:t>
            </a:r>
            <a:r>
              <a:rPr lang="en-US" dirty="0"/>
              <a:t> </a:t>
            </a:r>
            <a:r>
              <a:rPr lang="en-US" dirty="0" err="1"/>
              <a:t>ứng</a:t>
            </a:r>
            <a:r>
              <a:rPr lang="en-US" dirty="0"/>
              <a:t> </a:t>
            </a:r>
            <a:r>
              <a:rPr lang="en-US" dirty="0" err="1"/>
              <a:t>được</a:t>
            </a:r>
            <a:r>
              <a:rPr lang="en-US" dirty="0"/>
              <a:t> </a:t>
            </a:r>
            <a:r>
              <a:rPr lang="en-US" dirty="0" err="1"/>
              <a:t>biết</a:t>
            </a:r>
            <a:r>
              <a:rPr lang="en-US" dirty="0"/>
              <a:t> </a:t>
            </a:r>
            <a:r>
              <a:rPr lang="en-US" dirty="0" err="1"/>
              <a:t>là</a:t>
            </a:r>
            <a:r>
              <a:rPr lang="en-US" dirty="0"/>
              <a:t> </a:t>
            </a:r>
            <a:r>
              <a:rPr lang="en-US" dirty="0" err="1"/>
              <a:t>tồn</a:t>
            </a:r>
            <a:r>
              <a:rPr lang="en-US" dirty="0"/>
              <a:t> </a:t>
            </a:r>
            <a:r>
              <a:rPr lang="en-US" dirty="0" err="1"/>
              <a:t>tại</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thông</a:t>
            </a:r>
            <a:r>
              <a:rPr lang="en-US" dirty="0"/>
              <a:t> </a:t>
            </a:r>
            <a:r>
              <a:rPr lang="en-US" dirty="0" err="1"/>
              <a:t>điệp</a:t>
            </a:r>
            <a:r>
              <a:rPr lang="en-US" dirty="0"/>
              <a:t> </a:t>
            </a:r>
            <a:r>
              <a:rPr lang="en-US" dirty="0" err="1"/>
              <a:t>cảnh</a:t>
            </a:r>
            <a:r>
              <a:rPr lang="en-US" dirty="0"/>
              <a:t> </a:t>
            </a:r>
            <a:r>
              <a:rPr lang="en-US" dirty="0" err="1"/>
              <a:t>báo</a:t>
            </a:r>
            <a:r>
              <a:rPr lang="en-US" dirty="0"/>
              <a:t> </a:t>
            </a:r>
            <a:r>
              <a:rPr lang="en-US" dirty="0" err="1"/>
              <a:t>không</a:t>
            </a:r>
            <a:r>
              <a:rPr lang="en-US" dirty="0"/>
              <a:t> </a:t>
            </a:r>
            <a:r>
              <a:rPr lang="en-US" dirty="0" err="1"/>
              <a:t>được</a:t>
            </a:r>
            <a:r>
              <a:rPr lang="en-US" dirty="0"/>
              <a:t> </a:t>
            </a:r>
            <a:r>
              <a:rPr lang="en-US" dirty="0" err="1"/>
              <a:t>hệ</a:t>
            </a:r>
            <a:r>
              <a:rPr lang="en-US" dirty="0"/>
              <a:t> </a:t>
            </a:r>
            <a:r>
              <a:rPr lang="en-US" dirty="0" err="1"/>
              <a:t>thống</a:t>
            </a:r>
            <a:r>
              <a:rPr lang="en-US" dirty="0"/>
              <a:t> </a:t>
            </a:r>
            <a:r>
              <a:rPr lang="en-US" dirty="0" err="1"/>
              <a:t>đưa</a:t>
            </a:r>
            <a:r>
              <a:rPr lang="en-US" dirty="0"/>
              <a:t> ra.</a:t>
            </a:r>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đã</a:t>
            </a:r>
            <a:r>
              <a:rPr lang="en-US" dirty="0"/>
              <a:t> </a:t>
            </a:r>
            <a:r>
              <a:rPr lang="en-US" dirty="0" err="1"/>
              <a:t>biết</a:t>
            </a:r>
            <a:r>
              <a:rPr lang="en-US" dirty="0"/>
              <a:t>. </a:t>
            </a:r>
            <a:r>
              <a:rPr lang="en-US" dirty="0" err="1"/>
              <a:t>Kê</a:t>
            </a:r>
            <a:r>
              <a:rPr lang="en-US" dirty="0"/>
              <a:t> </a:t>
            </a:r>
            <a:r>
              <a:rPr lang="en-US" dirty="0" err="1"/>
              <a:t>toa</a:t>
            </a:r>
            <a:r>
              <a:rPr lang="en-US" dirty="0"/>
              <a:t> </a:t>
            </a:r>
            <a:r>
              <a:rPr lang="en-US" dirty="0" err="1"/>
              <a:t>thuốc</a:t>
            </a:r>
            <a:r>
              <a:rPr lang="en-US" dirty="0"/>
              <a:t> </a:t>
            </a:r>
            <a:r>
              <a:rPr lang="en-US" dirty="0" err="1"/>
              <a:t>mà</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cảnh</a:t>
            </a:r>
            <a:r>
              <a:rPr lang="en-US" dirty="0"/>
              <a:t> </a:t>
            </a:r>
            <a:r>
              <a:rPr lang="en-US" dirty="0" err="1"/>
              <a:t>báo</a:t>
            </a:r>
            <a:r>
              <a:rPr lang="en-US" dirty="0"/>
              <a:t> </a:t>
            </a:r>
            <a:r>
              <a:rPr lang="en-US" dirty="0" err="1"/>
              <a:t>có</a:t>
            </a:r>
            <a:r>
              <a:rPr lang="en-US" dirty="0"/>
              <a:t> </a:t>
            </a:r>
            <a:r>
              <a:rPr lang="en-US" dirty="0" err="1"/>
              <a:t>được</a:t>
            </a:r>
            <a:r>
              <a:rPr lang="en-US" dirty="0"/>
              <a:t> </a:t>
            </a:r>
            <a:r>
              <a:rPr lang="en-US" dirty="0" err="1"/>
              <a:t>đưa</a:t>
            </a:r>
            <a:r>
              <a:rPr lang="en-US" dirty="0"/>
              <a:t> ra </a:t>
            </a:r>
            <a:r>
              <a:rPr lang="en-US" dirty="0" err="1"/>
              <a:t>bởi</a:t>
            </a:r>
            <a:r>
              <a:rPr lang="en-US" dirty="0"/>
              <a:t> </a:t>
            </a:r>
            <a:r>
              <a:rPr lang="en-US" dirty="0" err="1"/>
              <a:t>hệ</a:t>
            </a:r>
            <a:r>
              <a:rPr lang="en-US" dirty="0"/>
              <a:t> </a:t>
            </a:r>
            <a:r>
              <a:rPr lang="en-US" dirty="0" err="1"/>
              <a:t>thống</a:t>
            </a:r>
            <a:r>
              <a:rPr lang="en-US" dirty="0"/>
              <a:t> </a:t>
            </a:r>
            <a:r>
              <a:rPr lang="en-US" dirty="0" err="1"/>
              <a:t>không</a:t>
            </a:r>
            <a:r>
              <a:rPr lang="en-US" dirty="0"/>
              <a:t>?</a:t>
            </a:r>
          </a:p>
          <a:p>
            <a:pPr lvl="4" algn="just"/>
            <a:r>
              <a:rPr lang="en-US" dirty="0" err="1"/>
              <a:t>Thiết</a:t>
            </a:r>
            <a:r>
              <a:rPr lang="en-US" dirty="0"/>
              <a:t> </a:t>
            </a:r>
            <a:r>
              <a:rPr lang="en-US" dirty="0" err="1"/>
              <a:t>lập</a:t>
            </a:r>
            <a:r>
              <a:rPr lang="en-US" dirty="0"/>
              <a:t> </a:t>
            </a:r>
            <a:r>
              <a:rPr lang="en-US" dirty="0" err="1"/>
              <a:t>hồ</a:t>
            </a:r>
            <a:r>
              <a:rPr lang="en-US" dirty="0"/>
              <a:t> </a:t>
            </a:r>
            <a:r>
              <a:rPr lang="en-US" dirty="0" err="1"/>
              <a:t>sơ</a:t>
            </a:r>
            <a:r>
              <a:rPr lang="en-US" dirty="0"/>
              <a:t> </a:t>
            </a:r>
            <a:r>
              <a:rPr lang="en-US" dirty="0" err="1"/>
              <a:t>bệnh</a:t>
            </a:r>
            <a:r>
              <a:rPr lang="en-US" dirty="0"/>
              <a:t> </a:t>
            </a:r>
            <a:r>
              <a:rPr lang="en-US" dirty="0" err="1"/>
              <a:t>nhân</a:t>
            </a:r>
            <a:r>
              <a:rPr lang="en-US" dirty="0"/>
              <a:t> </a:t>
            </a:r>
            <a:r>
              <a:rPr lang="en-US" dirty="0" err="1"/>
              <a:t>trong</a:t>
            </a:r>
            <a:r>
              <a:rPr lang="en-US" dirty="0"/>
              <a:t> </a:t>
            </a:r>
            <a:r>
              <a:rPr lang="en-US" dirty="0" err="1"/>
              <a:t>đó</a:t>
            </a:r>
            <a:r>
              <a:rPr lang="en-US" dirty="0"/>
              <a:t> </a:t>
            </a:r>
            <a:r>
              <a:rPr lang="en-US" dirty="0" err="1"/>
              <a:t>ghi</a:t>
            </a:r>
            <a:r>
              <a:rPr lang="en-US" dirty="0"/>
              <a:t> </a:t>
            </a:r>
            <a:r>
              <a:rPr lang="en-US" dirty="0" err="1"/>
              <a:t>nhận</a:t>
            </a:r>
            <a:r>
              <a:rPr lang="en-US" dirty="0"/>
              <a:t> </a:t>
            </a:r>
            <a:r>
              <a:rPr lang="en-US" dirty="0" err="1"/>
              <a:t>dị</a:t>
            </a:r>
            <a:r>
              <a:rPr lang="en-US" dirty="0"/>
              <a:t> </a:t>
            </a:r>
            <a:r>
              <a:rPr lang="en-US" dirty="0" err="1"/>
              <a:t>ứng</a:t>
            </a:r>
            <a:r>
              <a:rPr lang="en-US" dirty="0"/>
              <a:t> </a:t>
            </a:r>
            <a:r>
              <a:rPr lang="en-US" dirty="0" err="1"/>
              <a:t>với</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trở</a:t>
            </a:r>
            <a:r>
              <a:rPr lang="en-US" dirty="0"/>
              <a:t> </a:t>
            </a:r>
            <a:r>
              <a:rPr lang="en-US" dirty="0" err="1"/>
              <a:t>lên</a:t>
            </a:r>
            <a:r>
              <a:rPr lang="en-US" dirty="0"/>
              <a:t>. </a:t>
            </a:r>
            <a:r>
              <a:rPr lang="en-US" dirty="0" err="1"/>
              <a:t>Kê</a:t>
            </a:r>
            <a:r>
              <a:rPr lang="en-US" dirty="0"/>
              <a:t> </a:t>
            </a:r>
            <a:r>
              <a:rPr lang="en-US" dirty="0" err="1"/>
              <a:t>đơn</a:t>
            </a:r>
            <a:r>
              <a:rPr lang="en-US" dirty="0"/>
              <a:t> </a:t>
            </a:r>
            <a:r>
              <a:rPr lang="en-US" dirty="0" err="1"/>
              <a:t>cả</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này</a:t>
            </a:r>
            <a:r>
              <a:rPr lang="en-US" dirty="0"/>
              <a:t> </a:t>
            </a:r>
            <a:r>
              <a:rPr lang="en-US" dirty="0" err="1"/>
              <a:t>một</a:t>
            </a:r>
            <a:r>
              <a:rPr lang="en-US" dirty="0"/>
              <a:t> </a:t>
            </a:r>
            <a:r>
              <a:rPr lang="en-US" dirty="0" err="1"/>
              <a:t>cách</a:t>
            </a:r>
            <a:r>
              <a:rPr lang="en-US" dirty="0"/>
              <a:t> </a:t>
            </a:r>
            <a:r>
              <a:rPr lang="en-US" dirty="0" err="1"/>
              <a:t>riêng</a:t>
            </a:r>
            <a:r>
              <a:rPr lang="en-US" dirty="0"/>
              <a:t> </a:t>
            </a:r>
            <a:r>
              <a:rPr lang="en-US" dirty="0" err="1"/>
              <a:t>biệt</a:t>
            </a:r>
            <a:r>
              <a:rPr lang="en-US" dirty="0"/>
              <a:t>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cảnh</a:t>
            </a:r>
            <a:r>
              <a:rPr lang="en-US" dirty="0"/>
              <a:t> </a:t>
            </a:r>
            <a:r>
              <a:rPr lang="en-US" dirty="0" err="1"/>
              <a:t>báo</a:t>
            </a:r>
            <a:r>
              <a:rPr lang="en-US" dirty="0"/>
              <a:t> </a:t>
            </a:r>
            <a:r>
              <a:rPr lang="en-US" dirty="0" err="1"/>
              <a:t>chính</a:t>
            </a:r>
            <a:r>
              <a:rPr lang="en-US" dirty="0"/>
              <a:t> </a:t>
            </a:r>
            <a:r>
              <a:rPr lang="en-US" dirty="0" err="1"/>
              <a:t>xác</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thuốc</a:t>
            </a:r>
            <a:r>
              <a:rPr lang="en-US" dirty="0"/>
              <a:t> </a:t>
            </a:r>
            <a:r>
              <a:rPr lang="en-US" dirty="0" err="1"/>
              <a:t>được</a:t>
            </a:r>
            <a:r>
              <a:rPr lang="en-US" dirty="0"/>
              <a:t> </a:t>
            </a:r>
            <a:r>
              <a:rPr lang="en-US" dirty="0" err="1"/>
              <a:t>đưa</a:t>
            </a:r>
            <a:r>
              <a:rPr lang="en-US" dirty="0"/>
              <a:t> ra.</a:t>
            </a:r>
          </a:p>
          <a:p>
            <a:pPr lvl="4" algn="just"/>
            <a:r>
              <a:rPr lang="en-US" dirty="0" err="1"/>
              <a:t>Kê</a:t>
            </a:r>
            <a:r>
              <a:rPr lang="en-US" dirty="0"/>
              <a:t> </a:t>
            </a:r>
            <a:r>
              <a:rPr lang="en-US" dirty="0" err="1"/>
              <a:t>toa</a:t>
            </a:r>
            <a:r>
              <a:rPr lang="en-US" dirty="0"/>
              <a:t> </a:t>
            </a:r>
            <a:r>
              <a:rPr lang="en-US" dirty="0" err="1"/>
              <a:t>hai</a:t>
            </a:r>
            <a:r>
              <a:rPr lang="en-US" dirty="0"/>
              <a:t> </a:t>
            </a:r>
            <a:r>
              <a:rPr lang="en-US" dirty="0" err="1"/>
              <a:t>loại</a:t>
            </a:r>
            <a:r>
              <a:rPr lang="en-US" dirty="0"/>
              <a:t> </a:t>
            </a:r>
            <a:r>
              <a:rPr lang="en-US" dirty="0" err="1"/>
              <a:t>thuốc</a:t>
            </a:r>
            <a:r>
              <a:rPr lang="en-US" dirty="0"/>
              <a:t> </a:t>
            </a:r>
            <a:r>
              <a:rPr lang="en-US" dirty="0" err="1"/>
              <a:t>mà</a:t>
            </a:r>
            <a:r>
              <a:rPr lang="en-US" dirty="0"/>
              <a:t> </a:t>
            </a:r>
            <a:r>
              <a:rPr lang="en-US" dirty="0" err="1"/>
              <a:t>bệnh</a:t>
            </a:r>
            <a:r>
              <a:rPr lang="en-US" dirty="0"/>
              <a:t> </a:t>
            </a:r>
            <a:r>
              <a:rPr lang="en-US" dirty="0" err="1"/>
              <a:t>nhân</a:t>
            </a:r>
            <a:r>
              <a:rPr lang="en-US" dirty="0"/>
              <a:t> </a:t>
            </a:r>
            <a:r>
              <a:rPr lang="en-US" dirty="0" err="1"/>
              <a:t>bị</a:t>
            </a:r>
            <a:r>
              <a:rPr lang="en-US" dirty="0"/>
              <a:t> </a:t>
            </a:r>
            <a:r>
              <a:rPr lang="en-US" dirty="0" err="1"/>
              <a:t>dị</a:t>
            </a:r>
            <a:r>
              <a:rPr lang="en-US" dirty="0"/>
              <a:t> </a:t>
            </a:r>
            <a:r>
              <a:rPr lang="en-US" dirty="0" err="1"/>
              <a:t>ứng</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hai</a:t>
            </a:r>
            <a:r>
              <a:rPr lang="en-US" dirty="0"/>
              <a:t> </a:t>
            </a:r>
            <a:r>
              <a:rPr lang="en-US" dirty="0" err="1"/>
              <a:t>cảnh</a:t>
            </a:r>
            <a:r>
              <a:rPr lang="en-US" dirty="0"/>
              <a:t> </a:t>
            </a:r>
            <a:r>
              <a:rPr lang="en-US" dirty="0" err="1"/>
              <a:t>báo</a:t>
            </a:r>
            <a:r>
              <a:rPr lang="en-US" dirty="0"/>
              <a:t> </a:t>
            </a:r>
            <a:r>
              <a:rPr lang="en-US" dirty="0" err="1"/>
              <a:t>được</a:t>
            </a:r>
            <a:r>
              <a:rPr lang="en-US" dirty="0"/>
              <a:t> </a:t>
            </a:r>
            <a:r>
              <a:rPr lang="en-US" dirty="0" err="1"/>
              <a:t>đưa</a:t>
            </a:r>
            <a:r>
              <a:rPr lang="en-US" dirty="0"/>
              <a:t> ra </a:t>
            </a:r>
            <a:r>
              <a:rPr lang="en-US" dirty="0" err="1"/>
              <a:t>chính</a:t>
            </a:r>
            <a:r>
              <a:rPr lang="en-US" dirty="0"/>
              <a:t> </a:t>
            </a:r>
            <a:r>
              <a:rPr lang="en-US" dirty="0" err="1"/>
              <a:t>xác</a:t>
            </a:r>
            <a:r>
              <a:rPr lang="en-US" dirty="0"/>
              <a:t>.</a:t>
            </a:r>
          </a:p>
          <a:p>
            <a:pPr lvl="4" algn="just"/>
            <a:r>
              <a:rPr lang="en-US" dirty="0" err="1"/>
              <a:t>Kê</a:t>
            </a:r>
            <a:r>
              <a:rPr lang="en-US" dirty="0"/>
              <a:t> </a:t>
            </a:r>
            <a:r>
              <a:rPr lang="en-US" dirty="0" err="1"/>
              <a:t>đơn</a:t>
            </a:r>
            <a:r>
              <a:rPr lang="en-US" dirty="0"/>
              <a:t> </a:t>
            </a:r>
            <a:r>
              <a:rPr lang="en-US" dirty="0" err="1"/>
              <a:t>thuốc</a:t>
            </a:r>
            <a:r>
              <a:rPr lang="en-US" dirty="0"/>
              <a:t> </a:t>
            </a:r>
            <a:r>
              <a:rPr lang="en-US" dirty="0" err="1"/>
              <a:t>đưa</a:t>
            </a:r>
            <a:r>
              <a:rPr lang="en-US" dirty="0"/>
              <a:t> ra </a:t>
            </a:r>
            <a:r>
              <a:rPr lang="en-US" dirty="0" err="1"/>
              <a:t>cảnh</a:t>
            </a:r>
            <a:r>
              <a:rPr lang="en-US" dirty="0"/>
              <a:t> </a:t>
            </a:r>
            <a:r>
              <a:rPr lang="en-US" dirty="0" err="1"/>
              <a:t>báo</a:t>
            </a:r>
            <a:r>
              <a:rPr lang="en-US" dirty="0"/>
              <a:t> </a:t>
            </a:r>
            <a:r>
              <a:rPr lang="en-US" dirty="0" err="1"/>
              <a:t>và</a:t>
            </a:r>
            <a:r>
              <a:rPr lang="en-US" dirty="0"/>
              <a:t> </a:t>
            </a:r>
            <a:r>
              <a:rPr lang="en-US" dirty="0" err="1"/>
              <a:t>ghi</a:t>
            </a:r>
            <a:r>
              <a:rPr lang="en-US" dirty="0"/>
              <a:t> </a:t>
            </a:r>
            <a:r>
              <a:rPr lang="en-US" dirty="0" err="1"/>
              <a:t>đè</a:t>
            </a:r>
            <a:r>
              <a:rPr lang="en-US" dirty="0"/>
              <a:t> </a:t>
            </a:r>
            <a:r>
              <a:rPr lang="en-US" dirty="0" err="1"/>
              <a:t>cảnh</a:t>
            </a:r>
            <a:r>
              <a:rPr lang="en-US" dirty="0"/>
              <a:t> </a:t>
            </a:r>
            <a:r>
              <a:rPr lang="en-US" dirty="0" err="1"/>
              <a:t>báo</a:t>
            </a:r>
            <a:r>
              <a:rPr lang="en-US" dirty="0"/>
              <a:t> </a:t>
            </a:r>
            <a:r>
              <a:rPr lang="en-US" dirty="0" err="1"/>
              <a:t>đó</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hệ</a:t>
            </a:r>
            <a:r>
              <a:rPr lang="en-US" dirty="0"/>
              <a:t> </a:t>
            </a:r>
            <a:r>
              <a:rPr lang="en-US" dirty="0" err="1"/>
              <a:t>thống</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cung</a:t>
            </a:r>
            <a:r>
              <a:rPr lang="en-US" dirty="0"/>
              <a:t> </a:t>
            </a:r>
            <a:r>
              <a:rPr lang="en-US" dirty="0" err="1"/>
              <a:t>cấp</a:t>
            </a:r>
            <a:r>
              <a:rPr lang="en-US" dirty="0"/>
              <a:t> </a:t>
            </a:r>
            <a:r>
              <a:rPr lang="en-US" dirty="0" err="1"/>
              <a:t>thông</a:t>
            </a:r>
            <a:r>
              <a:rPr lang="en-US" dirty="0"/>
              <a:t> tin </a:t>
            </a:r>
            <a:r>
              <a:rPr lang="en-US" dirty="0" err="1"/>
              <a:t>giải</a:t>
            </a:r>
            <a:r>
              <a:rPr lang="en-US" dirty="0"/>
              <a:t> </a:t>
            </a:r>
            <a:r>
              <a:rPr lang="en-US" dirty="0" err="1"/>
              <a:t>thích</a:t>
            </a:r>
            <a:r>
              <a:rPr lang="en-US" dirty="0"/>
              <a:t> </a:t>
            </a:r>
            <a:r>
              <a:rPr lang="en-US" dirty="0" err="1"/>
              <a:t>lý</a:t>
            </a:r>
            <a:r>
              <a:rPr lang="en-US" dirty="0"/>
              <a:t> do </a:t>
            </a:r>
            <a:r>
              <a:rPr lang="en-US" dirty="0" err="1"/>
              <a:t>cảnh</a:t>
            </a:r>
            <a:r>
              <a:rPr lang="en-US" dirty="0"/>
              <a:t> </a:t>
            </a:r>
            <a:r>
              <a:rPr lang="en-US" dirty="0" err="1"/>
              <a:t>báo</a:t>
            </a:r>
            <a:r>
              <a:rPr lang="en-US" dirty="0"/>
              <a:t> </a:t>
            </a:r>
            <a:r>
              <a:rPr lang="en-US" dirty="0" err="1"/>
              <a:t>bị</a:t>
            </a:r>
            <a:r>
              <a:rPr lang="en-US" dirty="0"/>
              <a:t> </a:t>
            </a:r>
            <a:r>
              <a:rPr lang="en-US" dirty="0" err="1"/>
              <a:t>ghi</a:t>
            </a:r>
            <a:r>
              <a:rPr lang="en-US" dirty="0"/>
              <a:t> </a:t>
            </a:r>
            <a:r>
              <a:rPr lang="en-US" dirty="0" err="1"/>
              <a:t>đè</a:t>
            </a:r>
            <a:r>
              <a:rPr lang="en-US" dirty="0"/>
              <a: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1F4E-6C33-475B-900D-496E91C685B5}"/>
              </a:ext>
            </a:extLst>
          </p:cNvPr>
          <p:cNvSpPr>
            <a:spLocks noGrp="1"/>
          </p:cNvSpPr>
          <p:nvPr>
            <p:ph type="title"/>
          </p:nvPr>
        </p:nvSpPr>
        <p:spPr/>
        <p:txBody>
          <a:bodyPr/>
          <a:lstStyle/>
          <a:p>
            <a:r>
              <a:rPr lang="en-US"/>
              <a:t>When?</a:t>
            </a:r>
          </a:p>
        </p:txBody>
      </p:sp>
      <p:sp>
        <p:nvSpPr>
          <p:cNvPr id="3" name="Text Placeholder 2">
            <a:extLst>
              <a:ext uri="{FF2B5EF4-FFF2-40B4-BE49-F238E27FC236}">
                <a16:creationId xmlns:a16="http://schemas.microsoft.com/office/drawing/2014/main" id="{92CC69B5-CC26-4A0C-8518-D8502C414591}"/>
              </a:ext>
            </a:extLst>
          </p:cNvPr>
          <p:cNvSpPr>
            <a:spLocks noGrp="1"/>
          </p:cNvSpPr>
          <p:nvPr>
            <p:ph type="body" idx="1"/>
          </p:nvPr>
        </p:nvSpPr>
        <p:spPr/>
        <p:txBody>
          <a:bodyPr/>
          <a:lstStyle/>
          <a:p>
            <a:r>
              <a:rPr lang="en-US" sz="1400"/>
              <a:t>Việc kiểm thử sớm sẽ giúp giảm chi phí và thời gian để xây dựng lại và sửa lỗi để bàn giao sản phẩm phần mềm.</a:t>
            </a:r>
          </a:p>
          <a:p>
            <a:r>
              <a:rPr lang="vi-VN" sz="1400"/>
              <a:t>Tuy nhiên trong một vòng đời của phần </a:t>
            </a:r>
            <a:r>
              <a:rPr lang="en-US" sz="1400"/>
              <a:t>mềm</a:t>
            </a:r>
            <a:r>
              <a:rPr lang="vi-VN" sz="1400"/>
              <a:t>, việc kiểm thử nên được bắt đầu từ khi có những yêu cầu từ phía khách hàng và được kéo dài đến cho đến khi triển khai phầm mềm.</a:t>
            </a:r>
            <a:endParaRPr lang="en-US" sz="1400"/>
          </a:p>
        </p:txBody>
      </p:sp>
      <p:sp>
        <p:nvSpPr>
          <p:cNvPr id="4" name="Slide Number Placeholder 3">
            <a:extLst>
              <a:ext uri="{FF2B5EF4-FFF2-40B4-BE49-F238E27FC236}">
                <a16:creationId xmlns:a16="http://schemas.microsoft.com/office/drawing/2014/main" id="{DB876492-FEA8-44D9-BF10-27D42CFE5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74090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4C4BE5-15E4-4625-AAD3-4361EE403078}"/>
              </a:ext>
            </a:extLst>
          </p:cNvPr>
          <p:cNvSpPr>
            <a:spLocks noGrp="1"/>
          </p:cNvSpPr>
          <p:nvPr>
            <p:ph type="title"/>
          </p:nvPr>
        </p:nvSpPr>
        <p:spPr/>
        <p:txBody>
          <a:bodyPr>
            <a:normAutofit fontScale="90000"/>
          </a:bodyPr>
          <a:lstStyle/>
          <a:p>
            <a:r>
              <a:rPr lang="en-US" dirty="0"/>
              <a:t>Scenario testing</a:t>
            </a:r>
          </a:p>
        </p:txBody>
      </p:sp>
      <p:sp>
        <p:nvSpPr>
          <p:cNvPr id="3" name="Chỗ dành sẵn cho Nội dung 2">
            <a:extLst>
              <a:ext uri="{FF2B5EF4-FFF2-40B4-BE49-F238E27FC236}">
                <a16:creationId xmlns:a16="http://schemas.microsoft.com/office/drawing/2014/main" id="{10323314-866B-47AE-B5F6-3258B77ED0B0}"/>
              </a:ext>
            </a:extLst>
          </p:cNvPr>
          <p:cNvSpPr>
            <a:spLocks noGrp="1"/>
          </p:cNvSpPr>
          <p:nvPr>
            <p:ph sz="quarter" idx="10"/>
          </p:nvPr>
        </p:nvSpPr>
        <p:spPr>
          <a:xfrm>
            <a:off x="404622" y="975691"/>
            <a:ext cx="4596443" cy="3592792"/>
          </a:xfrm>
        </p:spPr>
        <p:txBody>
          <a:bodyPr>
            <a:normAutofit/>
          </a:bodyPr>
          <a:lstStyle/>
          <a:p>
            <a:pPr algn="just"/>
            <a:r>
              <a:rPr lang="en-US" sz="1200" dirty="0" err="1"/>
              <a:t>Kiểm</a:t>
            </a:r>
            <a:r>
              <a:rPr lang="en-US" sz="1200" dirty="0"/>
              <a:t> </a:t>
            </a:r>
            <a:r>
              <a:rPr lang="en-US" sz="1200" dirty="0" err="1"/>
              <a:t>thử</a:t>
            </a:r>
            <a:r>
              <a:rPr lang="en-US" sz="1200" dirty="0"/>
              <a:t> </a:t>
            </a:r>
            <a:r>
              <a:rPr lang="en-US" sz="1200" dirty="0" err="1"/>
              <a:t>kich</a:t>
            </a:r>
            <a:r>
              <a:rPr lang="en-US" sz="1200" dirty="0"/>
              <a:t> </a:t>
            </a:r>
            <a:r>
              <a:rPr lang="en-US" sz="1200" dirty="0" err="1"/>
              <a:t>bản</a:t>
            </a:r>
            <a:r>
              <a:rPr lang="en-US" sz="1200" dirty="0"/>
              <a:t> </a:t>
            </a:r>
            <a:r>
              <a:rPr lang="en-US" sz="1200" dirty="0" err="1"/>
              <a:t>là</a:t>
            </a:r>
            <a:r>
              <a:rPr lang="en-US" sz="1200" dirty="0"/>
              <a:t> </a:t>
            </a:r>
            <a:r>
              <a:rPr lang="en-US" sz="1200" dirty="0" err="1"/>
              <a:t>một</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để</a:t>
            </a:r>
            <a:r>
              <a:rPr lang="en-US" sz="1200" dirty="0"/>
              <a:t> </a:t>
            </a:r>
            <a:r>
              <a:rPr lang="en-US" sz="1200" dirty="0" err="1"/>
              <a:t>kiểm</a:t>
            </a:r>
            <a:r>
              <a:rPr lang="en-US" sz="1200" dirty="0"/>
              <a:t> </a:t>
            </a:r>
            <a:r>
              <a:rPr lang="en-US" sz="1200" dirty="0" err="1"/>
              <a:t>thử</a:t>
            </a:r>
            <a:r>
              <a:rPr lang="en-US" sz="1200" dirty="0"/>
              <a:t> </a:t>
            </a:r>
            <a:r>
              <a:rPr lang="en-US" sz="1200" dirty="0" err="1"/>
              <a:t>phát</a:t>
            </a:r>
            <a:r>
              <a:rPr lang="en-US" sz="1200" dirty="0"/>
              <a:t> </a:t>
            </a:r>
            <a:r>
              <a:rPr lang="en-US" sz="1200" dirty="0" err="1"/>
              <a:t>hành</a:t>
            </a:r>
            <a:r>
              <a:rPr lang="en-US" sz="1200" dirty="0"/>
              <a:t>, </a:t>
            </a:r>
            <a:r>
              <a:rPr lang="en-US" sz="1200" dirty="0" err="1"/>
              <a:t>theo</a:t>
            </a:r>
            <a:r>
              <a:rPr lang="en-US" sz="1200" dirty="0"/>
              <a:t> </a:t>
            </a:r>
            <a:r>
              <a:rPr lang="en-US" sz="1200" dirty="0" err="1"/>
              <a:t>đó</a:t>
            </a:r>
            <a:r>
              <a:rPr lang="en-US" sz="1200" dirty="0"/>
              <a:t> </a:t>
            </a:r>
            <a:r>
              <a:rPr lang="en-US" sz="1200" dirty="0" err="1"/>
              <a:t>bạn</a:t>
            </a:r>
            <a:r>
              <a:rPr lang="en-US" sz="1200" dirty="0"/>
              <a:t> </a:t>
            </a:r>
            <a:r>
              <a:rPr lang="en-US" sz="1200" dirty="0" err="1"/>
              <a:t>nghĩ</a:t>
            </a:r>
            <a:r>
              <a:rPr lang="en-US" sz="1200" dirty="0"/>
              <a:t> ra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sử</a:t>
            </a:r>
            <a:r>
              <a:rPr lang="en-US" sz="1200" dirty="0"/>
              <a:t> </a:t>
            </a:r>
            <a:r>
              <a:rPr lang="en-US" sz="1200" dirty="0" err="1"/>
              <a:t>dụng</a:t>
            </a:r>
            <a:r>
              <a:rPr lang="en-US" sz="1200" dirty="0"/>
              <a:t> </a:t>
            </a:r>
            <a:r>
              <a:rPr lang="en-US" sz="1200" dirty="0" err="1"/>
              <a:t>điển</a:t>
            </a:r>
            <a:r>
              <a:rPr lang="en-US" sz="1200" dirty="0"/>
              <a:t> </a:t>
            </a:r>
            <a:r>
              <a:rPr lang="en-US" sz="1200" dirty="0" err="1"/>
              <a:t>hình</a:t>
            </a:r>
            <a:r>
              <a:rPr lang="en-US" sz="1200" dirty="0"/>
              <a:t> </a:t>
            </a:r>
            <a:r>
              <a:rPr lang="en-US" sz="1200" dirty="0" err="1"/>
              <a:t>và</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này</a:t>
            </a:r>
            <a:r>
              <a:rPr lang="en-US" sz="1200" dirty="0"/>
              <a:t> </a:t>
            </a:r>
            <a:r>
              <a:rPr lang="en-US" sz="1200" dirty="0" err="1"/>
              <a:t>để</a:t>
            </a:r>
            <a:r>
              <a:rPr lang="en-US" sz="1200" dirty="0"/>
              <a:t> </a:t>
            </a:r>
            <a:r>
              <a:rPr lang="en-US" sz="1200" dirty="0" err="1"/>
              <a:t>phát</a:t>
            </a:r>
            <a:r>
              <a:rPr lang="en-US" sz="1200" dirty="0"/>
              <a:t> </a:t>
            </a:r>
            <a:r>
              <a:rPr lang="en-US" sz="1200" dirty="0" err="1"/>
              <a:t>triển</a:t>
            </a:r>
            <a:r>
              <a:rPr lang="en-US" sz="1200" dirty="0"/>
              <a:t> </a:t>
            </a:r>
            <a:r>
              <a:rPr lang="en-US" sz="1200" dirty="0" err="1"/>
              <a:t>các</a:t>
            </a:r>
            <a:r>
              <a:rPr lang="en-US" sz="1200" dirty="0"/>
              <a:t> </a:t>
            </a:r>
            <a:r>
              <a:rPr lang="en-US" sz="1200" dirty="0" err="1"/>
              <a:t>trường</a:t>
            </a:r>
            <a:r>
              <a:rPr lang="en-US" sz="1200" dirty="0"/>
              <a:t> </a:t>
            </a:r>
            <a:r>
              <a:rPr lang="en-US" sz="1200" dirty="0" err="1"/>
              <a:t>hợp</a:t>
            </a:r>
            <a:r>
              <a:rPr lang="en-US" sz="1200" dirty="0"/>
              <a:t> </a:t>
            </a:r>
            <a:r>
              <a:rPr lang="en-US" sz="1200" dirty="0" err="1"/>
              <a:t>kiểm</a:t>
            </a:r>
            <a:r>
              <a:rPr lang="en-US" sz="1200" dirty="0"/>
              <a:t> </a:t>
            </a:r>
            <a:r>
              <a:rPr lang="en-US" sz="1200" dirty="0" err="1"/>
              <a:t>thử</a:t>
            </a:r>
            <a:r>
              <a:rPr lang="en-US" sz="1200" dirty="0"/>
              <a:t> </a:t>
            </a:r>
            <a:r>
              <a:rPr lang="en-US" sz="1200" dirty="0" err="1"/>
              <a:t>cho</a:t>
            </a:r>
            <a:r>
              <a:rPr lang="en-US" sz="1200" dirty="0"/>
              <a:t> </a:t>
            </a:r>
            <a:r>
              <a:rPr lang="en-US" sz="1200" dirty="0" err="1"/>
              <a:t>hệ</a:t>
            </a:r>
            <a:r>
              <a:rPr lang="en-US" sz="1200" dirty="0"/>
              <a:t> </a:t>
            </a:r>
            <a:r>
              <a:rPr lang="en-US" sz="1200" dirty="0" err="1"/>
              <a:t>thống</a:t>
            </a:r>
            <a:r>
              <a:rPr lang="en-US" sz="1200" dirty="0"/>
              <a:t>. </a:t>
            </a:r>
            <a:r>
              <a:rPr lang="en-US" sz="1200" dirty="0" err="1"/>
              <a:t>Kịch</a:t>
            </a:r>
            <a:r>
              <a:rPr lang="en-US" sz="1200" dirty="0"/>
              <a:t> </a:t>
            </a:r>
            <a:r>
              <a:rPr lang="en-US" sz="1200" dirty="0" err="1"/>
              <a:t>bản</a:t>
            </a:r>
            <a:r>
              <a:rPr lang="en-US" sz="1200" dirty="0"/>
              <a:t> </a:t>
            </a:r>
            <a:r>
              <a:rPr lang="en-US" sz="1200" dirty="0" err="1"/>
              <a:t>là</a:t>
            </a:r>
            <a:r>
              <a:rPr lang="en-US" sz="1200" dirty="0"/>
              <a:t> </a:t>
            </a:r>
            <a:r>
              <a:rPr lang="en-US" sz="1200" dirty="0" err="1"/>
              <a:t>một</a:t>
            </a:r>
            <a:r>
              <a:rPr lang="en-US" sz="1200" dirty="0"/>
              <a:t> </a:t>
            </a:r>
            <a:r>
              <a:rPr lang="en-US" sz="1200" dirty="0" err="1"/>
              <a:t>câu</a:t>
            </a:r>
            <a:r>
              <a:rPr lang="en-US" sz="1200" dirty="0"/>
              <a:t> </a:t>
            </a:r>
            <a:r>
              <a:rPr lang="en-US" sz="1200" dirty="0" err="1"/>
              <a:t>chuyện</a:t>
            </a:r>
            <a:r>
              <a:rPr lang="en-US" sz="1200" dirty="0"/>
              <a:t> </a:t>
            </a:r>
            <a:r>
              <a:rPr lang="en-US" sz="1200" dirty="0" err="1"/>
              <a:t>mô</a:t>
            </a:r>
            <a:r>
              <a:rPr lang="en-US" sz="1200" dirty="0"/>
              <a:t> </a:t>
            </a:r>
            <a:r>
              <a:rPr lang="en-US" sz="1200" dirty="0" err="1"/>
              <a:t>tả</a:t>
            </a:r>
            <a:r>
              <a:rPr lang="en-US" sz="1200" dirty="0"/>
              <a:t> </a:t>
            </a:r>
            <a:r>
              <a:rPr lang="en-US" sz="1200" dirty="0" err="1"/>
              <a:t>một</a:t>
            </a:r>
            <a:r>
              <a:rPr lang="en-US" sz="1200" dirty="0"/>
              <a:t> </a:t>
            </a:r>
            <a:r>
              <a:rPr lang="en-US" sz="1200" dirty="0" err="1"/>
              <a:t>cách</a:t>
            </a:r>
            <a:r>
              <a:rPr lang="en-US" sz="1200" dirty="0"/>
              <a:t> </a:t>
            </a:r>
            <a:r>
              <a:rPr lang="en-US" sz="1200" dirty="0" err="1"/>
              <a:t>mà</a:t>
            </a:r>
            <a:r>
              <a:rPr lang="en-US" sz="1200" dirty="0"/>
              <a:t> </a:t>
            </a:r>
            <a:r>
              <a:rPr lang="en-US" sz="1200" dirty="0" err="1"/>
              <a:t>hệ</a:t>
            </a:r>
            <a:r>
              <a:rPr lang="en-US" sz="1200" dirty="0"/>
              <a:t> </a:t>
            </a:r>
            <a:r>
              <a:rPr lang="en-US" sz="1200" dirty="0" err="1"/>
              <a:t>thống</a:t>
            </a:r>
            <a:r>
              <a:rPr lang="en-US" sz="1200" dirty="0"/>
              <a:t> </a:t>
            </a:r>
            <a:r>
              <a:rPr lang="en-US" sz="1200" dirty="0" err="1"/>
              <a:t>có</a:t>
            </a:r>
            <a:r>
              <a:rPr lang="en-US" sz="1200" dirty="0"/>
              <a:t> </a:t>
            </a:r>
            <a:r>
              <a:rPr lang="en-US" sz="1200" dirty="0" err="1"/>
              <a:t>thể</a:t>
            </a:r>
            <a:r>
              <a:rPr lang="en-US" sz="1200" dirty="0"/>
              <a:t> </a:t>
            </a:r>
            <a:r>
              <a:rPr lang="en-US" sz="1200" dirty="0" err="1"/>
              <a:t>được</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phải</a:t>
            </a:r>
            <a:r>
              <a:rPr lang="en-US" sz="1200" dirty="0"/>
              <a:t> </a:t>
            </a:r>
            <a:r>
              <a:rPr lang="en-US" sz="1200" dirty="0" err="1"/>
              <a:t>thực</a:t>
            </a:r>
            <a:r>
              <a:rPr lang="en-US" sz="1200" dirty="0"/>
              <a:t> </a:t>
            </a:r>
            <a:r>
              <a:rPr lang="en-US" sz="1200" dirty="0" err="1"/>
              <a:t>tế</a:t>
            </a:r>
            <a:r>
              <a:rPr lang="en-US" sz="1200" dirty="0"/>
              <a:t> </a:t>
            </a:r>
            <a:r>
              <a:rPr lang="en-US" sz="1200" dirty="0" err="1"/>
              <a:t>và</a:t>
            </a:r>
            <a:r>
              <a:rPr lang="en-US" sz="1200" dirty="0"/>
              <a:t> </a:t>
            </a:r>
            <a:r>
              <a:rPr lang="en-US" sz="1200" dirty="0" err="1"/>
              <a:t>người</a:t>
            </a:r>
            <a:r>
              <a:rPr lang="en-US" sz="1200" dirty="0"/>
              <a:t> </a:t>
            </a:r>
            <a:r>
              <a:rPr lang="en-US" sz="1200" dirty="0" err="1"/>
              <a:t>dùng</a:t>
            </a:r>
            <a:r>
              <a:rPr lang="en-US" sz="1200" dirty="0"/>
              <a:t> </a:t>
            </a:r>
            <a:r>
              <a:rPr lang="en-US" sz="1200" dirty="0" err="1"/>
              <a:t>hệ</a:t>
            </a:r>
            <a:r>
              <a:rPr lang="en-US" sz="1200" dirty="0"/>
              <a:t> </a:t>
            </a:r>
            <a:r>
              <a:rPr lang="en-US" sz="1200" dirty="0" err="1"/>
              <a:t>thống</a:t>
            </a:r>
            <a:r>
              <a:rPr lang="en-US" sz="1200" dirty="0"/>
              <a:t> </a:t>
            </a:r>
            <a:r>
              <a:rPr lang="en-US" sz="1200" dirty="0" err="1"/>
              <a:t>thực</a:t>
            </a:r>
            <a:r>
              <a:rPr lang="en-US" sz="1200" dirty="0"/>
              <a:t> </a:t>
            </a:r>
            <a:r>
              <a:rPr lang="en-US" sz="1200" dirty="0" err="1"/>
              <a:t>sẽ</a:t>
            </a:r>
            <a:r>
              <a:rPr lang="en-US" sz="1200" dirty="0"/>
              <a:t> </a:t>
            </a:r>
            <a:r>
              <a:rPr lang="en-US" sz="1200" dirty="0" err="1"/>
              <a:t>có</a:t>
            </a:r>
            <a:r>
              <a:rPr lang="en-US" sz="1200" dirty="0"/>
              <a:t> </a:t>
            </a:r>
            <a:r>
              <a:rPr lang="en-US" sz="1200" dirty="0" err="1"/>
              <a:t>thể</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chúng</a:t>
            </a:r>
            <a:r>
              <a:rPr lang="en-US" sz="1200" dirty="0"/>
              <a:t>. </a:t>
            </a:r>
            <a:r>
              <a:rPr lang="en-US" sz="1200" dirty="0" err="1"/>
              <a:t>Nếu</a:t>
            </a:r>
            <a:r>
              <a:rPr lang="en-US" sz="1200" dirty="0"/>
              <a:t> </a:t>
            </a:r>
            <a:r>
              <a:rPr lang="en-US" sz="1200" dirty="0" err="1"/>
              <a:t>bạn</a:t>
            </a:r>
            <a:r>
              <a:rPr lang="en-US" sz="1200" dirty="0"/>
              <a:t> </a:t>
            </a:r>
            <a:r>
              <a:rPr lang="en-US" sz="1200" dirty="0" err="1"/>
              <a:t>đã</a:t>
            </a:r>
            <a:r>
              <a:rPr lang="en-US" sz="1200" dirty="0"/>
              <a:t> </a:t>
            </a:r>
            <a:r>
              <a:rPr lang="en-US" sz="1200" dirty="0" err="1"/>
              <a:t>sử</a:t>
            </a:r>
            <a:r>
              <a:rPr lang="en-US" sz="1200" dirty="0"/>
              <a:t> </a:t>
            </a:r>
            <a:r>
              <a:rPr lang="en-US" sz="1200" dirty="0" err="1"/>
              <a:t>dụng</a:t>
            </a:r>
            <a:r>
              <a:rPr lang="en-US" sz="1200" dirty="0"/>
              <a:t> </a:t>
            </a:r>
            <a:r>
              <a:rPr lang="en-US" sz="1200" dirty="0" err="1"/>
              <a:t>các</a:t>
            </a:r>
            <a:r>
              <a:rPr lang="en-US" sz="1200" dirty="0"/>
              <a:t> </a:t>
            </a:r>
            <a:r>
              <a:rPr lang="en-US" sz="1200" dirty="0" err="1"/>
              <a:t>kịch</a:t>
            </a:r>
            <a:r>
              <a:rPr lang="en-US" sz="1200" dirty="0"/>
              <a:t> </a:t>
            </a:r>
            <a:r>
              <a:rPr lang="en-US" sz="1200" dirty="0" err="1"/>
              <a:t>bản</a:t>
            </a:r>
            <a:r>
              <a:rPr lang="en-US" sz="1200" dirty="0"/>
              <a:t> </a:t>
            </a:r>
            <a:r>
              <a:rPr lang="en-US" sz="1200" dirty="0" err="1"/>
              <a:t>hoặc</a:t>
            </a:r>
            <a:r>
              <a:rPr lang="en-US" sz="1200" dirty="0"/>
              <a:t> </a:t>
            </a:r>
            <a:r>
              <a:rPr lang="en-US" sz="1200" dirty="0" err="1"/>
              <a:t>câu</a:t>
            </a:r>
            <a:r>
              <a:rPr lang="en-US" sz="1200" dirty="0"/>
              <a:t> </a:t>
            </a:r>
            <a:r>
              <a:rPr lang="en-US" sz="1200" dirty="0" err="1"/>
              <a:t>chuyện</a:t>
            </a:r>
            <a:r>
              <a:rPr lang="en-US" sz="1200" dirty="0"/>
              <a:t> </a:t>
            </a:r>
            <a:r>
              <a:rPr lang="en-US" sz="1200" dirty="0" err="1"/>
              <a:t>người</a:t>
            </a:r>
            <a:r>
              <a:rPr lang="en-US" sz="1200" dirty="0"/>
              <a:t> </a:t>
            </a:r>
            <a:r>
              <a:rPr lang="en-US" sz="1200" dirty="0" err="1"/>
              <a:t>dùng</a:t>
            </a:r>
            <a:r>
              <a:rPr lang="en-US" sz="1200" dirty="0"/>
              <a:t> </a:t>
            </a:r>
            <a:r>
              <a:rPr lang="en-US" sz="1200" dirty="0" err="1"/>
              <a:t>như</a:t>
            </a:r>
            <a:r>
              <a:rPr lang="en-US" sz="1200" dirty="0"/>
              <a:t> </a:t>
            </a:r>
            <a:r>
              <a:rPr lang="en-US" sz="1200" dirty="0" err="1"/>
              <a:t>một</a:t>
            </a:r>
            <a:r>
              <a:rPr lang="en-US" sz="1200" dirty="0"/>
              <a:t> </a:t>
            </a:r>
            <a:r>
              <a:rPr lang="en-US" sz="1200" dirty="0" err="1"/>
              <a:t>phần</a:t>
            </a:r>
            <a:r>
              <a:rPr lang="en-US" sz="1200" dirty="0"/>
              <a:t> </a:t>
            </a:r>
            <a:r>
              <a:rPr lang="en-US" sz="1200" dirty="0" err="1"/>
              <a:t>của</a:t>
            </a:r>
            <a:r>
              <a:rPr lang="en-US" sz="1200" dirty="0"/>
              <a:t> </a:t>
            </a:r>
            <a:r>
              <a:rPr lang="en-US" sz="1200" dirty="0" err="1"/>
              <a:t>quy</a:t>
            </a:r>
            <a:r>
              <a:rPr lang="en-US" sz="1200" dirty="0"/>
              <a:t> </a:t>
            </a:r>
            <a:r>
              <a:rPr lang="en-US" sz="1200" dirty="0" err="1"/>
              <a:t>trình</a:t>
            </a:r>
            <a:r>
              <a:rPr lang="en-US" sz="1200" dirty="0"/>
              <a:t> </a:t>
            </a:r>
            <a:r>
              <a:rPr lang="en-US" sz="1200" dirty="0" err="1"/>
              <a:t>kỹ</a:t>
            </a:r>
            <a:r>
              <a:rPr lang="en-US" sz="1200" dirty="0"/>
              <a:t> </a:t>
            </a:r>
            <a:r>
              <a:rPr lang="en-US" sz="1200" dirty="0" err="1"/>
              <a:t>thuật</a:t>
            </a:r>
            <a:r>
              <a:rPr lang="en-US" sz="1200" dirty="0"/>
              <a:t> </a:t>
            </a:r>
            <a:r>
              <a:rPr lang="en-US" sz="1200" dirty="0" err="1"/>
              <a:t>yêu</a:t>
            </a:r>
            <a:r>
              <a:rPr lang="en-US" sz="1200" dirty="0"/>
              <a:t> </a:t>
            </a:r>
            <a:r>
              <a:rPr lang="en-US" sz="1200" dirty="0" err="1"/>
              <a:t>cầu</a:t>
            </a:r>
            <a:r>
              <a:rPr lang="en-US" sz="1200" dirty="0"/>
              <a:t> (</a:t>
            </a:r>
            <a:r>
              <a:rPr lang="en-US" sz="1200" dirty="0" err="1"/>
              <a:t>được</a:t>
            </a:r>
            <a:r>
              <a:rPr lang="en-US" sz="1200" dirty="0"/>
              <a:t> </a:t>
            </a:r>
            <a:r>
              <a:rPr lang="en-US" sz="1200" dirty="0" err="1"/>
              <a:t>mô</a:t>
            </a:r>
            <a:r>
              <a:rPr lang="en-US" sz="1200" dirty="0"/>
              <a:t> </a:t>
            </a:r>
            <a:r>
              <a:rPr lang="en-US" sz="1200" dirty="0" err="1"/>
              <a:t>tả</a:t>
            </a:r>
            <a:r>
              <a:rPr lang="en-US" sz="1200" dirty="0"/>
              <a:t> </a:t>
            </a:r>
            <a:r>
              <a:rPr lang="en-US" sz="1200" dirty="0" err="1"/>
              <a:t>trong</a:t>
            </a:r>
            <a:r>
              <a:rPr lang="en-US" sz="1200" dirty="0"/>
              <a:t> </a:t>
            </a:r>
            <a:r>
              <a:rPr lang="en-US" sz="1200" dirty="0" err="1"/>
              <a:t>Chương</a:t>
            </a:r>
            <a:r>
              <a:rPr lang="en-US" sz="1200" dirty="0"/>
              <a:t> 4), </a:t>
            </a:r>
            <a:r>
              <a:rPr lang="en-US" sz="1200" dirty="0" err="1"/>
              <a:t>thì</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sử</a:t>
            </a:r>
            <a:r>
              <a:rPr lang="en-US" sz="1200" dirty="0"/>
              <a:t> </a:t>
            </a:r>
            <a:r>
              <a:rPr lang="en-US" sz="1200" dirty="0" err="1"/>
              <a:t>dụng</a:t>
            </a:r>
            <a:r>
              <a:rPr lang="en-US" sz="1200" dirty="0"/>
              <a:t> </a:t>
            </a:r>
            <a:r>
              <a:rPr lang="en-US" sz="1200" dirty="0" err="1"/>
              <a:t>lại</a:t>
            </a:r>
            <a:r>
              <a:rPr lang="en-US" sz="1200" dirty="0"/>
              <a:t> </a:t>
            </a:r>
            <a:r>
              <a:rPr lang="en-US" sz="1200" dirty="0" err="1"/>
              <a:t>chúng</a:t>
            </a:r>
            <a:r>
              <a:rPr lang="en-US" sz="1200" dirty="0"/>
              <a:t> </a:t>
            </a:r>
            <a:r>
              <a:rPr lang="en-US" sz="1200" dirty="0" err="1"/>
              <a:t>làm</a:t>
            </a:r>
            <a:r>
              <a:rPr lang="en-US" sz="1200" dirty="0"/>
              <a:t> </a:t>
            </a:r>
            <a:r>
              <a:rPr lang="en-US" sz="1200" dirty="0" err="1"/>
              <a:t>kịch</a:t>
            </a:r>
            <a:r>
              <a:rPr lang="en-US" sz="1200" dirty="0"/>
              <a:t> </a:t>
            </a:r>
            <a:r>
              <a:rPr lang="en-US" sz="1200" dirty="0" err="1"/>
              <a:t>bản</a:t>
            </a:r>
            <a:r>
              <a:rPr lang="en-US" sz="1200" dirty="0"/>
              <a:t> </a:t>
            </a:r>
            <a:r>
              <a:rPr lang="en-US" sz="1200" dirty="0" err="1"/>
              <a:t>kiểm</a:t>
            </a:r>
            <a:r>
              <a:rPr lang="en-US" sz="1200" dirty="0"/>
              <a:t> </a:t>
            </a:r>
            <a:r>
              <a:rPr lang="en-US" sz="1200" dirty="0" err="1"/>
              <a:t>thử</a:t>
            </a:r>
            <a:r>
              <a:rPr lang="en-US" sz="1200" dirty="0"/>
              <a:t>.</a:t>
            </a:r>
          </a:p>
          <a:p>
            <a:endParaRPr lang="en-US" dirty="0"/>
          </a:p>
        </p:txBody>
      </p:sp>
      <p:pic>
        <p:nvPicPr>
          <p:cNvPr id="12" name="Hình ảnh 11" descr="Ảnh có chứa văn bản, ảnh chụp màn hình&#10;&#10;Mô tả được tạo tự động">
            <a:extLst>
              <a:ext uri="{FF2B5EF4-FFF2-40B4-BE49-F238E27FC236}">
                <a16:creationId xmlns:a16="http://schemas.microsoft.com/office/drawing/2014/main" id="{D180D9EE-0D42-4513-A26D-CCC7B68C2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065" y="1102427"/>
            <a:ext cx="3689640" cy="3339318"/>
          </a:xfrm>
          <a:prstGeom prst="rect">
            <a:avLst/>
          </a:prstGeom>
        </p:spPr>
      </p:pic>
    </p:spTree>
    <p:extLst>
      <p:ext uri="{BB962C8B-B14F-4D97-AF65-F5344CB8AC3E}">
        <p14:creationId xmlns:p14="http://schemas.microsoft.com/office/powerpoint/2010/main" val="3171636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B483F3-B67D-486A-90F0-6FB40F911233}"/>
              </a:ext>
            </a:extLst>
          </p:cNvPr>
          <p:cNvSpPr>
            <a:spLocks noGrp="1"/>
          </p:cNvSpPr>
          <p:nvPr>
            <p:ph type="title"/>
          </p:nvPr>
        </p:nvSpPr>
        <p:spPr/>
        <p:txBody>
          <a:bodyPr>
            <a:normAutofit fontScale="90000"/>
          </a:bodyPr>
          <a:lstStyle/>
          <a:p>
            <a:r>
              <a:rPr lang="en-US" dirty="0"/>
              <a:t>Scenario testing</a:t>
            </a:r>
          </a:p>
        </p:txBody>
      </p:sp>
      <p:sp>
        <p:nvSpPr>
          <p:cNvPr id="3" name="Chỗ dành sẵn cho Nội dung 2">
            <a:extLst>
              <a:ext uri="{FF2B5EF4-FFF2-40B4-BE49-F238E27FC236}">
                <a16:creationId xmlns:a16="http://schemas.microsoft.com/office/drawing/2014/main" id="{97BED187-E104-4E31-9253-05F0529E5B93}"/>
              </a:ext>
            </a:extLst>
          </p:cNvPr>
          <p:cNvSpPr>
            <a:spLocks noGrp="1"/>
          </p:cNvSpPr>
          <p:nvPr>
            <p:ph sz="quarter" idx="10"/>
          </p:nvPr>
        </p:nvSpPr>
        <p:spPr>
          <a:xfrm>
            <a:off x="404622" y="1076706"/>
            <a:ext cx="3995049" cy="2983230"/>
          </a:xfrm>
        </p:spPr>
        <p:txBody>
          <a:bodyPr/>
          <a:lstStyle/>
          <a:p>
            <a:pPr algn="just"/>
            <a:r>
              <a:rPr lang="en-US" sz="1200" dirty="0" err="1"/>
              <a:t>Trong</a:t>
            </a:r>
            <a:r>
              <a:rPr lang="en-US" sz="1200" dirty="0"/>
              <a:t> </a:t>
            </a:r>
            <a:r>
              <a:rPr lang="en-US" sz="1200" dirty="0" err="1"/>
              <a:t>một</a:t>
            </a:r>
            <a:r>
              <a:rPr lang="en-US" sz="1200" dirty="0"/>
              <a:t> </a:t>
            </a:r>
            <a:r>
              <a:rPr lang="en-US" sz="1200" dirty="0" err="1"/>
              <a:t>bài</a:t>
            </a:r>
            <a:r>
              <a:rPr lang="en-US" sz="1200" dirty="0"/>
              <a:t> </a:t>
            </a:r>
            <a:r>
              <a:rPr lang="en-US" sz="1200" dirty="0" err="1"/>
              <a:t>viết</a:t>
            </a:r>
            <a:r>
              <a:rPr lang="en-US" sz="1200" dirty="0"/>
              <a:t> </a:t>
            </a:r>
            <a:r>
              <a:rPr lang="en-US" sz="1200" dirty="0" err="1"/>
              <a:t>ngắn</a:t>
            </a:r>
            <a:r>
              <a:rPr lang="en-US" sz="1200" dirty="0"/>
              <a:t> </a:t>
            </a:r>
            <a:r>
              <a:rPr lang="en-US" sz="1200" dirty="0" err="1"/>
              <a:t>về</a:t>
            </a:r>
            <a:r>
              <a:rPr lang="en-US" sz="1200" dirty="0"/>
              <a:t> </a:t>
            </a:r>
            <a:r>
              <a:rPr lang="en-US" sz="1200" dirty="0" err="1"/>
              <a:t>kiểm</a:t>
            </a:r>
            <a:r>
              <a:rPr lang="en-US" sz="1200" dirty="0"/>
              <a:t> </a:t>
            </a:r>
            <a:r>
              <a:rPr lang="en-US" sz="1200" dirty="0" err="1"/>
              <a:t>tra</a:t>
            </a:r>
            <a:r>
              <a:rPr lang="en-US" sz="1200" dirty="0"/>
              <a:t> </a:t>
            </a:r>
            <a:r>
              <a:rPr lang="en-US" sz="1200" dirty="0" err="1"/>
              <a:t>kịch</a:t>
            </a:r>
            <a:r>
              <a:rPr lang="en-US" sz="1200" dirty="0"/>
              <a:t> </a:t>
            </a:r>
            <a:r>
              <a:rPr lang="en-US" sz="1200" dirty="0" err="1"/>
              <a:t>bản</a:t>
            </a:r>
            <a:r>
              <a:rPr lang="en-US" sz="1200" dirty="0"/>
              <a:t>, </a:t>
            </a:r>
            <a:r>
              <a:rPr lang="en-US" sz="1200" dirty="0" err="1"/>
              <a:t>Kaner</a:t>
            </a:r>
            <a:r>
              <a:rPr lang="en-US" sz="1200" dirty="0"/>
              <a:t> (</a:t>
            </a:r>
            <a:r>
              <a:rPr lang="en-US" sz="1200" dirty="0" err="1"/>
              <a:t>Kaner</a:t>
            </a:r>
            <a:r>
              <a:rPr lang="en-US" sz="1200" dirty="0"/>
              <a:t> 2003) </a:t>
            </a:r>
            <a:r>
              <a:rPr lang="en-US" sz="1200" dirty="0" err="1"/>
              <a:t>đề</a:t>
            </a:r>
            <a:r>
              <a:rPr lang="en-US" sz="1200" dirty="0"/>
              <a:t> </a:t>
            </a:r>
            <a:r>
              <a:rPr lang="en-US" sz="1200" dirty="0" err="1"/>
              <a:t>xuất</a:t>
            </a:r>
            <a:r>
              <a:rPr lang="en-US" sz="1200" dirty="0"/>
              <a:t> </a:t>
            </a:r>
            <a:r>
              <a:rPr lang="en-US" sz="1200" dirty="0" err="1"/>
              <a:t>rằng</a:t>
            </a:r>
            <a:r>
              <a:rPr lang="en-US" sz="1200" dirty="0"/>
              <a:t> </a:t>
            </a:r>
            <a:r>
              <a:rPr lang="en-US" sz="1200" dirty="0" err="1"/>
              <a:t>kiểm</a:t>
            </a:r>
            <a:r>
              <a:rPr lang="en-US" sz="1200" dirty="0"/>
              <a:t> </a:t>
            </a:r>
            <a:r>
              <a:rPr lang="en-US" sz="1200" dirty="0" err="1"/>
              <a:t>tra</a:t>
            </a:r>
            <a:r>
              <a:rPr lang="en-US" sz="1200" dirty="0"/>
              <a:t> </a:t>
            </a:r>
            <a:r>
              <a:rPr lang="en-US" sz="1200" dirty="0" err="1"/>
              <a:t>kịch</a:t>
            </a:r>
            <a:r>
              <a:rPr lang="en-US" sz="1200" dirty="0"/>
              <a:t> </a:t>
            </a:r>
            <a:r>
              <a:rPr lang="en-US" sz="1200" dirty="0" err="1"/>
              <a:t>bản</a:t>
            </a:r>
            <a:r>
              <a:rPr lang="en-US" sz="1200" dirty="0"/>
              <a:t> </a:t>
            </a:r>
            <a:r>
              <a:rPr lang="en-US" sz="1200" dirty="0" err="1"/>
              <a:t>nên</a:t>
            </a:r>
            <a:r>
              <a:rPr lang="en-US" sz="1200" dirty="0"/>
              <a:t> </a:t>
            </a:r>
            <a:r>
              <a:rPr lang="en-US" sz="1200" dirty="0" err="1"/>
              <a:t>là</a:t>
            </a:r>
            <a:r>
              <a:rPr lang="en-US" sz="1200" dirty="0"/>
              <a:t> </a:t>
            </a:r>
            <a:r>
              <a:rPr lang="en-US" sz="1200" dirty="0" err="1"/>
              <a:t>một</a:t>
            </a:r>
            <a:r>
              <a:rPr lang="en-US" sz="1200" dirty="0"/>
              <a:t> </a:t>
            </a:r>
            <a:r>
              <a:rPr lang="en-US" sz="1200" dirty="0" err="1"/>
              <a:t>câu</a:t>
            </a:r>
            <a:r>
              <a:rPr lang="en-US" sz="1200" dirty="0"/>
              <a:t> </a:t>
            </a:r>
            <a:r>
              <a:rPr lang="en-US" sz="1200" dirty="0" err="1"/>
              <a:t>chuyện</a:t>
            </a:r>
            <a:r>
              <a:rPr lang="en-US" sz="1200" dirty="0"/>
              <a:t> </a:t>
            </a:r>
            <a:r>
              <a:rPr lang="en-US" sz="1200" dirty="0" err="1"/>
              <a:t>kể</a:t>
            </a:r>
            <a:r>
              <a:rPr lang="en-US" sz="1200" dirty="0"/>
              <a:t> </a:t>
            </a:r>
            <a:r>
              <a:rPr lang="en-US" sz="1200" dirty="0" err="1"/>
              <a:t>đáng</a:t>
            </a:r>
            <a:r>
              <a:rPr lang="en-US" sz="1200" dirty="0"/>
              <a:t> tin </a:t>
            </a:r>
            <a:r>
              <a:rPr lang="en-US" sz="1200" dirty="0" err="1"/>
              <a:t>cậy</a:t>
            </a:r>
            <a:r>
              <a:rPr lang="en-US" sz="1200" dirty="0"/>
              <a:t> </a:t>
            </a:r>
            <a:r>
              <a:rPr lang="en-US" sz="1200" dirty="0" err="1"/>
              <a:t>và</a:t>
            </a:r>
            <a:r>
              <a:rPr lang="en-US" sz="1200" dirty="0"/>
              <a:t> </a:t>
            </a:r>
            <a:r>
              <a:rPr lang="en-US" sz="1200" dirty="0" err="1"/>
              <a:t>khá</a:t>
            </a:r>
            <a:r>
              <a:rPr lang="en-US" sz="1200" dirty="0"/>
              <a:t> </a:t>
            </a:r>
            <a:r>
              <a:rPr lang="en-US" sz="1200" dirty="0" err="1"/>
              <a:t>phức</a:t>
            </a:r>
            <a:r>
              <a:rPr lang="en-US" sz="1200" dirty="0"/>
              <a:t> </a:t>
            </a:r>
            <a:r>
              <a:rPr lang="en-US" sz="1200" dirty="0" err="1"/>
              <a:t>tạp</a:t>
            </a:r>
            <a:r>
              <a:rPr lang="en-US" sz="1200" dirty="0"/>
              <a:t>. </a:t>
            </a:r>
            <a:r>
              <a:rPr lang="en-US" sz="1200" dirty="0" err="1"/>
              <a:t>Nó</a:t>
            </a:r>
            <a:r>
              <a:rPr lang="en-US" sz="1200" dirty="0"/>
              <a:t> </a:t>
            </a:r>
            <a:r>
              <a:rPr lang="en-US" sz="1200" dirty="0" err="1"/>
              <a:t>nên</a:t>
            </a:r>
            <a:r>
              <a:rPr lang="en-US" sz="1200" dirty="0"/>
              <a:t> </a:t>
            </a:r>
            <a:r>
              <a:rPr lang="en-US" sz="1200" dirty="0" err="1"/>
              <a:t>tạo</a:t>
            </a:r>
            <a:r>
              <a:rPr lang="en-US" sz="1200" dirty="0"/>
              <a:t> ra </a:t>
            </a:r>
            <a:r>
              <a:rPr lang="en-US" sz="1200" dirty="0" err="1"/>
              <a:t>các</a:t>
            </a:r>
            <a:r>
              <a:rPr lang="en-US" sz="1200" dirty="0"/>
              <a:t> </a:t>
            </a:r>
            <a:r>
              <a:rPr lang="en-US" sz="1200" dirty="0" err="1"/>
              <a:t>bên</a:t>
            </a:r>
            <a:r>
              <a:rPr lang="en-US" sz="1200" dirty="0"/>
              <a:t> </a:t>
            </a:r>
            <a:r>
              <a:rPr lang="en-US" sz="1200" dirty="0" err="1"/>
              <a:t>liên</a:t>
            </a:r>
            <a:r>
              <a:rPr lang="en-US" sz="1200" dirty="0"/>
              <a:t> </a:t>
            </a:r>
            <a:r>
              <a:rPr lang="en-US" sz="1200" dirty="0" err="1"/>
              <a:t>quan</a:t>
            </a:r>
            <a:r>
              <a:rPr lang="en-US" sz="1200" dirty="0"/>
              <a:t>; </a:t>
            </a:r>
            <a:r>
              <a:rPr lang="en-US" sz="1200" dirty="0" err="1"/>
              <a:t>nghĩa</a:t>
            </a:r>
            <a:r>
              <a:rPr lang="en-US" sz="1200" dirty="0"/>
              <a:t> </a:t>
            </a:r>
            <a:r>
              <a:rPr lang="en-US" sz="1200" dirty="0" err="1"/>
              <a:t>là</a:t>
            </a:r>
            <a:r>
              <a:rPr lang="en-US" sz="1200" dirty="0"/>
              <a:t>, </a:t>
            </a:r>
            <a:r>
              <a:rPr lang="en-US" sz="1200" dirty="0" err="1"/>
              <a:t>họ</a:t>
            </a:r>
            <a:r>
              <a:rPr lang="en-US" sz="1200" dirty="0"/>
              <a:t> </a:t>
            </a:r>
            <a:r>
              <a:rPr lang="en-US" sz="1200" dirty="0" err="1"/>
              <a:t>nên</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kịch</a:t>
            </a:r>
            <a:r>
              <a:rPr lang="en-US" sz="1200" dirty="0"/>
              <a:t> </a:t>
            </a:r>
            <a:r>
              <a:rPr lang="en-US" sz="1200" dirty="0" err="1"/>
              <a:t>bản</a:t>
            </a:r>
            <a:r>
              <a:rPr lang="en-US" sz="1200" dirty="0"/>
              <a:t> </a:t>
            </a:r>
            <a:r>
              <a:rPr lang="en-US" sz="1200" dirty="0" err="1"/>
              <a:t>và</a:t>
            </a:r>
            <a:r>
              <a:rPr lang="en-US" sz="1200" dirty="0"/>
              <a:t> tin </a:t>
            </a:r>
            <a:r>
              <a:rPr lang="en-US" sz="1200" dirty="0" err="1"/>
              <a:t>rằng</a:t>
            </a:r>
            <a:r>
              <a:rPr lang="en-US" sz="1200" dirty="0"/>
              <a:t> </a:t>
            </a:r>
            <a:r>
              <a:rPr lang="en-US" sz="1200" dirty="0" err="1"/>
              <a:t>điều</a:t>
            </a:r>
            <a:r>
              <a:rPr lang="en-US" sz="1200" dirty="0"/>
              <a:t> </a:t>
            </a:r>
            <a:r>
              <a:rPr lang="en-US" sz="1200" dirty="0" err="1"/>
              <a:t>quan</a:t>
            </a:r>
            <a:r>
              <a:rPr lang="en-US" sz="1200" dirty="0"/>
              <a:t> </a:t>
            </a:r>
            <a:r>
              <a:rPr lang="en-US" sz="1200" dirty="0" err="1"/>
              <a:t>trọng</a:t>
            </a:r>
            <a:r>
              <a:rPr lang="en-US" sz="1200" dirty="0"/>
              <a:t> </a:t>
            </a:r>
            <a:r>
              <a:rPr lang="en-US" sz="1200" dirty="0" err="1"/>
              <a:t>là</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qua </a:t>
            </a:r>
            <a:r>
              <a:rPr lang="en-US" sz="1200" dirty="0" err="1"/>
              <a:t>bài</a:t>
            </a:r>
            <a:r>
              <a:rPr lang="en-US" sz="1200" dirty="0"/>
              <a:t> </a:t>
            </a:r>
            <a:r>
              <a:rPr lang="en-US" sz="1200" dirty="0" err="1"/>
              <a:t>kiểm</a:t>
            </a:r>
            <a:r>
              <a:rPr lang="en-US" sz="1200" dirty="0"/>
              <a:t> </a:t>
            </a:r>
            <a:r>
              <a:rPr lang="en-US" sz="1200" dirty="0" err="1"/>
              <a:t>tra</a:t>
            </a:r>
            <a:r>
              <a:rPr lang="en-US" sz="1200" dirty="0"/>
              <a:t>. </a:t>
            </a:r>
            <a:r>
              <a:rPr lang="en-US" sz="1200" dirty="0" err="1"/>
              <a:t>Ông</a:t>
            </a:r>
            <a:r>
              <a:rPr lang="en-US" sz="1200" dirty="0"/>
              <a:t> </a:t>
            </a:r>
            <a:r>
              <a:rPr lang="en-US" sz="1200" dirty="0" err="1"/>
              <a:t>cũng</a:t>
            </a:r>
            <a:r>
              <a:rPr lang="en-US" sz="1200" dirty="0"/>
              <a:t> </a:t>
            </a:r>
            <a:r>
              <a:rPr lang="en-US" sz="1200" dirty="0" err="1"/>
              <a:t>gợi</a:t>
            </a:r>
            <a:r>
              <a:rPr lang="en-US" sz="1200" dirty="0"/>
              <a:t> ý </a:t>
            </a:r>
            <a:r>
              <a:rPr lang="en-US" sz="1200" dirty="0" err="1"/>
              <a:t>rằng</a:t>
            </a:r>
            <a:r>
              <a:rPr lang="en-US" sz="1200" dirty="0"/>
              <a:t> </a:t>
            </a:r>
            <a:r>
              <a:rPr lang="en-US" sz="1200" dirty="0" err="1"/>
              <a:t>nó</a:t>
            </a:r>
            <a:r>
              <a:rPr lang="en-US" sz="1200" dirty="0"/>
              <a:t> </a:t>
            </a:r>
            <a:r>
              <a:rPr lang="en-US" sz="1200" dirty="0" err="1"/>
              <a:t>nên</a:t>
            </a:r>
            <a:r>
              <a:rPr lang="en-US" sz="1200" dirty="0"/>
              <a:t> </a:t>
            </a:r>
            <a:r>
              <a:rPr lang="en-US" sz="1200" dirty="0" err="1"/>
              <a:t>dễ</a:t>
            </a:r>
            <a:r>
              <a:rPr lang="en-US" sz="1200" dirty="0"/>
              <a:t> </a:t>
            </a:r>
            <a:r>
              <a:rPr lang="en-US" sz="1200" dirty="0" err="1"/>
              <a:t>dàng</a:t>
            </a:r>
            <a:r>
              <a:rPr lang="en-US" sz="1200" dirty="0"/>
              <a:t> </a:t>
            </a:r>
            <a:r>
              <a:rPr lang="en-US" sz="1200" dirty="0" err="1"/>
              <a:t>để</a:t>
            </a:r>
            <a:r>
              <a:rPr lang="en-US" sz="1200" dirty="0"/>
              <a:t> </a:t>
            </a:r>
            <a:r>
              <a:rPr lang="en-US" sz="1200" dirty="0" err="1"/>
              <a:t>đánh</a:t>
            </a:r>
            <a:r>
              <a:rPr lang="en-US" sz="1200" dirty="0"/>
              <a:t> </a:t>
            </a:r>
            <a:r>
              <a:rPr lang="en-US" sz="1200" dirty="0" err="1"/>
              <a:t>giá</a:t>
            </a:r>
            <a:r>
              <a:rPr lang="en-US" sz="1200" dirty="0"/>
              <a:t>. </a:t>
            </a:r>
            <a:r>
              <a:rPr lang="en-US" sz="1200" dirty="0" err="1"/>
              <a:t>Nếu</a:t>
            </a:r>
            <a:r>
              <a:rPr lang="en-US" sz="1200" dirty="0"/>
              <a:t> </a:t>
            </a:r>
            <a:r>
              <a:rPr lang="en-US" sz="1200" dirty="0" err="1"/>
              <a:t>có</a:t>
            </a:r>
            <a:r>
              <a:rPr lang="en-US" sz="1200" dirty="0"/>
              <a:t> </a:t>
            </a:r>
            <a:r>
              <a:rPr lang="en-US" sz="1200" dirty="0" err="1"/>
              <a:t>vấn</a:t>
            </a:r>
            <a:r>
              <a:rPr lang="en-US" sz="1200" dirty="0"/>
              <a:t> </a:t>
            </a:r>
            <a:r>
              <a:rPr lang="en-US" sz="1200" dirty="0" err="1"/>
              <a:t>đề</a:t>
            </a:r>
            <a:r>
              <a:rPr lang="en-US" sz="1200" dirty="0"/>
              <a:t> </a:t>
            </a:r>
            <a:r>
              <a:rPr lang="en-US" sz="1200" dirty="0" err="1"/>
              <a:t>với</a:t>
            </a:r>
            <a:r>
              <a:rPr lang="en-US" sz="1200" dirty="0"/>
              <a:t> </a:t>
            </a:r>
            <a:r>
              <a:rPr lang="en-US" sz="1200" dirty="0" err="1"/>
              <a:t>hệ</a:t>
            </a:r>
            <a:r>
              <a:rPr lang="en-US" sz="1200" dirty="0"/>
              <a:t> </a:t>
            </a:r>
            <a:r>
              <a:rPr lang="en-US" sz="1200" dirty="0" err="1"/>
              <a:t>thống</a:t>
            </a:r>
            <a:r>
              <a:rPr lang="en-US" sz="1200" dirty="0"/>
              <a:t>, </a:t>
            </a:r>
            <a:r>
              <a:rPr lang="en-US" sz="1200" dirty="0" err="1"/>
              <a:t>thì</a:t>
            </a:r>
            <a:r>
              <a:rPr lang="en-US" sz="1200" dirty="0"/>
              <a:t> </a:t>
            </a:r>
            <a:r>
              <a:rPr lang="en-US" sz="1200" dirty="0" err="1"/>
              <a:t>nhóm</a:t>
            </a:r>
            <a:r>
              <a:rPr lang="en-US" sz="1200" dirty="0"/>
              <a:t> </a:t>
            </a:r>
            <a:r>
              <a:rPr lang="en-US" sz="1200" dirty="0" err="1"/>
              <a:t>thử</a:t>
            </a:r>
            <a:r>
              <a:rPr lang="en-US" sz="1200" dirty="0"/>
              <a:t> </a:t>
            </a:r>
            <a:r>
              <a:rPr lang="en-US" sz="1200" dirty="0" err="1"/>
              <a:t>nghiệm</a:t>
            </a:r>
            <a:r>
              <a:rPr lang="en-US" sz="1200" dirty="0"/>
              <a:t> </a:t>
            </a:r>
            <a:r>
              <a:rPr lang="en-US" sz="1200" dirty="0" err="1"/>
              <a:t>phát</a:t>
            </a:r>
            <a:r>
              <a:rPr lang="en-US" sz="1200" dirty="0"/>
              <a:t> </a:t>
            </a:r>
            <a:r>
              <a:rPr lang="en-US" sz="1200" dirty="0" err="1"/>
              <a:t>hành</a:t>
            </a:r>
            <a:r>
              <a:rPr lang="en-US" sz="1200" dirty="0"/>
              <a:t> </a:t>
            </a:r>
            <a:r>
              <a:rPr lang="en-US" sz="1200" dirty="0" err="1"/>
              <a:t>sẽ</a:t>
            </a:r>
            <a:r>
              <a:rPr lang="en-US" sz="1200" dirty="0"/>
              <a:t> </a:t>
            </a:r>
            <a:r>
              <a:rPr lang="en-US" sz="1200" dirty="0" err="1"/>
              <a:t>nhận</a:t>
            </a:r>
            <a:r>
              <a:rPr lang="en-US" sz="1200" dirty="0"/>
              <a:t> ra </a:t>
            </a:r>
            <a:r>
              <a:rPr lang="en-US" sz="1200" dirty="0" err="1"/>
              <a:t>chúng</a:t>
            </a:r>
            <a:r>
              <a:rPr lang="en-US" sz="1200" dirty="0"/>
              <a:t>.</a:t>
            </a:r>
          </a:p>
          <a:p>
            <a:endParaRPr lang="en-US" dirty="0"/>
          </a:p>
        </p:txBody>
      </p:sp>
      <p:pic>
        <p:nvPicPr>
          <p:cNvPr id="5" name="Hình ảnh 4" descr="Ảnh có chứa văn bản&#10;&#10;Mô tả được tạo tự động">
            <a:extLst>
              <a:ext uri="{FF2B5EF4-FFF2-40B4-BE49-F238E27FC236}">
                <a16:creationId xmlns:a16="http://schemas.microsoft.com/office/drawing/2014/main" id="{FB6C8CF9-7F23-4930-A70E-0805102C0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77" y="960120"/>
            <a:ext cx="4255301" cy="2371286"/>
          </a:xfrm>
          <a:prstGeom prst="rect">
            <a:avLst/>
          </a:prstGeom>
        </p:spPr>
      </p:pic>
    </p:spTree>
    <p:extLst>
      <p:ext uri="{BB962C8B-B14F-4D97-AF65-F5344CB8AC3E}">
        <p14:creationId xmlns:p14="http://schemas.microsoft.com/office/powerpoint/2010/main" val="40616925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F1F418-5454-4B8E-9D32-7DDCEDAE2009}"/>
              </a:ext>
            </a:extLst>
          </p:cNvPr>
          <p:cNvSpPr>
            <a:spLocks noGrp="1"/>
          </p:cNvSpPr>
          <p:nvPr>
            <p:ph type="title"/>
          </p:nvPr>
        </p:nvSpPr>
        <p:spPr/>
        <p:txBody>
          <a:bodyPr>
            <a:normAutofit fontScale="90000"/>
          </a:bodyPr>
          <a:lstStyle/>
          <a:p>
            <a:r>
              <a:rPr lang="en-US" dirty="0" err="1"/>
              <a:t>Hệ</a:t>
            </a:r>
            <a:r>
              <a:rPr lang="en-US" dirty="0"/>
              <a:t> </a:t>
            </a:r>
            <a:r>
              <a:rPr lang="en-US" dirty="0" err="1"/>
              <a:t>thống</a:t>
            </a:r>
            <a:r>
              <a:rPr lang="en-US" dirty="0"/>
              <a:t> </a:t>
            </a:r>
            <a:r>
              <a:rPr lang="en-US" dirty="0" err="1"/>
              <a:t>mentcare</a:t>
            </a:r>
            <a:endParaRPr lang="en-US" dirty="0"/>
          </a:p>
        </p:txBody>
      </p:sp>
      <p:sp>
        <p:nvSpPr>
          <p:cNvPr id="3" name="Chỗ dành sẵn cho Nội dung 2">
            <a:extLst>
              <a:ext uri="{FF2B5EF4-FFF2-40B4-BE49-F238E27FC236}">
                <a16:creationId xmlns:a16="http://schemas.microsoft.com/office/drawing/2014/main" id="{EB27C52A-2F5F-477E-9566-490F8695ACDC}"/>
              </a:ext>
            </a:extLst>
          </p:cNvPr>
          <p:cNvSpPr>
            <a:spLocks noGrp="1"/>
          </p:cNvSpPr>
          <p:nvPr>
            <p:ph sz="quarter" idx="10"/>
          </p:nvPr>
        </p:nvSpPr>
        <p:spPr>
          <a:xfrm>
            <a:off x="491985" y="1066683"/>
            <a:ext cx="3058602" cy="3740775"/>
          </a:xfrm>
        </p:spPr>
        <p:txBody>
          <a:bodyPr>
            <a:noAutofit/>
          </a:bodyPr>
          <a:lstStyle/>
          <a:p>
            <a:pPr algn="just">
              <a:spcBef>
                <a:spcPts val="450"/>
              </a:spcBef>
              <a:spcAft>
                <a:spcPts val="450"/>
              </a:spcAft>
            </a:pPr>
            <a:r>
              <a:rPr lang="en-US" sz="1200" dirty="0" err="1"/>
              <a:t>Kịch</a:t>
            </a:r>
            <a:r>
              <a:rPr lang="en-US" sz="1200" dirty="0"/>
              <a:t> </a:t>
            </a:r>
            <a:r>
              <a:rPr lang="en-US" sz="1200" dirty="0" err="1"/>
              <a:t>bản</a:t>
            </a:r>
            <a:r>
              <a:rPr lang="en-US" sz="1200" dirty="0"/>
              <a:t> </a:t>
            </a:r>
            <a:r>
              <a:rPr lang="en-US" sz="1200" dirty="0" err="1"/>
              <a:t>này</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số</a:t>
            </a:r>
            <a:r>
              <a:rPr lang="en-US" sz="1200" dirty="0"/>
              <a:t> </a:t>
            </a:r>
            <a:r>
              <a:rPr lang="en-US" sz="1200" dirty="0" err="1"/>
              <a:t>tính</a:t>
            </a:r>
            <a:r>
              <a:rPr lang="en-US" sz="1200" dirty="0"/>
              <a:t> </a:t>
            </a:r>
            <a:r>
              <a:rPr lang="en-US" sz="1200" dirty="0" err="1"/>
              <a:t>năng</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Mentcare</a:t>
            </a:r>
            <a:r>
              <a:rPr lang="en-US" sz="1200" dirty="0"/>
              <a:t>:</a:t>
            </a:r>
          </a:p>
          <a:p>
            <a:pPr marL="214313" indent="-214313" algn="just">
              <a:buFont typeface="Arial" panose="020B0604020202020204" pitchFamily="34" charset="0"/>
              <a:buChar char="•"/>
            </a:pPr>
            <a:r>
              <a:rPr lang="en-US" sz="1200" dirty="0"/>
              <a:t>Xác </a:t>
            </a:r>
            <a:r>
              <a:rPr lang="en-US" sz="1200" dirty="0" err="1"/>
              <a:t>thực</a:t>
            </a:r>
            <a:r>
              <a:rPr lang="en-US" sz="1200" dirty="0"/>
              <a:t> </a:t>
            </a:r>
            <a:r>
              <a:rPr lang="en-US" sz="1200" dirty="0" err="1"/>
              <a:t>bằng</a:t>
            </a:r>
            <a:r>
              <a:rPr lang="en-US" sz="1200" dirty="0"/>
              <a:t> </a:t>
            </a:r>
            <a:r>
              <a:rPr lang="en-US" sz="1200" dirty="0" err="1"/>
              <a:t>cách</a:t>
            </a:r>
            <a:r>
              <a:rPr lang="en-US" sz="1200" dirty="0"/>
              <a:t> </a:t>
            </a:r>
            <a:r>
              <a:rPr lang="en-US" sz="1200" dirty="0" err="1"/>
              <a:t>đăng</a:t>
            </a:r>
            <a:r>
              <a:rPr lang="en-US" sz="1200" dirty="0"/>
              <a:t> </a:t>
            </a:r>
            <a:r>
              <a:rPr lang="en-US" sz="1200" dirty="0" err="1"/>
              <a:t>nhập</a:t>
            </a:r>
            <a:r>
              <a:rPr lang="en-US" sz="1200" dirty="0"/>
              <a:t> </a:t>
            </a:r>
            <a:r>
              <a:rPr lang="en-US" sz="1200" dirty="0" err="1"/>
              <a:t>vào</a:t>
            </a:r>
            <a:r>
              <a:rPr lang="en-US" sz="1200" dirty="0"/>
              <a:t> </a:t>
            </a:r>
            <a:r>
              <a:rPr lang="en-US" sz="1200" dirty="0" err="1"/>
              <a:t>hệ</a:t>
            </a:r>
            <a:r>
              <a:rPr lang="en-US" sz="1200" dirty="0"/>
              <a:t> </a:t>
            </a:r>
            <a:r>
              <a:rPr lang="en-US" sz="1200" dirty="0" err="1"/>
              <a:t>thống</a:t>
            </a:r>
            <a:r>
              <a:rPr lang="en-US" sz="1200" dirty="0"/>
              <a:t>.</a:t>
            </a:r>
          </a:p>
          <a:p>
            <a:pPr marL="214313" indent="-214313" algn="just">
              <a:buFont typeface="Arial" panose="020B0604020202020204" pitchFamily="34" charset="0"/>
              <a:buChar char="•"/>
            </a:pPr>
            <a:r>
              <a:rPr lang="en-US" sz="1200" dirty="0" err="1"/>
              <a:t>Tải</a:t>
            </a:r>
            <a:r>
              <a:rPr lang="en-US" sz="1200" dirty="0"/>
              <a:t> </a:t>
            </a:r>
            <a:r>
              <a:rPr lang="en-US" sz="1200" dirty="0" err="1"/>
              <a:t>xuống</a:t>
            </a:r>
            <a:r>
              <a:rPr lang="en-US" sz="1200" dirty="0"/>
              <a:t> </a:t>
            </a:r>
            <a:r>
              <a:rPr lang="en-US" sz="1200" dirty="0" err="1"/>
              <a:t>và</a:t>
            </a:r>
            <a:r>
              <a:rPr lang="en-US" sz="1200" dirty="0"/>
              <a:t> </a:t>
            </a:r>
            <a:r>
              <a:rPr lang="en-US" sz="1200" dirty="0" err="1"/>
              <a:t>tải</a:t>
            </a:r>
            <a:r>
              <a:rPr lang="en-US" sz="1200" dirty="0"/>
              <a:t> </a:t>
            </a:r>
            <a:r>
              <a:rPr lang="en-US" sz="1200" dirty="0" err="1"/>
              <a:t>lên</a:t>
            </a:r>
            <a:r>
              <a:rPr lang="en-US" sz="1200" dirty="0"/>
              <a:t> </a:t>
            </a:r>
            <a:r>
              <a:rPr lang="en-US" sz="1200" dirty="0" err="1"/>
              <a:t>hồ</a:t>
            </a:r>
            <a:r>
              <a:rPr lang="en-US" sz="1200" dirty="0"/>
              <a:t> </a:t>
            </a:r>
            <a:r>
              <a:rPr lang="en-US" sz="1200" dirty="0" err="1"/>
              <a:t>sơ</a:t>
            </a:r>
            <a:r>
              <a:rPr lang="en-US" sz="1200" dirty="0"/>
              <a:t> </a:t>
            </a:r>
            <a:r>
              <a:rPr lang="en-US" sz="1200" dirty="0" err="1"/>
              <a:t>bệnh</a:t>
            </a:r>
            <a:r>
              <a:rPr lang="en-US" sz="1200" dirty="0"/>
              <a:t> </a:t>
            </a:r>
            <a:r>
              <a:rPr lang="en-US" sz="1200" dirty="0" err="1"/>
              <a:t>nhân</a:t>
            </a:r>
            <a:r>
              <a:rPr lang="en-US" sz="1200" dirty="0"/>
              <a:t> </a:t>
            </a:r>
            <a:r>
              <a:rPr lang="en-US" sz="1200" dirty="0" err="1"/>
              <a:t>được</a:t>
            </a:r>
            <a:r>
              <a:rPr lang="en-US" sz="1200" dirty="0"/>
              <a:t> </a:t>
            </a:r>
            <a:r>
              <a:rPr lang="en-US" sz="1200" dirty="0" err="1"/>
              <a:t>chỉ</a:t>
            </a:r>
            <a:r>
              <a:rPr lang="en-US" sz="1200" dirty="0"/>
              <a:t> </a:t>
            </a:r>
            <a:r>
              <a:rPr lang="en-US" sz="1200" dirty="0" err="1"/>
              <a:t>định</a:t>
            </a:r>
            <a:r>
              <a:rPr lang="en-US" sz="1200" dirty="0"/>
              <a:t> </a:t>
            </a:r>
            <a:r>
              <a:rPr lang="en-US" sz="1200" dirty="0" err="1"/>
              <a:t>vào</a:t>
            </a:r>
            <a:r>
              <a:rPr lang="en-US" sz="1200" dirty="0"/>
              <a:t> </a:t>
            </a:r>
            <a:r>
              <a:rPr lang="en-US" sz="1200" dirty="0" err="1"/>
              <a:t>máy</a:t>
            </a:r>
            <a:r>
              <a:rPr lang="en-US" sz="1200" dirty="0"/>
              <a:t> </a:t>
            </a:r>
            <a:r>
              <a:rPr lang="en-US" sz="1200" dirty="0" err="1"/>
              <a:t>tính</a:t>
            </a:r>
            <a:r>
              <a:rPr lang="en-US" sz="1200" dirty="0"/>
              <a:t> </a:t>
            </a:r>
            <a:r>
              <a:rPr lang="en-US" sz="1200" dirty="0" err="1"/>
              <a:t>xách</a:t>
            </a:r>
            <a:r>
              <a:rPr lang="en-US" sz="1200" dirty="0"/>
              <a:t> </a:t>
            </a:r>
            <a:r>
              <a:rPr lang="en-US" sz="1200" dirty="0" err="1"/>
              <a:t>tay</a:t>
            </a:r>
            <a:r>
              <a:rPr lang="en-US" sz="1200" dirty="0"/>
              <a:t>.</a:t>
            </a:r>
          </a:p>
          <a:p>
            <a:pPr marL="214313" indent="-214313" algn="just">
              <a:spcBef>
                <a:spcPts val="450"/>
              </a:spcBef>
              <a:spcAft>
                <a:spcPts val="450"/>
              </a:spcAft>
              <a:buFont typeface="Arial" panose="020B0604020202020204" pitchFamily="34" charset="0"/>
              <a:buChar char="•"/>
            </a:pPr>
            <a:r>
              <a:rPr lang="en-US" sz="1200" dirty="0" err="1"/>
              <a:t>Lên</a:t>
            </a:r>
            <a:r>
              <a:rPr lang="en-US" sz="1200" dirty="0"/>
              <a:t> </a:t>
            </a:r>
            <a:r>
              <a:rPr lang="en-US" sz="1200" dirty="0" err="1"/>
              <a:t>lịch</a:t>
            </a:r>
            <a:r>
              <a:rPr lang="en-US" sz="1200" dirty="0"/>
              <a:t> </a:t>
            </a:r>
            <a:r>
              <a:rPr lang="en-US" sz="1200" dirty="0" err="1"/>
              <a:t>khám</a:t>
            </a:r>
            <a:r>
              <a:rPr lang="en-US" sz="1200" dirty="0"/>
              <a:t> </a:t>
            </a:r>
            <a:r>
              <a:rPr lang="en-US" sz="1200" dirty="0" err="1"/>
              <a:t>tại</a:t>
            </a:r>
            <a:r>
              <a:rPr lang="en-US" sz="1200" dirty="0"/>
              <a:t> </a:t>
            </a:r>
            <a:r>
              <a:rPr lang="en-US" sz="1200" dirty="0" err="1"/>
              <a:t>nhà</a:t>
            </a:r>
            <a:r>
              <a:rPr lang="en-US" sz="1200" dirty="0"/>
              <a:t>.</a:t>
            </a:r>
          </a:p>
          <a:p>
            <a:pPr marL="214313" indent="-214313" algn="just">
              <a:buFont typeface="Arial" panose="020B0604020202020204" pitchFamily="34" charset="0"/>
              <a:buChar char="•"/>
            </a:pPr>
            <a:r>
              <a:rPr lang="en-US" sz="1200" dirty="0" err="1"/>
              <a:t>Mã</a:t>
            </a:r>
            <a:r>
              <a:rPr lang="en-US" sz="1200" dirty="0"/>
              <a:t> </a:t>
            </a:r>
            <a:r>
              <a:rPr lang="en-US" sz="1200" dirty="0" err="1"/>
              <a:t>hóa</a:t>
            </a:r>
            <a:r>
              <a:rPr lang="en-US" sz="1200" dirty="0"/>
              <a:t> </a:t>
            </a:r>
            <a:r>
              <a:rPr lang="en-US" sz="1200" dirty="0" err="1"/>
              <a:t>và</a:t>
            </a:r>
            <a:r>
              <a:rPr lang="en-US" sz="1200" dirty="0"/>
              <a:t> </a:t>
            </a:r>
            <a:r>
              <a:rPr lang="en-US" sz="1200" dirty="0" err="1"/>
              <a:t>giải</a:t>
            </a:r>
            <a:r>
              <a:rPr lang="en-US" sz="1200" dirty="0"/>
              <a:t> </a:t>
            </a:r>
            <a:r>
              <a:rPr lang="en-US" sz="1200" dirty="0" err="1"/>
              <a:t>mã</a:t>
            </a:r>
            <a:r>
              <a:rPr lang="en-US" sz="1200" dirty="0"/>
              <a:t> </a:t>
            </a:r>
            <a:r>
              <a:rPr lang="en-US" sz="1200" dirty="0" err="1"/>
              <a:t>hồ</a:t>
            </a:r>
            <a:r>
              <a:rPr lang="en-US" sz="1200" dirty="0"/>
              <a:t> </a:t>
            </a:r>
            <a:r>
              <a:rPr lang="en-US" sz="1200" dirty="0" err="1"/>
              <a:t>sơ</a:t>
            </a:r>
            <a:r>
              <a:rPr lang="en-US" sz="1200" dirty="0"/>
              <a:t> </a:t>
            </a:r>
            <a:r>
              <a:rPr lang="en-US" sz="1200" dirty="0" err="1"/>
              <a:t>bệnh</a:t>
            </a:r>
            <a:r>
              <a:rPr lang="en-US" sz="1200" dirty="0"/>
              <a:t> </a:t>
            </a:r>
            <a:r>
              <a:rPr lang="en-US" sz="1200" dirty="0" err="1"/>
              <a:t>nhân</a:t>
            </a:r>
            <a:r>
              <a:rPr lang="en-US" sz="1200" dirty="0"/>
              <a:t> </a:t>
            </a:r>
            <a:r>
              <a:rPr lang="en-US" sz="1200" dirty="0" err="1"/>
              <a:t>trên</a:t>
            </a:r>
            <a:r>
              <a:rPr lang="en-US" sz="1200" dirty="0"/>
              <a:t> </a:t>
            </a:r>
            <a:r>
              <a:rPr lang="en-US" sz="1200" dirty="0" err="1"/>
              <a:t>thiết</a:t>
            </a:r>
            <a:r>
              <a:rPr lang="en-US" sz="1200" dirty="0"/>
              <a:t> </a:t>
            </a:r>
            <a:r>
              <a:rPr lang="en-US" sz="1200" dirty="0" err="1"/>
              <a:t>bị</a:t>
            </a:r>
            <a:r>
              <a:rPr lang="en-US" sz="1200" dirty="0"/>
              <a:t> di </a:t>
            </a:r>
            <a:r>
              <a:rPr lang="en-US" sz="1200" dirty="0" err="1"/>
              <a:t>động</a:t>
            </a:r>
            <a:r>
              <a:rPr lang="en-US" sz="1200" dirty="0"/>
              <a:t>.</a:t>
            </a:r>
          </a:p>
          <a:p>
            <a:pPr marL="214313" indent="-214313" algn="just">
              <a:buFont typeface="Arial" panose="020B0604020202020204" pitchFamily="34" charset="0"/>
              <a:buChar char="•"/>
            </a:pPr>
            <a:r>
              <a:rPr lang="en-US" sz="1200" dirty="0" err="1"/>
              <a:t>Ghi</a:t>
            </a:r>
            <a:r>
              <a:rPr lang="en-US" sz="1200" dirty="0"/>
              <a:t> </a:t>
            </a:r>
            <a:r>
              <a:rPr lang="en-US" sz="1200" dirty="0" err="1"/>
              <a:t>lại</a:t>
            </a:r>
            <a:r>
              <a:rPr lang="en-US" sz="1200" dirty="0"/>
              <a:t> </a:t>
            </a:r>
            <a:r>
              <a:rPr lang="en-US" sz="1200" dirty="0" err="1"/>
              <a:t>và</a:t>
            </a:r>
            <a:r>
              <a:rPr lang="en-US" sz="1200" dirty="0"/>
              <a:t> </a:t>
            </a:r>
            <a:r>
              <a:rPr lang="en-US" sz="1200" dirty="0" err="1"/>
              <a:t>sửa</a:t>
            </a:r>
            <a:r>
              <a:rPr lang="en-US" sz="1200" dirty="0"/>
              <a:t> </a:t>
            </a:r>
            <a:r>
              <a:rPr lang="en-US" sz="1200" dirty="0" err="1"/>
              <a:t>đổi</a:t>
            </a:r>
            <a:r>
              <a:rPr lang="en-US" sz="1200" dirty="0"/>
              <a:t>.</a:t>
            </a:r>
          </a:p>
          <a:p>
            <a:pPr marL="214313" indent="-214313" algn="just">
              <a:buFont typeface="Arial" panose="020B0604020202020204" pitchFamily="34" charset="0"/>
              <a:buChar char="•"/>
            </a:pPr>
            <a:r>
              <a:rPr lang="en-US" sz="1200" dirty="0" err="1"/>
              <a:t>Liên</a:t>
            </a:r>
            <a:r>
              <a:rPr lang="en-US" sz="1200" dirty="0"/>
              <a:t> </a:t>
            </a:r>
            <a:r>
              <a:rPr lang="en-US" sz="1200" dirty="0" err="1"/>
              <a:t>kết</a:t>
            </a:r>
            <a:r>
              <a:rPr lang="en-US" sz="1200" dirty="0"/>
              <a:t> </a:t>
            </a:r>
            <a:r>
              <a:rPr lang="en-US" sz="1200" dirty="0" err="1"/>
              <a:t>với</a:t>
            </a:r>
            <a:r>
              <a:rPr lang="en-US" sz="1200" dirty="0"/>
              <a:t> </a:t>
            </a:r>
            <a:r>
              <a:rPr lang="en-US" sz="1200" dirty="0" err="1"/>
              <a:t>cơ</a:t>
            </a:r>
            <a:r>
              <a:rPr lang="en-US" sz="1200" dirty="0"/>
              <a:t> </a:t>
            </a:r>
            <a:r>
              <a:rPr lang="en-US" sz="1200" dirty="0" err="1"/>
              <a:t>sở</a:t>
            </a:r>
            <a:r>
              <a:rPr lang="en-US" sz="1200" dirty="0"/>
              <a:t> </a:t>
            </a:r>
            <a:r>
              <a:rPr lang="en-US" sz="1200" dirty="0" err="1"/>
              <a:t>dữ</a:t>
            </a:r>
            <a:r>
              <a:rPr lang="en-US" sz="1200" dirty="0"/>
              <a:t> </a:t>
            </a:r>
            <a:r>
              <a:rPr lang="en-US" sz="1200" dirty="0" err="1"/>
              <a:t>liệu</a:t>
            </a:r>
            <a:r>
              <a:rPr lang="en-US" sz="1200" dirty="0"/>
              <a:t> </a:t>
            </a:r>
            <a:r>
              <a:rPr lang="en-US" sz="1200" dirty="0" err="1"/>
              <a:t>thuốc</a:t>
            </a:r>
            <a:r>
              <a:rPr lang="en-US" sz="1200" dirty="0"/>
              <a:t> </a:t>
            </a:r>
            <a:r>
              <a:rPr lang="en-US" sz="1200" dirty="0" err="1"/>
              <a:t>duy</a:t>
            </a:r>
            <a:r>
              <a:rPr lang="en-US" sz="1200" dirty="0"/>
              <a:t> </a:t>
            </a:r>
            <a:r>
              <a:rPr lang="en-US" sz="1200" dirty="0" err="1"/>
              <a:t>trì</a:t>
            </a:r>
            <a:r>
              <a:rPr lang="en-US" sz="1200" dirty="0"/>
              <a:t> </a:t>
            </a:r>
            <a:r>
              <a:rPr lang="en-US" sz="1200" dirty="0" err="1"/>
              <a:t>thông</a:t>
            </a:r>
            <a:r>
              <a:rPr lang="en-US" sz="1200" dirty="0"/>
              <a:t> tin </a:t>
            </a:r>
            <a:r>
              <a:rPr lang="en-US" sz="1200" dirty="0" err="1"/>
              <a:t>tác</a:t>
            </a:r>
            <a:r>
              <a:rPr lang="en-US" sz="1200" dirty="0"/>
              <a:t> </a:t>
            </a:r>
            <a:r>
              <a:rPr lang="en-US" sz="1200" dirty="0" err="1"/>
              <a:t>dụng</a:t>
            </a:r>
            <a:r>
              <a:rPr lang="en-US" sz="1200" dirty="0"/>
              <a:t> </a:t>
            </a:r>
            <a:r>
              <a:rPr lang="en-US" sz="1200" dirty="0" err="1"/>
              <a:t>phụ</a:t>
            </a:r>
            <a:r>
              <a:rPr lang="en-US" sz="1200" dirty="0"/>
              <a:t>.</a:t>
            </a:r>
          </a:p>
          <a:p>
            <a:pPr marL="214313" indent="-214313" algn="just">
              <a:buFont typeface="Arial" panose="020B0604020202020204" pitchFamily="34" charset="0"/>
              <a:buChar char="•"/>
            </a:pPr>
            <a:r>
              <a:rPr lang="en-US" sz="1200" dirty="0" err="1"/>
              <a:t>Hệ</a:t>
            </a:r>
            <a:r>
              <a:rPr lang="en-US" sz="1200" dirty="0"/>
              <a:t> </a:t>
            </a:r>
            <a:r>
              <a:rPr lang="en-US" sz="1200" dirty="0" err="1"/>
              <a:t>thống</a:t>
            </a:r>
            <a:r>
              <a:rPr lang="en-US" sz="1200" dirty="0"/>
              <a:t> </a:t>
            </a:r>
            <a:r>
              <a:rPr lang="en-US" sz="1200" dirty="0" err="1"/>
              <a:t>nhắc</a:t>
            </a:r>
            <a:r>
              <a:rPr lang="en-US" sz="1200" dirty="0"/>
              <a:t> </a:t>
            </a:r>
            <a:r>
              <a:rPr lang="en-US" sz="1200" dirty="0" err="1"/>
              <a:t>nhở</a:t>
            </a:r>
            <a:r>
              <a:rPr lang="en-US" sz="1200" dirty="0"/>
              <a:t> </a:t>
            </a:r>
            <a:r>
              <a:rPr lang="en-US" sz="1200" dirty="0" err="1"/>
              <a:t>cuộc</a:t>
            </a:r>
            <a:r>
              <a:rPr lang="en-US" sz="1200" dirty="0"/>
              <a:t> </a:t>
            </a:r>
            <a:r>
              <a:rPr lang="en-US" sz="1200" dirty="0" err="1"/>
              <a:t>gọi</a:t>
            </a:r>
            <a:r>
              <a:rPr lang="en-US" sz="1200" dirty="0"/>
              <a:t>.</a:t>
            </a:r>
          </a:p>
          <a:p>
            <a:endParaRPr lang="en-US" dirty="0"/>
          </a:p>
        </p:txBody>
      </p:sp>
      <p:pic>
        <p:nvPicPr>
          <p:cNvPr id="4" name="Hình ảnh 3">
            <a:extLst>
              <a:ext uri="{FF2B5EF4-FFF2-40B4-BE49-F238E27FC236}">
                <a16:creationId xmlns:a16="http://schemas.microsoft.com/office/drawing/2014/main" id="{56778F2F-EE1A-486C-8FAC-FB138C10D814}"/>
              </a:ext>
            </a:extLst>
          </p:cNvPr>
          <p:cNvPicPr>
            <a:picLocks noChangeAspect="1"/>
          </p:cNvPicPr>
          <p:nvPr/>
        </p:nvPicPr>
        <p:blipFill>
          <a:blip r:embed="rId3"/>
          <a:stretch>
            <a:fillRect/>
          </a:stretch>
        </p:blipFill>
        <p:spPr>
          <a:xfrm>
            <a:off x="3790891" y="1076707"/>
            <a:ext cx="4861124" cy="2983230"/>
          </a:xfrm>
          <a:prstGeom prst="rect">
            <a:avLst/>
          </a:prstGeom>
        </p:spPr>
      </p:pic>
      <p:sp>
        <p:nvSpPr>
          <p:cNvPr id="5" name="Chỗ dành sẵn cho Nội dung 17">
            <a:extLst>
              <a:ext uri="{FF2B5EF4-FFF2-40B4-BE49-F238E27FC236}">
                <a16:creationId xmlns:a16="http://schemas.microsoft.com/office/drawing/2014/main" id="{880C2AF6-FF6F-4555-ABD7-88692A849254}"/>
              </a:ext>
            </a:extLst>
          </p:cNvPr>
          <p:cNvSpPr txBox="1">
            <a:spLocks/>
          </p:cNvSpPr>
          <p:nvPr/>
        </p:nvSpPr>
        <p:spPr>
          <a:xfrm>
            <a:off x="3157845" y="4076817"/>
            <a:ext cx="5734475"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endParaRPr lang="en-US" dirty="0"/>
          </a:p>
        </p:txBody>
      </p:sp>
      <p:sp>
        <p:nvSpPr>
          <p:cNvPr id="7" name="Hộp Văn bản 6">
            <a:extLst>
              <a:ext uri="{FF2B5EF4-FFF2-40B4-BE49-F238E27FC236}">
                <a16:creationId xmlns:a16="http://schemas.microsoft.com/office/drawing/2014/main" id="{717629FC-E034-4F8C-B199-DBAD68C8F33D}"/>
              </a:ext>
            </a:extLst>
          </p:cNvPr>
          <p:cNvSpPr txBox="1"/>
          <p:nvPr/>
        </p:nvSpPr>
        <p:spPr>
          <a:xfrm>
            <a:off x="3790891" y="4177191"/>
            <a:ext cx="4861124" cy="276999"/>
          </a:xfrm>
          <a:prstGeom prst="rect">
            <a:avLst/>
          </a:prstGeom>
          <a:noFill/>
        </p:spPr>
        <p:txBody>
          <a:bodyPr wrap="square" rtlCol="0">
            <a:spAutoFit/>
          </a:bodyPr>
          <a:lstStyle/>
          <a:p>
            <a:r>
              <a:rPr lang="en-US" sz="1200" dirty="0" err="1"/>
              <a:t>Hình</a:t>
            </a:r>
            <a:r>
              <a:rPr lang="en-US" sz="1200" dirty="0"/>
              <a:t> 8.10 </a:t>
            </a:r>
            <a:r>
              <a:rPr lang="en-US" sz="1200" dirty="0" err="1"/>
              <a:t>Câu</a:t>
            </a:r>
            <a:r>
              <a:rPr lang="en-US" sz="1200" dirty="0"/>
              <a:t> </a:t>
            </a:r>
            <a:r>
              <a:rPr lang="en-US" sz="1200" dirty="0" err="1"/>
              <a:t>chuyện</a:t>
            </a:r>
            <a:r>
              <a:rPr lang="en-US" sz="1200" dirty="0"/>
              <a:t> ng</a:t>
            </a:r>
            <a:r>
              <a:rPr lang="vi-VN" sz="1200" dirty="0"/>
              <a:t>ư</a:t>
            </a:r>
            <a:r>
              <a:rPr lang="en-US" sz="1200" dirty="0" err="1"/>
              <a:t>ời</a:t>
            </a:r>
            <a:r>
              <a:rPr lang="en-US" sz="1200" dirty="0"/>
              <a:t> dung </a:t>
            </a:r>
            <a:r>
              <a:rPr lang="en-US" sz="1200" dirty="0" err="1"/>
              <a:t>hệ</a:t>
            </a:r>
            <a:r>
              <a:rPr lang="en-US" sz="1200" dirty="0"/>
              <a:t> </a:t>
            </a:r>
            <a:r>
              <a:rPr lang="en-US" sz="1200" dirty="0" err="1"/>
              <a:t>thống</a:t>
            </a:r>
            <a:r>
              <a:rPr lang="en-US" sz="1200" dirty="0"/>
              <a:t> </a:t>
            </a:r>
            <a:r>
              <a:rPr lang="en-US" sz="1200" dirty="0" err="1"/>
              <a:t>Mentcare</a:t>
            </a:r>
            <a:endParaRPr lang="en-US" sz="1200" dirty="0"/>
          </a:p>
        </p:txBody>
      </p:sp>
    </p:spTree>
    <p:extLst>
      <p:ext uri="{BB962C8B-B14F-4D97-AF65-F5344CB8AC3E}">
        <p14:creationId xmlns:p14="http://schemas.microsoft.com/office/powerpoint/2010/main" val="30980022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6"/>
            <a:ext cx="5535462" cy="2983230"/>
          </a:xfrm>
        </p:spPr>
        <p:txBody>
          <a:bodyPr>
            <a:normAutofit lnSpcReduction="10000"/>
          </a:bodyPr>
          <a:lstStyle/>
          <a:p>
            <a:pPr marL="214313" indent="-214313" algn="just">
              <a:buFont typeface="Arial" panose="020B0604020202020204" pitchFamily="34" charset="0"/>
              <a:buChar char="•"/>
            </a:pPr>
            <a:r>
              <a:rPr lang="en-US" sz="1200" dirty="0" err="1"/>
              <a:t>Khi</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đã</a:t>
            </a:r>
            <a:r>
              <a:rPr lang="en-US" sz="1200" dirty="0"/>
              <a:t> </a:t>
            </a:r>
            <a:r>
              <a:rPr lang="en-US" sz="1200" dirty="0" err="1"/>
              <a:t>được</a:t>
            </a:r>
            <a:r>
              <a:rPr lang="en-US" sz="1200" dirty="0"/>
              <a:t> </a:t>
            </a:r>
            <a:r>
              <a:rPr lang="en-US" sz="1200" dirty="0" err="1"/>
              <a:t>tích</a:t>
            </a:r>
            <a:r>
              <a:rPr lang="en-US" sz="1200" dirty="0"/>
              <a:t> </a:t>
            </a:r>
            <a:r>
              <a:rPr lang="en-US" sz="1200" dirty="0" err="1"/>
              <a:t>hợp</a:t>
            </a:r>
            <a:r>
              <a:rPr lang="en-US" sz="1200" dirty="0"/>
              <a:t> </a:t>
            </a:r>
            <a:r>
              <a:rPr lang="en-US" sz="1200" dirty="0" err="1"/>
              <a:t>hoàn</a:t>
            </a:r>
            <a:r>
              <a:rPr lang="en-US" sz="1200" dirty="0"/>
              <a:t> </a:t>
            </a:r>
            <a:r>
              <a:rPr lang="en-US" sz="1200" dirty="0" err="1"/>
              <a:t>toàn</a:t>
            </a:r>
            <a:r>
              <a:rPr lang="en-US" sz="1200" dirty="0"/>
              <a:t>, </a:t>
            </a:r>
            <a:r>
              <a:rPr lang="en-US" sz="1200" dirty="0" err="1"/>
              <a:t>có</a:t>
            </a:r>
            <a:r>
              <a:rPr lang="en-US" sz="1200" dirty="0"/>
              <a:t> </a:t>
            </a:r>
            <a:r>
              <a:rPr lang="en-US" sz="1200" dirty="0" err="1"/>
              <a:t>thể</a:t>
            </a:r>
            <a:r>
              <a:rPr lang="en-US" sz="1200" dirty="0"/>
              <a:t> </a:t>
            </a:r>
            <a:r>
              <a:rPr lang="en-US" sz="1200" dirty="0" err="1"/>
              <a:t>kiểm</a:t>
            </a:r>
            <a:r>
              <a:rPr lang="en-US" sz="1200" dirty="0"/>
              <a:t> </a:t>
            </a:r>
            <a:r>
              <a:rPr lang="en-US" sz="1200" dirty="0" err="1"/>
              <a:t>tra</a:t>
            </a:r>
            <a:r>
              <a:rPr lang="en-US" sz="1200" dirty="0"/>
              <a:t> </a:t>
            </a:r>
            <a:r>
              <a:rPr lang="en-US" sz="1200" dirty="0" err="1"/>
              <a:t>các</a:t>
            </a:r>
            <a:r>
              <a:rPr lang="en-US" sz="1200" dirty="0"/>
              <a:t> </a:t>
            </a:r>
            <a:r>
              <a:rPr lang="en-US" sz="1200" dirty="0" err="1"/>
              <a:t>thuộc</a:t>
            </a:r>
            <a:r>
              <a:rPr lang="en-US" sz="1200" dirty="0"/>
              <a:t> </a:t>
            </a:r>
            <a:r>
              <a:rPr lang="en-US" sz="1200" dirty="0" err="1"/>
              <a:t>tính</a:t>
            </a:r>
            <a:r>
              <a:rPr lang="en-US" sz="1200" dirty="0"/>
              <a:t> </a:t>
            </a:r>
            <a:r>
              <a:rPr lang="en-US" sz="1200" dirty="0" err="1"/>
              <a:t>rõ</a:t>
            </a:r>
            <a:r>
              <a:rPr lang="en-US" sz="1200" dirty="0"/>
              <a:t> </a:t>
            </a:r>
            <a:r>
              <a:rPr lang="en-US" sz="1200" dirty="0" err="1"/>
              <a:t>nét</a:t>
            </a:r>
            <a:r>
              <a:rPr lang="en-US" sz="1200" dirty="0"/>
              <a:t>, </a:t>
            </a:r>
            <a:r>
              <a:rPr lang="en-US" sz="1200" dirty="0" err="1"/>
              <a:t>chẳng</a:t>
            </a:r>
            <a:r>
              <a:rPr lang="en-US" sz="1200" dirty="0"/>
              <a:t> </a:t>
            </a:r>
            <a:r>
              <a:rPr lang="en-US" sz="1200" dirty="0" err="1"/>
              <a:t>hạn</a:t>
            </a:r>
            <a:r>
              <a:rPr lang="en-US" sz="1200" dirty="0"/>
              <a:t> </a:t>
            </a:r>
            <a:r>
              <a:rPr lang="en-US" sz="1200" dirty="0" err="1"/>
              <a:t>như</a:t>
            </a:r>
            <a:r>
              <a:rPr lang="en-US" sz="1200" dirty="0"/>
              <a:t> </a:t>
            </a:r>
            <a:r>
              <a:rPr lang="en-US" sz="1200" dirty="0" err="1"/>
              <a:t>hiệu</a:t>
            </a:r>
            <a:r>
              <a:rPr lang="en-US" sz="1200" dirty="0"/>
              <a:t> </a:t>
            </a:r>
            <a:r>
              <a:rPr lang="en-US" sz="1200" dirty="0" err="1"/>
              <a:t>suất</a:t>
            </a:r>
            <a:r>
              <a:rPr lang="en-US" sz="1200" dirty="0"/>
              <a:t> </a:t>
            </a:r>
            <a:r>
              <a:rPr lang="en-US" sz="1200" dirty="0" err="1"/>
              <a:t>và</a:t>
            </a:r>
            <a:r>
              <a:rPr lang="en-US" sz="1200" dirty="0"/>
              <a:t> </a:t>
            </a:r>
            <a:r>
              <a:rPr lang="en-US" sz="1200" dirty="0" err="1"/>
              <a:t>độ</a:t>
            </a:r>
            <a:r>
              <a:rPr lang="en-US" sz="1200" dirty="0"/>
              <a:t> tin </a:t>
            </a:r>
            <a:r>
              <a:rPr lang="en-US" sz="1200" dirty="0" err="1"/>
              <a:t>cậy</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suất</a:t>
            </a:r>
            <a:r>
              <a:rPr lang="en-US" sz="1200" dirty="0"/>
              <a:t> </a:t>
            </a:r>
            <a:r>
              <a:rPr lang="en-US" sz="1200" dirty="0" err="1"/>
              <a:t>phải</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đảm</a:t>
            </a:r>
            <a:r>
              <a:rPr lang="en-US" sz="1200" dirty="0"/>
              <a:t> </a:t>
            </a:r>
            <a:r>
              <a:rPr lang="en-US" sz="1200" dirty="0" err="1"/>
              <a:t>bảo</a:t>
            </a:r>
            <a:r>
              <a:rPr lang="en-US" sz="1200" dirty="0"/>
              <a:t> </a:t>
            </a:r>
            <a:r>
              <a:rPr lang="en-US" sz="1200" dirty="0" err="1"/>
              <a:t>hệ</a:t>
            </a:r>
            <a:r>
              <a:rPr lang="en-US" sz="1200" dirty="0"/>
              <a:t> </a:t>
            </a:r>
            <a:r>
              <a:rPr lang="en-US" sz="1200" dirty="0" err="1"/>
              <a:t>thống</a:t>
            </a:r>
            <a:r>
              <a:rPr lang="en-US" sz="1200" dirty="0"/>
              <a:t> </a:t>
            </a:r>
            <a:r>
              <a:rPr lang="en-US" sz="1200" dirty="0" err="1"/>
              <a:t>có</a:t>
            </a:r>
            <a:r>
              <a:rPr lang="en-US" sz="1200" dirty="0"/>
              <a:t> </a:t>
            </a:r>
            <a:r>
              <a:rPr lang="en-US" sz="1200" dirty="0" err="1"/>
              <a:t>thể</a:t>
            </a:r>
            <a:r>
              <a:rPr lang="en-US" sz="1200" dirty="0"/>
              <a:t> </a:t>
            </a:r>
            <a:r>
              <a:rPr lang="en-US" sz="1200" dirty="0" err="1"/>
              <a:t>xử</a:t>
            </a:r>
            <a:r>
              <a:rPr lang="en-US" sz="1200" dirty="0"/>
              <a:t> </a:t>
            </a:r>
            <a:r>
              <a:rPr lang="en-US" sz="1200" dirty="0" err="1"/>
              <a:t>lý</a:t>
            </a:r>
            <a:r>
              <a:rPr lang="en-US" sz="1200" dirty="0"/>
              <a:t> </a:t>
            </a:r>
            <a:r>
              <a:rPr lang="en-US" sz="1200" dirty="0" err="1"/>
              <a:t>dự</a:t>
            </a:r>
            <a:r>
              <a:rPr lang="en-US" sz="1200" dirty="0"/>
              <a:t> </a:t>
            </a:r>
            <a:r>
              <a:rPr lang="en-US" sz="1200" dirty="0" err="1"/>
              <a:t>định</a:t>
            </a:r>
            <a:r>
              <a:rPr lang="en-US" sz="1200" dirty="0"/>
              <a:t> </a:t>
            </a:r>
            <a:r>
              <a:rPr lang="en-US" sz="1200" dirty="0" err="1"/>
              <a:t>nạp</a:t>
            </a:r>
            <a:r>
              <a:rPr lang="en-US" sz="1200" dirty="0"/>
              <a:t> </a:t>
            </a:r>
            <a:r>
              <a:rPr lang="en-US" sz="1200" dirty="0" err="1"/>
              <a:t>vào</a:t>
            </a:r>
            <a:r>
              <a:rPr lang="en-US" sz="1200" dirty="0"/>
              <a:t> </a:t>
            </a:r>
            <a:r>
              <a:rPr lang="en-US" sz="1200" dirty="0" err="1"/>
              <a:t>của</a:t>
            </a:r>
            <a:r>
              <a:rPr lang="en-US" sz="1200" dirty="0"/>
              <a:t> </a:t>
            </a:r>
            <a:r>
              <a:rPr lang="en-US" sz="1200" dirty="0" err="1"/>
              <a:t>nó</a:t>
            </a:r>
            <a:r>
              <a:rPr lang="en-US" sz="1200" dirty="0"/>
              <a:t>. </a:t>
            </a:r>
            <a:r>
              <a:rPr lang="en-US" sz="1200" dirty="0" err="1"/>
              <a:t>Điều</a:t>
            </a:r>
            <a:r>
              <a:rPr lang="en-US" sz="1200" dirty="0"/>
              <a:t> </a:t>
            </a:r>
            <a:r>
              <a:rPr lang="en-US" sz="1200" dirty="0" err="1"/>
              <a:t>này</a:t>
            </a:r>
            <a:r>
              <a:rPr lang="en-US" sz="1200" dirty="0"/>
              <a:t> </a:t>
            </a:r>
            <a:r>
              <a:rPr lang="en-US" sz="1200" dirty="0" err="1"/>
              <a:t>thường</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việc</a:t>
            </a:r>
            <a:r>
              <a:rPr lang="en-US" sz="1200" dirty="0"/>
              <a:t> </a:t>
            </a:r>
            <a:r>
              <a:rPr lang="en-US" sz="1200" dirty="0" err="1"/>
              <a:t>chạy</a:t>
            </a:r>
            <a:r>
              <a:rPr lang="en-US" sz="1200" dirty="0"/>
              <a:t> </a:t>
            </a:r>
            <a:r>
              <a:rPr lang="en-US" sz="1200" dirty="0" err="1"/>
              <a:t>một</a:t>
            </a:r>
            <a:r>
              <a:rPr lang="en-US" sz="1200" dirty="0"/>
              <a:t> </a:t>
            </a:r>
            <a:r>
              <a:rPr lang="en-US" sz="1200" dirty="0" err="1"/>
              <a:t>loạt</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trong</a:t>
            </a:r>
            <a:r>
              <a:rPr lang="en-US" sz="1200" dirty="0"/>
              <a:t>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tải</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hệ</a:t>
            </a:r>
            <a:r>
              <a:rPr lang="en-US" sz="1200" dirty="0"/>
              <a:t> </a:t>
            </a:r>
            <a:r>
              <a:rPr lang="en-US" sz="1200" dirty="0" err="1"/>
              <a:t>thống</a:t>
            </a:r>
            <a:r>
              <a:rPr lang="en-US" sz="1200" dirty="0"/>
              <a:t> </a:t>
            </a:r>
            <a:r>
              <a:rPr lang="en-US" sz="1200" dirty="0" err="1"/>
              <a:t>hoạt</a:t>
            </a:r>
            <a:r>
              <a:rPr lang="en-US" sz="1200" dirty="0"/>
              <a:t> </a:t>
            </a:r>
            <a:r>
              <a:rPr lang="en-US" sz="1200" dirty="0" err="1"/>
              <a:t>động</a:t>
            </a:r>
            <a:r>
              <a:rPr lang="en-US" sz="1200" dirty="0"/>
              <a:t> </a:t>
            </a:r>
            <a:r>
              <a:rPr lang="en-US" sz="1200" dirty="0" err="1"/>
              <a:t>trở</a:t>
            </a:r>
            <a:r>
              <a:rPr lang="en-US" sz="1200" dirty="0"/>
              <a:t> </a:t>
            </a:r>
            <a:r>
              <a:rPr lang="en-US" sz="1200" dirty="0" err="1"/>
              <a:t>nên</a:t>
            </a:r>
            <a:r>
              <a:rPr lang="en-US" sz="1200" dirty="0"/>
              <a:t> </a:t>
            </a:r>
            <a:r>
              <a:rPr lang="en-US" sz="1200" dirty="0" err="1"/>
              <a:t>không</a:t>
            </a:r>
            <a:r>
              <a:rPr lang="en-US" sz="1200" dirty="0"/>
              <a:t> </a:t>
            </a:r>
            <a:r>
              <a:rPr lang="en-US" sz="1200" dirty="0" err="1"/>
              <a:t>thể</a:t>
            </a:r>
            <a:r>
              <a:rPr lang="en-US" sz="1200" dirty="0"/>
              <a:t> </a:t>
            </a:r>
            <a:r>
              <a:rPr lang="en-US" sz="1200" dirty="0" err="1"/>
              <a:t>chấp</a:t>
            </a:r>
            <a:r>
              <a:rPr lang="en-US" sz="1200" dirty="0"/>
              <a:t> </a:t>
            </a:r>
            <a:r>
              <a:rPr lang="en-US" sz="1200" dirty="0" err="1"/>
              <a:t>nhận</a:t>
            </a:r>
            <a:r>
              <a:rPr lang="en-US" sz="1200" dirty="0"/>
              <a:t> </a:t>
            </a:r>
            <a:r>
              <a:rPr lang="en-US" sz="1200" dirty="0" err="1"/>
              <a:t>được</a:t>
            </a:r>
            <a:r>
              <a:rPr lang="en-US" sz="1200" dirty="0"/>
              <a:t>.</a:t>
            </a:r>
          </a:p>
          <a:p>
            <a:pPr marL="214313" indent="-214313" algn="just">
              <a:buFont typeface="Arial" panose="020B0604020202020204" pitchFamily="34" charset="0"/>
              <a:buChar char="•"/>
            </a:pPr>
            <a:r>
              <a:rPr lang="en-US" sz="1200" dirty="0" err="1"/>
              <a:t>Cũng</a:t>
            </a:r>
            <a:r>
              <a:rPr lang="en-US" sz="1200" dirty="0"/>
              <a:t> </a:t>
            </a:r>
            <a:r>
              <a:rPr lang="en-US" sz="1200" dirty="0" err="1"/>
              <a:t>như</a:t>
            </a:r>
            <a:r>
              <a:rPr lang="en-US" sz="1200" dirty="0"/>
              <a:t> </a:t>
            </a:r>
            <a:r>
              <a:rPr lang="en-US" sz="1200" dirty="0" err="1"/>
              <a:t>các</a:t>
            </a:r>
            <a:r>
              <a:rPr lang="en-US" sz="1200" dirty="0"/>
              <a:t> </a:t>
            </a:r>
            <a:r>
              <a:rPr lang="en-US" sz="1200" dirty="0" err="1"/>
              <a:t>loại</a:t>
            </a:r>
            <a:r>
              <a:rPr lang="en-US" sz="1200" dirty="0"/>
              <a:t> </a:t>
            </a:r>
            <a:r>
              <a:rPr lang="en-US" sz="1200" dirty="0" err="1"/>
              <a:t>kiểm</a:t>
            </a:r>
            <a:r>
              <a:rPr lang="en-US" sz="1200" dirty="0"/>
              <a:t> </a:t>
            </a:r>
            <a:r>
              <a:rPr lang="en-US" sz="1200" dirty="0" err="1"/>
              <a:t>thử</a:t>
            </a:r>
            <a:r>
              <a:rPr lang="en-US" sz="1200" dirty="0"/>
              <a:t> </a:t>
            </a:r>
            <a:r>
              <a:rPr lang="en-US" sz="1200" dirty="0" err="1"/>
              <a:t>khác</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năng</a:t>
            </a:r>
            <a:r>
              <a:rPr lang="en-US" sz="1200" dirty="0"/>
              <a:t> </a:t>
            </a:r>
            <a:r>
              <a:rPr lang="en-US" sz="1200" dirty="0" err="1"/>
              <a:t>có</a:t>
            </a:r>
            <a:r>
              <a:rPr lang="en-US" sz="1200" dirty="0"/>
              <a:t> </a:t>
            </a:r>
            <a:r>
              <a:rPr lang="en-US" sz="1200" dirty="0" err="1"/>
              <a:t>liên</a:t>
            </a:r>
            <a:r>
              <a:rPr lang="en-US" sz="1200" dirty="0"/>
              <a:t> </a:t>
            </a:r>
            <a:r>
              <a:rPr lang="en-US" sz="1200" dirty="0" err="1"/>
              <a:t>quan</a:t>
            </a:r>
            <a:r>
              <a:rPr lang="en-US" sz="1200" dirty="0"/>
              <a:t> </a:t>
            </a:r>
            <a:r>
              <a:rPr lang="en-US" sz="1200" dirty="0" err="1"/>
              <a:t>cả</a:t>
            </a:r>
            <a:r>
              <a:rPr lang="en-US" sz="1200" dirty="0"/>
              <a:t> </a:t>
            </a:r>
            <a:r>
              <a:rPr lang="en-US" sz="1200" dirty="0" err="1"/>
              <a:t>với</a:t>
            </a:r>
            <a:r>
              <a:rPr lang="en-US" sz="1200" dirty="0"/>
              <a:t> </a:t>
            </a:r>
            <a:r>
              <a:rPr lang="en-US" sz="1200" dirty="0" err="1"/>
              <a:t>việc</a:t>
            </a:r>
            <a:r>
              <a:rPr lang="en-US" sz="1200" dirty="0"/>
              <a:t> </a:t>
            </a:r>
            <a:r>
              <a:rPr lang="en-US" sz="1200" dirty="0" err="1"/>
              <a:t>giải</a:t>
            </a:r>
            <a:r>
              <a:rPr lang="en-US" sz="1200" dirty="0"/>
              <a:t> </a:t>
            </a:r>
            <a:r>
              <a:rPr lang="en-US" sz="1200" dirty="0" err="1"/>
              <a:t>thích</a:t>
            </a:r>
            <a:r>
              <a:rPr lang="en-US" sz="1200" dirty="0"/>
              <a:t> </a:t>
            </a:r>
            <a:r>
              <a:rPr lang="en-US" sz="1200" dirty="0" err="1"/>
              <a:t>rằng</a:t>
            </a:r>
            <a:r>
              <a:rPr lang="en-US" sz="1200" dirty="0"/>
              <a:t> </a:t>
            </a:r>
            <a:r>
              <a:rPr lang="en-US" sz="1200" dirty="0" err="1"/>
              <a:t>hệ</a:t>
            </a:r>
            <a:r>
              <a:rPr lang="en-US" sz="1200" dirty="0"/>
              <a:t> </a:t>
            </a:r>
            <a:r>
              <a:rPr lang="en-US" sz="1200" dirty="0" err="1"/>
              <a:t>thống</a:t>
            </a:r>
            <a:r>
              <a:rPr lang="en-US" sz="1200" dirty="0"/>
              <a:t> </a:t>
            </a:r>
            <a:r>
              <a:rPr lang="en-US" sz="1200" dirty="0" err="1"/>
              <a:t>đáp</a:t>
            </a:r>
            <a:r>
              <a:rPr lang="en-US" sz="1200" dirty="0"/>
              <a:t> </a:t>
            </a:r>
            <a:r>
              <a:rPr lang="en-US" sz="1200" dirty="0" err="1"/>
              <a:t>ứng</a:t>
            </a:r>
            <a:r>
              <a:rPr lang="en-US" sz="1200" dirty="0"/>
              <a:t>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của</a:t>
            </a:r>
            <a:r>
              <a:rPr lang="en-US" sz="1200" dirty="0"/>
              <a:t> </a:t>
            </a:r>
            <a:r>
              <a:rPr lang="en-US" sz="1200" dirty="0" err="1"/>
              <a:t>nó</a:t>
            </a:r>
            <a:r>
              <a:rPr lang="en-US" sz="1200" dirty="0"/>
              <a:t> </a:t>
            </a:r>
            <a:r>
              <a:rPr lang="en-US" sz="1200" dirty="0" err="1"/>
              <a:t>và</a:t>
            </a:r>
            <a:r>
              <a:rPr lang="en-US" sz="1200" dirty="0"/>
              <a:t> </a:t>
            </a:r>
            <a:r>
              <a:rPr lang="en-US" sz="1200" dirty="0" err="1"/>
              <a:t>phát</a:t>
            </a:r>
            <a:r>
              <a:rPr lang="en-US" sz="1200" dirty="0"/>
              <a:t> </a:t>
            </a:r>
            <a:r>
              <a:rPr lang="en-US" sz="1200" dirty="0" err="1"/>
              <a:t>hiện</a:t>
            </a:r>
            <a:r>
              <a:rPr lang="en-US" sz="1200" dirty="0"/>
              <a:t> ra </a:t>
            </a:r>
            <a:r>
              <a:rPr lang="en-US" sz="1200" dirty="0" err="1"/>
              <a:t>các</a:t>
            </a:r>
            <a:r>
              <a:rPr lang="en-US" sz="1200" dirty="0"/>
              <a:t> </a:t>
            </a:r>
            <a:r>
              <a:rPr lang="en-US" sz="1200" dirty="0" err="1"/>
              <a:t>vấn</a:t>
            </a:r>
            <a:r>
              <a:rPr lang="en-US" sz="1200" dirty="0"/>
              <a:t> </a:t>
            </a:r>
            <a:r>
              <a:rPr lang="en-US" sz="1200" dirty="0" err="1"/>
              <a:t>đề</a:t>
            </a:r>
            <a:r>
              <a:rPr lang="en-US" sz="1200" dirty="0"/>
              <a:t> </a:t>
            </a:r>
            <a:r>
              <a:rPr lang="en-US" sz="1200" dirty="0" err="1"/>
              <a:t>và</a:t>
            </a:r>
            <a:r>
              <a:rPr lang="en-US" sz="1200" dirty="0"/>
              <a:t> </a:t>
            </a:r>
            <a:r>
              <a:rPr lang="en-US" sz="1200" dirty="0" err="1"/>
              <a:t>khiếm</a:t>
            </a:r>
            <a:r>
              <a:rPr lang="en-US" sz="1200" dirty="0"/>
              <a:t> </a:t>
            </a:r>
            <a:r>
              <a:rPr lang="en-US" sz="1200" dirty="0" err="1"/>
              <a:t>khuyết</a:t>
            </a:r>
            <a:r>
              <a:rPr lang="en-US" sz="1200" dirty="0"/>
              <a:t> </a:t>
            </a:r>
            <a:r>
              <a:rPr lang="en-US" sz="1200" dirty="0" err="1"/>
              <a:t>trong</a:t>
            </a:r>
            <a:r>
              <a:rPr lang="en-US" sz="1200" dirty="0"/>
              <a:t> </a:t>
            </a:r>
            <a:r>
              <a:rPr lang="en-US" sz="1200" dirty="0" err="1"/>
              <a:t>hệ</a:t>
            </a:r>
            <a:r>
              <a:rPr lang="en-US" sz="1200" dirty="0"/>
              <a:t> </a:t>
            </a:r>
            <a:r>
              <a:rPr lang="en-US" sz="1200" dirty="0" err="1"/>
              <a:t>thống</a:t>
            </a:r>
            <a:r>
              <a:rPr lang="en-US" sz="1200" dirty="0"/>
              <a:t>. </a:t>
            </a:r>
            <a:r>
              <a:rPr lang="en-US" sz="1200" dirty="0" err="1"/>
              <a:t>Để</a:t>
            </a:r>
            <a:r>
              <a:rPr lang="en-US" sz="1200" dirty="0"/>
              <a:t> </a:t>
            </a:r>
            <a:r>
              <a:rPr lang="en-US" sz="1200" dirty="0" err="1"/>
              <a:t>kiểm</a:t>
            </a:r>
            <a:r>
              <a:rPr lang="en-US" sz="1200" dirty="0"/>
              <a:t> </a:t>
            </a:r>
            <a:r>
              <a:rPr lang="en-US" sz="1200" dirty="0" err="1"/>
              <a:t>tra</a:t>
            </a:r>
            <a:r>
              <a:rPr lang="en-US" sz="1200" dirty="0"/>
              <a:t> </a:t>
            </a:r>
            <a:r>
              <a:rPr lang="en-US" sz="1200" dirty="0" err="1"/>
              <a:t>xem</a:t>
            </a:r>
            <a:r>
              <a:rPr lang="en-US" sz="1200" dirty="0"/>
              <a:t>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về</a:t>
            </a:r>
            <a:r>
              <a:rPr lang="en-US" sz="1200" dirty="0"/>
              <a:t> </a:t>
            </a:r>
            <a:r>
              <a:rPr lang="en-US" sz="1200" dirty="0" err="1"/>
              <a:t>hiệu</a:t>
            </a:r>
            <a:r>
              <a:rPr lang="en-US" sz="1200" dirty="0"/>
              <a:t> </a:t>
            </a:r>
            <a:r>
              <a:rPr lang="en-US" sz="1200" dirty="0" err="1"/>
              <a:t>suất</a:t>
            </a:r>
            <a:r>
              <a:rPr lang="en-US" sz="1200" dirty="0"/>
              <a:t> </a:t>
            </a:r>
            <a:r>
              <a:rPr lang="en-US" sz="1200" dirty="0" err="1"/>
              <a:t>có</a:t>
            </a:r>
            <a:r>
              <a:rPr lang="en-US" sz="1200" dirty="0"/>
              <a:t> </a:t>
            </a:r>
            <a:r>
              <a:rPr lang="en-US" sz="1200" dirty="0" err="1"/>
              <a:t>đạt</a:t>
            </a:r>
            <a:r>
              <a:rPr lang="en-US" sz="1200" dirty="0"/>
              <a:t> </a:t>
            </a:r>
            <a:r>
              <a:rPr lang="en-US" sz="1200" dirty="0" err="1"/>
              <a:t>được</a:t>
            </a:r>
            <a:r>
              <a:rPr lang="en-US" sz="1200" dirty="0"/>
              <a:t> hay </a:t>
            </a:r>
            <a:r>
              <a:rPr lang="en-US" sz="1200" dirty="0" err="1"/>
              <a:t>không</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phải</a:t>
            </a:r>
            <a:r>
              <a:rPr lang="en-US" sz="1200" dirty="0"/>
              <a:t> </a:t>
            </a:r>
            <a:r>
              <a:rPr lang="en-US" sz="1200" dirty="0" err="1"/>
              <a:t>xây</a:t>
            </a:r>
            <a:r>
              <a:rPr lang="en-US" sz="1200" dirty="0"/>
              <a:t> </a:t>
            </a:r>
            <a:r>
              <a:rPr lang="en-US" sz="1200" dirty="0" err="1"/>
              <a:t>dựng</a:t>
            </a:r>
            <a:r>
              <a:rPr lang="en-US" sz="1200" dirty="0"/>
              <a:t> </a:t>
            </a:r>
            <a:r>
              <a:rPr lang="en-US" sz="1200" dirty="0" err="1"/>
              <a:t>một</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Một</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xem</a:t>
            </a:r>
            <a:r>
              <a:rPr lang="en-US" sz="1200" dirty="0"/>
              <a:t> </a:t>
            </a:r>
            <a:r>
              <a:rPr lang="en-US" sz="1200" dirty="0" err="1"/>
              <a:t>Chương</a:t>
            </a:r>
            <a:r>
              <a:rPr lang="en-US" sz="1200" dirty="0"/>
              <a:t> 11) </a:t>
            </a:r>
            <a:r>
              <a:rPr lang="en-US" sz="1200" dirty="0" err="1"/>
              <a:t>là</a:t>
            </a:r>
            <a:r>
              <a:rPr lang="en-US" sz="1200" dirty="0"/>
              <a:t> </a:t>
            </a:r>
            <a:r>
              <a:rPr lang="en-US" sz="1200" dirty="0" err="1"/>
              <a:t>một</a:t>
            </a:r>
            <a:r>
              <a:rPr lang="en-US" sz="1200" dirty="0"/>
              <a:t> </a:t>
            </a:r>
            <a:r>
              <a:rPr lang="en-US" sz="1200" dirty="0" err="1"/>
              <a:t>tập</a:t>
            </a:r>
            <a:r>
              <a:rPr lang="en-US" sz="1200" dirty="0"/>
              <a:t> </a:t>
            </a:r>
            <a:r>
              <a:rPr lang="en-US" sz="1200" dirty="0" err="1"/>
              <a:t>hợp</a:t>
            </a:r>
            <a:r>
              <a:rPr lang="en-US" sz="1200" dirty="0"/>
              <a:t> </a:t>
            </a:r>
            <a:r>
              <a:rPr lang="en-US" sz="1200" dirty="0" err="1"/>
              <a:t>các</a:t>
            </a:r>
            <a:r>
              <a:rPr lang="en-US" sz="1200" dirty="0"/>
              <a:t> </a:t>
            </a:r>
            <a:r>
              <a:rPr lang="en-US" sz="1200" dirty="0" err="1"/>
              <a:t>bài</a:t>
            </a:r>
            <a:r>
              <a:rPr lang="en-US" sz="1200" dirty="0"/>
              <a:t> </a:t>
            </a:r>
            <a:r>
              <a:rPr lang="en-US" sz="1200" dirty="0" err="1"/>
              <a:t>kiểm</a:t>
            </a:r>
            <a:r>
              <a:rPr lang="en-US" sz="1200" dirty="0"/>
              <a:t> </a:t>
            </a:r>
            <a:r>
              <a:rPr lang="en-US" sz="1200" dirty="0" err="1"/>
              <a:t>tra</a:t>
            </a:r>
            <a:r>
              <a:rPr lang="en-US" sz="1200" dirty="0"/>
              <a:t> </a:t>
            </a:r>
            <a:r>
              <a:rPr lang="en-US" sz="1200" dirty="0" err="1"/>
              <a:t>phản</a:t>
            </a:r>
            <a:r>
              <a:rPr lang="en-US" sz="1200" dirty="0"/>
              <a:t> </a:t>
            </a:r>
            <a:r>
              <a:rPr lang="en-US" sz="1200" dirty="0" err="1"/>
              <a:t>ánh</a:t>
            </a:r>
            <a:r>
              <a:rPr lang="en-US" sz="1200" dirty="0"/>
              <a:t> </a:t>
            </a:r>
            <a:r>
              <a:rPr lang="en-US" sz="1200" dirty="0" err="1"/>
              <a:t>hỗn</a:t>
            </a:r>
            <a:r>
              <a:rPr lang="en-US" sz="1200" dirty="0"/>
              <a:t> </a:t>
            </a:r>
            <a:r>
              <a:rPr lang="en-US" sz="1200" dirty="0" err="1"/>
              <a:t>hợp</a:t>
            </a:r>
            <a:r>
              <a:rPr lang="en-US" sz="1200" dirty="0"/>
              <a:t> </a:t>
            </a:r>
            <a:r>
              <a:rPr lang="en-US" sz="1200" dirty="0" err="1"/>
              <a:t>công</a:t>
            </a:r>
            <a:r>
              <a:rPr lang="en-US" sz="1200" dirty="0"/>
              <a:t> </a:t>
            </a:r>
            <a:r>
              <a:rPr lang="en-US" sz="1200" dirty="0" err="1"/>
              <a:t>việc</a:t>
            </a:r>
            <a:r>
              <a:rPr lang="en-US" sz="1200" dirty="0"/>
              <a:t> </a:t>
            </a:r>
            <a:r>
              <a:rPr lang="en-US" sz="1200" dirty="0" err="1"/>
              <a:t>thực</a:t>
            </a:r>
            <a:r>
              <a:rPr lang="en-US" sz="1200" dirty="0"/>
              <a:t> </a:t>
            </a:r>
            <a:r>
              <a:rPr lang="en-US" sz="1200" dirty="0" err="1"/>
              <a:t>tế</a:t>
            </a:r>
            <a:r>
              <a:rPr lang="en-US" sz="1200" dirty="0"/>
              <a:t> </a:t>
            </a:r>
            <a:r>
              <a:rPr lang="en-US" sz="1200" dirty="0" err="1"/>
              <a:t>sẽ</a:t>
            </a:r>
            <a:r>
              <a:rPr lang="en-US" sz="1200" dirty="0"/>
              <a:t> </a:t>
            </a:r>
            <a:r>
              <a:rPr lang="en-US" sz="1200" dirty="0" err="1"/>
              <a:t>được</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Do </a:t>
            </a:r>
            <a:r>
              <a:rPr lang="en-US" sz="1200" dirty="0" err="1"/>
              <a:t>đó</a:t>
            </a:r>
            <a:r>
              <a:rPr lang="en-US" sz="1200" dirty="0"/>
              <a:t>, </a:t>
            </a:r>
            <a:r>
              <a:rPr lang="en-US" sz="1200" dirty="0" err="1"/>
              <a:t>nếu</a:t>
            </a:r>
            <a:r>
              <a:rPr lang="en-US" sz="1200" dirty="0"/>
              <a:t> 90% </a:t>
            </a:r>
            <a:r>
              <a:rPr lang="en-US" sz="1200" dirty="0" err="1"/>
              <a:t>giao</a:t>
            </a:r>
            <a:r>
              <a:rPr lang="en-US" sz="1200" dirty="0"/>
              <a:t> </a:t>
            </a:r>
            <a:r>
              <a:rPr lang="en-US" sz="1200" dirty="0" err="1"/>
              <a:t>dịch</a:t>
            </a:r>
            <a:r>
              <a:rPr lang="en-US" sz="1200" dirty="0"/>
              <a:t> </a:t>
            </a:r>
            <a:r>
              <a:rPr lang="en-US" sz="1200" dirty="0" err="1"/>
              <a:t>trong</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thuộc</a:t>
            </a:r>
            <a:r>
              <a:rPr lang="en-US" sz="1200" dirty="0"/>
              <a:t> </a:t>
            </a:r>
            <a:r>
              <a:rPr lang="en-US" sz="1200" dirty="0" err="1"/>
              <a:t>loại</a:t>
            </a:r>
            <a:r>
              <a:rPr lang="en-US" sz="1200" dirty="0"/>
              <a:t> A, 5% </a:t>
            </a:r>
            <a:r>
              <a:rPr lang="en-US" sz="1200" dirty="0" err="1"/>
              <a:t>loại</a:t>
            </a:r>
            <a:r>
              <a:rPr lang="en-US" sz="1200" dirty="0"/>
              <a:t> B </a:t>
            </a:r>
            <a:r>
              <a:rPr lang="en-US" sz="1200" dirty="0" err="1"/>
              <a:t>và</a:t>
            </a:r>
            <a:r>
              <a:rPr lang="en-US" sz="1200" dirty="0"/>
              <a:t> </a:t>
            </a:r>
            <a:r>
              <a:rPr lang="en-US" sz="1200" dirty="0" err="1"/>
              <a:t>phần</a:t>
            </a:r>
            <a:r>
              <a:rPr lang="en-US" sz="1200" dirty="0"/>
              <a:t> </a:t>
            </a:r>
            <a:r>
              <a:rPr lang="en-US" sz="1200" dirty="0" err="1"/>
              <a:t>còn</a:t>
            </a:r>
            <a:r>
              <a:rPr lang="en-US" sz="1200" dirty="0"/>
              <a:t> </a:t>
            </a:r>
            <a:r>
              <a:rPr lang="en-US" sz="1200" dirty="0" err="1"/>
              <a:t>lại</a:t>
            </a:r>
            <a:r>
              <a:rPr lang="en-US" sz="1200" dirty="0"/>
              <a:t> </a:t>
            </a:r>
            <a:r>
              <a:rPr lang="en-US" sz="1200" dirty="0" err="1"/>
              <a:t>của</a:t>
            </a:r>
            <a:r>
              <a:rPr lang="en-US" sz="1200" dirty="0"/>
              <a:t> </a:t>
            </a:r>
            <a:r>
              <a:rPr lang="en-US" sz="1200" dirty="0" err="1"/>
              <a:t>loại</a:t>
            </a:r>
            <a:r>
              <a:rPr lang="en-US" sz="1200" dirty="0"/>
              <a:t> C, D </a:t>
            </a:r>
            <a:r>
              <a:rPr lang="en-US" sz="1200" dirty="0" err="1"/>
              <a:t>và</a:t>
            </a:r>
            <a:r>
              <a:rPr lang="en-US" sz="1200" dirty="0"/>
              <a:t> E, </a:t>
            </a:r>
            <a:r>
              <a:rPr lang="en-US" sz="1200" dirty="0" err="1"/>
              <a:t>thì</a:t>
            </a:r>
            <a:r>
              <a:rPr lang="en-US" sz="1200" dirty="0"/>
              <a:t> </a:t>
            </a:r>
            <a:r>
              <a:rPr lang="en-US" sz="1200" dirty="0" err="1"/>
              <a:t>bạn</a:t>
            </a:r>
            <a:r>
              <a:rPr lang="en-US" sz="1200" dirty="0"/>
              <a:t> </a:t>
            </a:r>
            <a:r>
              <a:rPr lang="en-US" sz="1200" dirty="0" err="1"/>
              <a:t>phải</a:t>
            </a:r>
            <a:r>
              <a:rPr lang="en-US" sz="1200" dirty="0"/>
              <a:t> </a:t>
            </a:r>
            <a:r>
              <a:rPr lang="en-US" sz="1200" dirty="0" err="1"/>
              <a:t>thiết</a:t>
            </a:r>
            <a:r>
              <a:rPr lang="en-US" sz="1200" dirty="0"/>
              <a:t> </a:t>
            </a:r>
            <a:r>
              <a:rPr lang="en-US" sz="1200" dirty="0" err="1"/>
              <a:t>kế</a:t>
            </a:r>
            <a:r>
              <a:rPr lang="en-US" sz="1200" dirty="0"/>
              <a:t> </a:t>
            </a:r>
            <a:r>
              <a:rPr lang="en-US" sz="1200" dirty="0" err="1"/>
              <a:t>hồ</a:t>
            </a:r>
            <a:r>
              <a:rPr lang="en-US" sz="1200" dirty="0"/>
              <a:t> </a:t>
            </a:r>
            <a:r>
              <a:rPr lang="en-US" sz="1200" dirty="0" err="1"/>
              <a:t>sơ</a:t>
            </a:r>
            <a:r>
              <a:rPr lang="en-US" sz="1200" dirty="0"/>
              <a:t> </a:t>
            </a:r>
            <a:r>
              <a:rPr lang="en-US" sz="1200" dirty="0" err="1"/>
              <a:t>hoạt</a:t>
            </a:r>
            <a:r>
              <a:rPr lang="en-US" sz="1200" dirty="0"/>
              <a:t> </a:t>
            </a:r>
            <a:r>
              <a:rPr lang="en-US" sz="1200" dirty="0" err="1"/>
              <a:t>động</a:t>
            </a:r>
            <a:r>
              <a:rPr lang="en-US" sz="1200" dirty="0"/>
              <a:t> </a:t>
            </a:r>
            <a:r>
              <a:rPr lang="en-US" sz="1200" dirty="0" err="1"/>
              <a:t>sao</a:t>
            </a:r>
            <a:r>
              <a:rPr lang="en-US" sz="1200" dirty="0"/>
              <a:t> </a:t>
            </a:r>
            <a:r>
              <a:rPr lang="en-US" sz="1200" dirty="0" err="1"/>
              <a:t>cho</a:t>
            </a:r>
            <a:r>
              <a:rPr lang="en-US" sz="1200" dirty="0"/>
              <a:t> </a:t>
            </a:r>
            <a:r>
              <a:rPr lang="en-US" sz="1200" dirty="0" err="1"/>
              <a:t>phần</a:t>
            </a:r>
            <a:r>
              <a:rPr lang="en-US" sz="1200" dirty="0"/>
              <a:t> </a:t>
            </a:r>
            <a:r>
              <a:rPr lang="en-US" sz="1200" dirty="0" err="1"/>
              <a:t>lớn</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là</a:t>
            </a:r>
            <a:r>
              <a:rPr lang="en-US" sz="1200" dirty="0"/>
              <a:t> </a:t>
            </a:r>
            <a:r>
              <a:rPr lang="en-US" sz="1200" dirty="0" err="1"/>
              <a:t>thuộc</a:t>
            </a:r>
            <a:r>
              <a:rPr lang="en-US" sz="1200" dirty="0"/>
              <a:t> </a:t>
            </a:r>
            <a:r>
              <a:rPr lang="en-US" sz="1200" dirty="0" err="1"/>
              <a:t>loại</a:t>
            </a:r>
            <a:r>
              <a:rPr lang="en-US" sz="1200" dirty="0"/>
              <a:t> A. </a:t>
            </a:r>
            <a:r>
              <a:rPr lang="en-US" sz="1200" dirty="0" err="1"/>
              <a:t>Nếu</a:t>
            </a:r>
            <a:r>
              <a:rPr lang="en-US" sz="1200" dirty="0"/>
              <a:t> </a:t>
            </a:r>
            <a:r>
              <a:rPr lang="en-US" sz="1200" dirty="0" err="1"/>
              <a:t>không</a:t>
            </a:r>
            <a:r>
              <a:rPr lang="en-US" sz="1200" dirty="0"/>
              <a:t>, </a:t>
            </a:r>
            <a:r>
              <a:rPr lang="en-US" sz="1200" dirty="0" err="1"/>
              <a:t>bạn</a:t>
            </a:r>
            <a:r>
              <a:rPr lang="en-US" sz="1200" dirty="0"/>
              <a:t> </a:t>
            </a:r>
            <a:r>
              <a:rPr lang="en-US" sz="1200" dirty="0" err="1"/>
              <a:t>sẽ</a:t>
            </a:r>
            <a:r>
              <a:rPr lang="en-US" sz="1200" dirty="0"/>
              <a:t> </a:t>
            </a:r>
            <a:r>
              <a:rPr lang="en-US" sz="1200" dirty="0" err="1"/>
              <a:t>không</a:t>
            </a:r>
            <a:r>
              <a:rPr lang="en-US" sz="1200" dirty="0"/>
              <a:t> </a:t>
            </a:r>
            <a:r>
              <a:rPr lang="en-US" sz="1200" dirty="0" err="1"/>
              <a:t>có</a:t>
            </a:r>
            <a:r>
              <a:rPr lang="en-US" sz="1200" dirty="0"/>
              <a:t> </a:t>
            </a:r>
            <a:r>
              <a:rPr lang="en-US" sz="1200" dirty="0" err="1"/>
              <a:t>được</a:t>
            </a:r>
            <a:r>
              <a:rPr lang="en-US" sz="1200" dirty="0"/>
              <a:t> </a:t>
            </a:r>
            <a:r>
              <a:rPr lang="en-US" sz="1200" dirty="0" err="1"/>
              <a:t>một</a:t>
            </a:r>
            <a:r>
              <a:rPr lang="en-US" sz="1200" dirty="0"/>
              <a:t> </a:t>
            </a:r>
            <a:r>
              <a:rPr lang="en-US" sz="1200" dirty="0" err="1"/>
              <a:t>bài</a:t>
            </a:r>
            <a:r>
              <a:rPr lang="en-US" sz="1200" dirty="0"/>
              <a:t> </a:t>
            </a:r>
            <a:r>
              <a:rPr lang="en-US" sz="1200" dirty="0" err="1"/>
              <a:t>kiểm</a:t>
            </a:r>
            <a:r>
              <a:rPr lang="en-US" sz="1200" dirty="0"/>
              <a:t> </a:t>
            </a:r>
            <a:r>
              <a:rPr lang="en-US" sz="1200" dirty="0" err="1"/>
              <a:t>thử</a:t>
            </a:r>
            <a:r>
              <a:rPr lang="en-US" sz="1200" dirty="0"/>
              <a:t> </a:t>
            </a:r>
            <a:r>
              <a:rPr lang="en-US" sz="1200" dirty="0" err="1"/>
              <a:t>chính</a:t>
            </a:r>
            <a:r>
              <a:rPr lang="en-US" sz="1200" dirty="0"/>
              <a:t> </a:t>
            </a:r>
            <a:r>
              <a:rPr lang="en-US" sz="1200" dirty="0" err="1"/>
              <a:t>xác</a:t>
            </a:r>
            <a:r>
              <a:rPr lang="en-US" sz="1200" dirty="0"/>
              <a:t> </a:t>
            </a:r>
            <a:r>
              <a:rPr lang="en-US" sz="1200" dirty="0" err="1"/>
              <a:t>về</a:t>
            </a:r>
            <a:r>
              <a:rPr lang="en-US" sz="1200" dirty="0"/>
              <a:t> </a:t>
            </a:r>
            <a:r>
              <a:rPr lang="en-US" sz="1200" dirty="0" err="1"/>
              <a:t>hiệu</a:t>
            </a:r>
            <a:r>
              <a:rPr lang="en-US" sz="1200" dirty="0"/>
              <a:t> </a:t>
            </a:r>
            <a:r>
              <a:rPr lang="en-US" sz="1200" dirty="0" err="1"/>
              <a:t>suất</a:t>
            </a:r>
            <a:r>
              <a:rPr lang="en-US" sz="1200" dirty="0"/>
              <a:t> </a:t>
            </a:r>
            <a:r>
              <a:rPr lang="en-US" sz="1200" dirty="0" err="1"/>
              <a:t>hoạt</a:t>
            </a:r>
            <a:r>
              <a:rPr lang="en-US" sz="1200" dirty="0"/>
              <a:t> </a:t>
            </a:r>
            <a:r>
              <a:rPr lang="en-US" sz="1200" dirty="0" err="1"/>
              <a:t>động</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92760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B2D74ECC-7EF9-491C-BA5F-7393EA490AF2}"/>
              </a:ext>
            </a:extLst>
          </p:cNvPr>
          <p:cNvSpPr>
            <a:spLocks noGrp="1"/>
          </p:cNvSpPr>
          <p:nvPr>
            <p:ph sz="quarter" idx="10"/>
          </p:nvPr>
        </p:nvSpPr>
        <p:spPr>
          <a:xfrm>
            <a:off x="404622" y="1076706"/>
            <a:ext cx="5535462" cy="2983230"/>
          </a:xfrm>
        </p:spPr>
        <p:txBody>
          <a:bodyPr>
            <a:normAutofit/>
          </a:bodyPr>
          <a:lstStyle/>
          <a:p>
            <a:pPr marL="214313" indent="-214313" algn="just">
              <a:buFont typeface="Arial" panose="020B0604020202020204" pitchFamily="34" charset="0"/>
              <a:buChar char="•"/>
            </a:pPr>
            <a:r>
              <a:rPr lang="en-US" sz="1200" dirty="0" err="1"/>
              <a:t>Tất</a:t>
            </a:r>
            <a:r>
              <a:rPr lang="en-US" sz="1200" dirty="0"/>
              <a:t> </a:t>
            </a:r>
            <a:r>
              <a:rPr lang="en-US" sz="1200" dirty="0" err="1"/>
              <a:t>nhiên</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này</a:t>
            </a:r>
            <a:r>
              <a:rPr lang="en-US" sz="1200" dirty="0"/>
              <a:t>, </a:t>
            </a:r>
            <a:r>
              <a:rPr lang="en-US" sz="1200" dirty="0" err="1"/>
              <a:t>không</a:t>
            </a:r>
            <a:r>
              <a:rPr lang="en-US" sz="1200" dirty="0"/>
              <a:t> </a:t>
            </a:r>
            <a:r>
              <a:rPr lang="en-US" sz="1200" dirty="0" err="1"/>
              <a:t>nhất</a:t>
            </a:r>
            <a:r>
              <a:rPr lang="en-US" sz="1200" dirty="0"/>
              <a:t> </a:t>
            </a:r>
            <a:r>
              <a:rPr lang="en-US" sz="1200" dirty="0" err="1"/>
              <a:t>thiết</a:t>
            </a:r>
            <a:r>
              <a:rPr lang="en-US" sz="1200" dirty="0"/>
              <a:t> </a:t>
            </a:r>
            <a:r>
              <a:rPr lang="en-US" sz="1200" dirty="0" err="1"/>
              <a:t>là</a:t>
            </a:r>
            <a:r>
              <a:rPr lang="en-US" sz="1200" dirty="0"/>
              <a:t> </a:t>
            </a:r>
            <a:r>
              <a:rPr lang="en-US" sz="1200" dirty="0" err="1"/>
              <a:t>cách</a:t>
            </a:r>
            <a:r>
              <a:rPr lang="en-US" sz="1200" dirty="0"/>
              <a:t> </a:t>
            </a:r>
            <a:r>
              <a:rPr lang="en-US" sz="1200" dirty="0" err="1"/>
              <a:t>tiếp</a:t>
            </a:r>
            <a:r>
              <a:rPr lang="en-US" sz="1200" dirty="0"/>
              <a:t> </a:t>
            </a:r>
            <a:r>
              <a:rPr lang="en-US" sz="1200" dirty="0" err="1"/>
              <a:t>cận</a:t>
            </a:r>
            <a:r>
              <a:rPr lang="en-US" sz="1200" dirty="0"/>
              <a:t> </a:t>
            </a:r>
            <a:r>
              <a:rPr lang="en-US" sz="1200" dirty="0" err="1"/>
              <a:t>tốt</a:t>
            </a:r>
            <a:r>
              <a:rPr lang="en-US" sz="1200" dirty="0"/>
              <a:t> </a:t>
            </a:r>
            <a:r>
              <a:rPr lang="en-US" sz="1200" dirty="0" err="1"/>
              <a:t>nhất</a:t>
            </a:r>
            <a:r>
              <a:rPr lang="en-US" sz="1200" dirty="0"/>
              <a:t> </a:t>
            </a:r>
            <a:r>
              <a:rPr lang="en-US" sz="1200" dirty="0" err="1"/>
              <a:t>để</a:t>
            </a:r>
            <a:r>
              <a:rPr lang="en-US" sz="1200" dirty="0"/>
              <a:t> </a:t>
            </a:r>
            <a:r>
              <a:rPr lang="en-US" sz="1200" dirty="0" err="1"/>
              <a:t>kiểm</a:t>
            </a:r>
            <a:r>
              <a:rPr lang="en-US" sz="1200" dirty="0"/>
              <a:t> </a:t>
            </a:r>
            <a:r>
              <a:rPr lang="en-US" sz="1200" dirty="0" err="1"/>
              <a:t>thử</a:t>
            </a:r>
            <a:r>
              <a:rPr lang="en-US" sz="1200" dirty="0"/>
              <a:t> </a:t>
            </a:r>
            <a:r>
              <a:rPr lang="en-US" sz="1200" dirty="0" err="1"/>
              <a:t>nhược</a:t>
            </a:r>
            <a:r>
              <a:rPr lang="en-US" sz="1200" dirty="0"/>
              <a:t> </a:t>
            </a:r>
            <a:r>
              <a:rPr lang="en-US" sz="1200" dirty="0" err="1"/>
              <a:t>điểm</a:t>
            </a:r>
            <a:r>
              <a:rPr lang="en-US" sz="1200" dirty="0"/>
              <a:t>. </a:t>
            </a:r>
            <a:r>
              <a:rPr lang="en-US" sz="1200" dirty="0" err="1"/>
              <a:t>Kinh</a:t>
            </a:r>
            <a:r>
              <a:rPr lang="en-US" sz="1200" dirty="0"/>
              <a:t> </a:t>
            </a:r>
            <a:r>
              <a:rPr lang="en-US" sz="1200" dirty="0" err="1"/>
              <a:t>nghiệm</a:t>
            </a:r>
            <a:r>
              <a:rPr lang="en-US" sz="1200" dirty="0"/>
              <a:t> </a:t>
            </a:r>
            <a:r>
              <a:rPr lang="en-US" sz="1200" dirty="0" err="1"/>
              <a:t>đã</a:t>
            </a:r>
            <a:r>
              <a:rPr lang="en-US" sz="1200" dirty="0"/>
              <a:t> </a:t>
            </a:r>
            <a:r>
              <a:rPr lang="en-US" sz="1200" dirty="0" err="1"/>
              <a:t>chỉ</a:t>
            </a:r>
            <a:r>
              <a:rPr lang="en-US" sz="1200" dirty="0"/>
              <a:t> ra </a:t>
            </a:r>
            <a:r>
              <a:rPr lang="en-US" sz="1200" dirty="0" err="1"/>
              <a:t>rằng</a:t>
            </a:r>
            <a:r>
              <a:rPr lang="en-US" sz="1200" dirty="0"/>
              <a:t> </a:t>
            </a:r>
            <a:r>
              <a:rPr lang="en-US" sz="1200" dirty="0" err="1"/>
              <a:t>một</a:t>
            </a:r>
            <a:r>
              <a:rPr lang="en-US" sz="1200" dirty="0"/>
              <a:t> </a:t>
            </a:r>
            <a:r>
              <a:rPr lang="en-US" sz="1200" dirty="0" err="1"/>
              <a:t>cách</a:t>
            </a:r>
            <a:r>
              <a:rPr lang="en-US" sz="1200" dirty="0"/>
              <a:t> </a:t>
            </a:r>
            <a:r>
              <a:rPr lang="en-US" sz="1200" dirty="0" err="1"/>
              <a:t>hiệu</a:t>
            </a:r>
            <a:r>
              <a:rPr lang="en-US" sz="1200" dirty="0"/>
              <a:t> </a:t>
            </a:r>
            <a:r>
              <a:rPr lang="en-US" sz="1200" dirty="0" err="1"/>
              <a:t>quả</a:t>
            </a:r>
            <a:r>
              <a:rPr lang="en-US" sz="1200" dirty="0"/>
              <a:t> </a:t>
            </a:r>
            <a:r>
              <a:rPr lang="en-US" sz="1200" dirty="0" err="1"/>
              <a:t>để</a:t>
            </a:r>
            <a:r>
              <a:rPr lang="en-US" sz="1200" dirty="0"/>
              <a:t> </a:t>
            </a:r>
            <a:r>
              <a:rPr lang="en-US" sz="1200" dirty="0" err="1"/>
              <a:t>khám</a:t>
            </a:r>
            <a:r>
              <a:rPr lang="en-US" sz="1200" dirty="0"/>
              <a:t> </a:t>
            </a:r>
            <a:r>
              <a:rPr lang="en-US" sz="1200" dirty="0" err="1"/>
              <a:t>phá</a:t>
            </a:r>
            <a:r>
              <a:rPr lang="en-US" sz="1200" dirty="0"/>
              <a:t> </a:t>
            </a:r>
            <a:r>
              <a:rPr lang="en-US" sz="1200" dirty="0" err="1"/>
              <a:t>các</a:t>
            </a:r>
            <a:r>
              <a:rPr lang="en-US" sz="1200" dirty="0"/>
              <a:t> </a:t>
            </a:r>
            <a:r>
              <a:rPr lang="en-US" sz="1200" dirty="0" err="1"/>
              <a:t>khuyết</a:t>
            </a:r>
            <a:r>
              <a:rPr lang="en-US" sz="1200" dirty="0"/>
              <a:t> </a:t>
            </a:r>
            <a:r>
              <a:rPr lang="en-US" sz="1200" dirty="0" err="1"/>
              <a:t>điểm</a:t>
            </a:r>
            <a:r>
              <a:rPr lang="en-US" sz="1200" dirty="0"/>
              <a:t> </a:t>
            </a:r>
            <a:r>
              <a:rPr lang="en-US" sz="1200" dirty="0" err="1"/>
              <a:t>là</a:t>
            </a:r>
            <a:r>
              <a:rPr lang="en-US" sz="1200" dirty="0"/>
              <a:t> </a:t>
            </a:r>
            <a:r>
              <a:rPr lang="en-US" sz="1200" dirty="0" err="1"/>
              <a:t>thiết</a:t>
            </a:r>
            <a:r>
              <a:rPr lang="en-US" sz="1200" dirty="0"/>
              <a:t> </a:t>
            </a:r>
            <a:r>
              <a:rPr lang="en-US" sz="1200" dirty="0" err="1"/>
              <a:t>kế</a:t>
            </a:r>
            <a:r>
              <a:rPr lang="en-US" sz="1200" dirty="0"/>
              <a:t> </a:t>
            </a:r>
            <a:r>
              <a:rPr lang="en-US" sz="1200" dirty="0" err="1"/>
              <a:t>các</a:t>
            </a:r>
            <a:r>
              <a:rPr lang="en-US" sz="1200" dirty="0"/>
              <a:t> </a:t>
            </a:r>
            <a:r>
              <a:rPr lang="en-US" sz="1200" dirty="0" err="1"/>
              <a:t>kiểm</a:t>
            </a:r>
            <a:r>
              <a:rPr lang="en-US" sz="1200" dirty="0"/>
              <a:t> </a:t>
            </a:r>
            <a:r>
              <a:rPr lang="en-US" sz="1200" dirty="0" err="1"/>
              <a:t>thử</a:t>
            </a:r>
            <a:r>
              <a:rPr lang="en-US" sz="1200" dirty="0"/>
              <a:t> </a:t>
            </a:r>
            <a:r>
              <a:rPr lang="en-US" sz="1200" dirty="0" err="1"/>
              <a:t>xung</a:t>
            </a:r>
            <a:r>
              <a:rPr lang="en-US" sz="1200" dirty="0"/>
              <a:t> </a:t>
            </a:r>
            <a:r>
              <a:rPr lang="en-US" sz="1200" dirty="0" err="1"/>
              <a:t>quanh</a:t>
            </a:r>
            <a:r>
              <a:rPr lang="en-US" sz="1200" dirty="0"/>
              <a:t> </a:t>
            </a:r>
            <a:r>
              <a:rPr lang="en-US" sz="1200" dirty="0" err="1"/>
              <a:t>các</a:t>
            </a:r>
            <a:r>
              <a:rPr lang="en-US" sz="1200" dirty="0"/>
              <a:t> </a:t>
            </a:r>
            <a:r>
              <a:rPr lang="en-US" sz="1200" dirty="0" err="1"/>
              <a:t>giới</a:t>
            </a:r>
            <a:r>
              <a:rPr lang="en-US" sz="1200" dirty="0"/>
              <a:t> </a:t>
            </a:r>
            <a:r>
              <a:rPr lang="en-US" sz="1200" dirty="0" err="1"/>
              <a:t>hạn</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Trong</a:t>
            </a:r>
            <a:r>
              <a:rPr lang="en-US" sz="1200" dirty="0"/>
              <a:t> </a:t>
            </a:r>
            <a:r>
              <a:rPr lang="en-US" sz="1200" dirty="0" err="1"/>
              <a:t>kiểm</a:t>
            </a:r>
            <a:r>
              <a:rPr lang="en-US" sz="1200" dirty="0"/>
              <a:t> </a:t>
            </a:r>
            <a:r>
              <a:rPr lang="en-US" sz="1200" dirty="0" err="1"/>
              <a:t>thử</a:t>
            </a:r>
            <a:r>
              <a:rPr lang="en-US" sz="1200" dirty="0"/>
              <a:t> </a:t>
            </a:r>
            <a:r>
              <a:rPr lang="en-US" sz="1200" dirty="0" err="1"/>
              <a:t>hiệu</a:t>
            </a:r>
            <a:r>
              <a:rPr lang="en-US" sz="1200" dirty="0"/>
              <a:t> </a:t>
            </a:r>
            <a:r>
              <a:rPr lang="en-US" sz="1200" dirty="0" err="1"/>
              <a:t>năng</a:t>
            </a:r>
            <a:r>
              <a:rPr lang="en-US" sz="1200" dirty="0"/>
              <a:t>, </a:t>
            </a:r>
            <a:r>
              <a:rPr lang="en-US" sz="1200" dirty="0" err="1"/>
              <a:t>điều</a:t>
            </a:r>
            <a:r>
              <a:rPr lang="en-US" sz="1200" dirty="0"/>
              <a:t> </a:t>
            </a:r>
            <a:r>
              <a:rPr lang="en-US" sz="1200" dirty="0" err="1"/>
              <a:t>này</a:t>
            </a:r>
            <a:r>
              <a:rPr lang="en-US" sz="1200" dirty="0"/>
              <a:t> </a:t>
            </a:r>
            <a:r>
              <a:rPr lang="en-US" sz="1200" dirty="0" err="1"/>
              <a:t>có</a:t>
            </a:r>
            <a:r>
              <a:rPr lang="en-US" sz="1200" dirty="0"/>
              <a:t> </a:t>
            </a:r>
            <a:r>
              <a:rPr lang="en-US" sz="1200" dirty="0" err="1"/>
              <a:t>nghĩa</a:t>
            </a:r>
            <a:r>
              <a:rPr lang="en-US" sz="1200" dirty="0"/>
              <a:t> </a:t>
            </a:r>
            <a:r>
              <a:rPr lang="en-US" sz="1200" dirty="0" err="1"/>
              <a:t>là</a:t>
            </a:r>
            <a:r>
              <a:rPr lang="en-US" sz="1200" dirty="0"/>
              <a:t> </a:t>
            </a:r>
            <a:r>
              <a:rPr lang="en-US" sz="1200" dirty="0" err="1"/>
              <a:t>nhấn</a:t>
            </a:r>
            <a:r>
              <a:rPr lang="en-US" sz="1200" dirty="0"/>
              <a:t> </a:t>
            </a:r>
            <a:r>
              <a:rPr lang="en-US" sz="1200" dirty="0" err="1"/>
              <a:t>mạnh</a:t>
            </a:r>
            <a:r>
              <a:rPr lang="en-US" sz="1200" dirty="0"/>
              <a:t> </a:t>
            </a:r>
            <a:r>
              <a:rPr lang="en-US" sz="1200" dirty="0" err="1"/>
              <a:t>hệ</a:t>
            </a:r>
            <a:r>
              <a:rPr lang="en-US" sz="1200" dirty="0"/>
              <a:t> </a:t>
            </a:r>
            <a:r>
              <a:rPr lang="en-US" sz="1200" dirty="0" err="1"/>
              <a:t>thống</a:t>
            </a:r>
            <a:r>
              <a:rPr lang="en-US" sz="1200" dirty="0"/>
              <a:t> </a:t>
            </a:r>
            <a:r>
              <a:rPr lang="en-US" sz="1200" dirty="0" err="1"/>
              <a:t>bằng</a:t>
            </a:r>
            <a:r>
              <a:rPr lang="en-US" sz="1200" dirty="0"/>
              <a:t> </a:t>
            </a:r>
            <a:r>
              <a:rPr lang="en-US" sz="1200" dirty="0" err="1"/>
              <a:t>cách</a:t>
            </a:r>
            <a:r>
              <a:rPr lang="en-US" sz="1200" dirty="0"/>
              <a:t> </a:t>
            </a:r>
            <a:r>
              <a:rPr lang="en-US" sz="1200" dirty="0" err="1"/>
              <a:t>đưa</a:t>
            </a:r>
            <a:r>
              <a:rPr lang="en-US" sz="1200" dirty="0"/>
              <a:t> ra </a:t>
            </a:r>
            <a:r>
              <a:rPr lang="en-US" sz="1200" dirty="0" err="1"/>
              <a:t>các</a:t>
            </a:r>
            <a:r>
              <a:rPr lang="en-US" sz="1200" dirty="0"/>
              <a:t> </a:t>
            </a:r>
            <a:r>
              <a:rPr lang="en-US" sz="1200" dirty="0" err="1"/>
              <a:t>yêu</a:t>
            </a:r>
            <a:r>
              <a:rPr lang="en-US" sz="1200" dirty="0"/>
              <a:t> </a:t>
            </a:r>
            <a:r>
              <a:rPr lang="en-US" sz="1200" dirty="0" err="1"/>
              <a:t>cầu</a:t>
            </a:r>
            <a:r>
              <a:rPr lang="en-US" sz="1200" dirty="0"/>
              <a:t> </a:t>
            </a:r>
            <a:r>
              <a:rPr lang="en-US" sz="1200" dirty="0" err="1"/>
              <a:t>nằm</a:t>
            </a:r>
            <a:r>
              <a:rPr lang="en-US" sz="1200" dirty="0"/>
              <a:t> </a:t>
            </a:r>
            <a:r>
              <a:rPr lang="en-US" sz="1200" dirty="0" err="1"/>
              <a:t>ngoài</a:t>
            </a:r>
            <a:r>
              <a:rPr lang="en-US" sz="1200" dirty="0"/>
              <a:t> </a:t>
            </a:r>
            <a:r>
              <a:rPr lang="en-US" sz="1200" dirty="0" err="1"/>
              <a:t>giới</a:t>
            </a:r>
            <a:r>
              <a:rPr lang="en-US" sz="1200" dirty="0"/>
              <a:t> </a:t>
            </a:r>
            <a:r>
              <a:rPr lang="en-US" sz="1200" dirty="0" err="1"/>
              <a:t>hạn</a:t>
            </a:r>
            <a:r>
              <a:rPr lang="en-US" sz="1200" dirty="0"/>
              <a:t> </a:t>
            </a:r>
            <a:r>
              <a:rPr lang="en-US" sz="1200" dirty="0" err="1"/>
              <a:t>thiết</a:t>
            </a:r>
            <a:r>
              <a:rPr lang="en-US" sz="1200" dirty="0"/>
              <a:t> </a:t>
            </a:r>
            <a:r>
              <a:rPr lang="en-US" sz="1200" dirty="0" err="1"/>
              <a:t>kế</a:t>
            </a:r>
            <a:r>
              <a:rPr lang="en-US" sz="1200" dirty="0"/>
              <a:t> </a:t>
            </a:r>
            <a:r>
              <a:rPr lang="en-US" sz="1200" dirty="0" err="1"/>
              <a:t>của</a:t>
            </a:r>
            <a:r>
              <a:rPr lang="en-US" sz="1200" dirty="0"/>
              <a:t> </a:t>
            </a:r>
            <a:r>
              <a:rPr lang="en-US" sz="1200" dirty="0" err="1"/>
              <a:t>phần</a:t>
            </a:r>
            <a:r>
              <a:rPr lang="en-US" sz="1200" dirty="0"/>
              <a:t> </a:t>
            </a:r>
            <a:r>
              <a:rPr lang="en-US" sz="1200" dirty="0" err="1"/>
              <a:t>mềm</a:t>
            </a:r>
            <a:r>
              <a:rPr lang="en-US" sz="1200" dirty="0"/>
              <a:t>. </a:t>
            </a:r>
            <a:r>
              <a:rPr lang="en-US" sz="1200" dirty="0" err="1"/>
              <a:t>Điều</a:t>
            </a:r>
            <a:r>
              <a:rPr lang="en-US" sz="1200" dirty="0"/>
              <a:t> </a:t>
            </a:r>
            <a:r>
              <a:rPr lang="en-US" sz="1200" dirty="0" err="1"/>
              <a:t>này</a:t>
            </a:r>
            <a:r>
              <a:rPr lang="en-US" sz="1200" dirty="0"/>
              <a:t> </a:t>
            </a:r>
            <a:r>
              <a:rPr lang="en-US" sz="1200" dirty="0" err="1"/>
              <a:t>được</a:t>
            </a:r>
            <a:r>
              <a:rPr lang="en-US" sz="1200" dirty="0"/>
              <a:t> </a:t>
            </a:r>
            <a:r>
              <a:rPr lang="en-US" sz="1200" dirty="0" err="1"/>
              <a:t>gọi</a:t>
            </a:r>
            <a:r>
              <a:rPr lang="en-US" sz="1200" dirty="0"/>
              <a:t> </a:t>
            </a:r>
            <a:r>
              <a:rPr lang="en-US" sz="1200" dirty="0" err="1"/>
              <a:t>là</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a:t>
            </a:r>
          </a:p>
          <a:p>
            <a:pPr marL="214313" indent="-214313" algn="just">
              <a:buFont typeface="Arial" panose="020B0604020202020204" pitchFamily="34" charset="0"/>
              <a:buChar char="•"/>
            </a:pPr>
            <a:r>
              <a:rPr lang="en-US" sz="1200" dirty="0" err="1"/>
              <a:t>Giả</a:t>
            </a:r>
            <a:r>
              <a:rPr lang="en-US" sz="1200" dirty="0"/>
              <a:t> </a:t>
            </a:r>
            <a:r>
              <a:rPr lang="en-US" sz="1200" dirty="0" err="1"/>
              <a:t>sử</a:t>
            </a:r>
            <a:r>
              <a:rPr lang="en-US" sz="1200" dirty="0"/>
              <a:t> </a:t>
            </a:r>
            <a:r>
              <a:rPr lang="en-US" sz="1200" dirty="0" err="1"/>
              <a:t>bạn</a:t>
            </a:r>
            <a:r>
              <a:rPr lang="en-US" sz="1200" dirty="0"/>
              <a:t> </a:t>
            </a:r>
            <a:r>
              <a:rPr lang="en-US" sz="1200" dirty="0" err="1"/>
              <a:t>đang</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a:t>
            </a:r>
            <a:r>
              <a:rPr lang="en-US" sz="1200" dirty="0" err="1"/>
              <a:t>giao</a:t>
            </a:r>
            <a:r>
              <a:rPr lang="en-US" sz="1200" dirty="0"/>
              <a:t> </a:t>
            </a:r>
            <a:r>
              <a:rPr lang="en-US" sz="1200" dirty="0" err="1"/>
              <a:t>dịch</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xử</a:t>
            </a:r>
            <a:r>
              <a:rPr lang="en-US" sz="1200" dirty="0"/>
              <a:t> </a:t>
            </a:r>
            <a:r>
              <a:rPr lang="en-US" sz="1200" dirty="0" err="1"/>
              <a:t>lý</a:t>
            </a:r>
            <a:r>
              <a:rPr lang="en-US" sz="1200" dirty="0"/>
              <a:t> </a:t>
            </a:r>
            <a:r>
              <a:rPr lang="en-US" sz="1200" dirty="0" err="1"/>
              <a:t>tối</a:t>
            </a:r>
            <a:r>
              <a:rPr lang="en-US" sz="1200" dirty="0"/>
              <a:t> </a:t>
            </a:r>
            <a:r>
              <a:rPr lang="en-US" sz="1200" dirty="0" err="1"/>
              <a:t>đa</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Bạn</a:t>
            </a:r>
            <a:r>
              <a:rPr lang="en-US" sz="1200" dirty="0"/>
              <a:t> </a:t>
            </a:r>
            <a:r>
              <a:rPr lang="en-US" sz="1200" dirty="0" err="1"/>
              <a:t>bắt</a:t>
            </a:r>
            <a:r>
              <a:rPr lang="en-US" sz="1200" dirty="0"/>
              <a:t> </a:t>
            </a:r>
            <a:r>
              <a:rPr lang="en-US" sz="1200" dirty="0" err="1"/>
              <a:t>đầu</a:t>
            </a:r>
            <a:r>
              <a:rPr lang="en-US" sz="1200" dirty="0"/>
              <a:t> </a:t>
            </a:r>
            <a:r>
              <a:rPr lang="en-US" sz="1200" dirty="0" err="1"/>
              <a:t>bằng</a:t>
            </a:r>
            <a:r>
              <a:rPr lang="en-US" sz="1200" dirty="0"/>
              <a:t> </a:t>
            </a:r>
            <a:r>
              <a:rPr lang="en-US" sz="1200" dirty="0" err="1"/>
              <a:t>cách</a:t>
            </a:r>
            <a:r>
              <a:rPr lang="en-US" sz="1200" dirty="0"/>
              <a:t> </a:t>
            </a:r>
            <a:r>
              <a:rPr lang="en-US" sz="1200" dirty="0" err="1"/>
              <a:t>thử</a:t>
            </a:r>
            <a:r>
              <a:rPr lang="en-US" sz="1200" dirty="0"/>
              <a:t> </a:t>
            </a:r>
            <a:r>
              <a:rPr lang="en-US" sz="1200" dirty="0" err="1"/>
              <a:t>nghiệm</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với</a:t>
            </a:r>
            <a:r>
              <a:rPr lang="en-US" sz="1200" dirty="0"/>
              <a:t> </a:t>
            </a:r>
            <a:r>
              <a:rPr lang="en-US" sz="1200" dirty="0" err="1"/>
              <a:t>ít</a:t>
            </a:r>
            <a:r>
              <a:rPr lang="en-US" sz="1200" dirty="0"/>
              <a:t> </a:t>
            </a:r>
            <a:r>
              <a:rPr lang="en-US" sz="1200" dirty="0" err="1"/>
              <a:t>hơn</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Sau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dần</a:t>
            </a:r>
            <a:r>
              <a:rPr lang="en-US" sz="1200" dirty="0"/>
              <a:t> </a:t>
            </a:r>
            <a:r>
              <a:rPr lang="en-US" sz="1200" dirty="0" err="1"/>
              <a:t>tải</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thiết</a:t>
            </a:r>
            <a:r>
              <a:rPr lang="en-US" sz="1200" dirty="0"/>
              <a:t> </a:t>
            </a:r>
            <a:r>
              <a:rPr lang="en-US" sz="1200" dirty="0" err="1"/>
              <a:t>kế</a:t>
            </a:r>
            <a:r>
              <a:rPr lang="en-US" sz="1200" dirty="0"/>
              <a:t> </a:t>
            </a:r>
            <a:r>
              <a:rPr lang="en-US" sz="1200" dirty="0" err="1"/>
              <a:t>tối</a:t>
            </a:r>
            <a:r>
              <a:rPr lang="en-US" sz="1200" dirty="0"/>
              <a:t> </a:t>
            </a:r>
            <a:r>
              <a:rPr lang="en-US" sz="1200" dirty="0" err="1"/>
              <a:t>đa</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và</a:t>
            </a:r>
            <a:r>
              <a:rPr lang="en-US" sz="1200" dirty="0"/>
              <a:t> </a:t>
            </a:r>
            <a:r>
              <a:rPr lang="en-US" sz="1200" dirty="0" err="1"/>
              <a:t>hệ</a:t>
            </a:r>
            <a:r>
              <a:rPr lang="en-US" sz="1200" dirty="0"/>
              <a:t> </a:t>
            </a:r>
            <a:r>
              <a:rPr lang="en-US" sz="1200" dirty="0" err="1"/>
              <a:t>thống</a:t>
            </a:r>
            <a:r>
              <a:rPr lang="en-US" sz="1200" dirty="0"/>
              <a:t> </a:t>
            </a:r>
            <a:r>
              <a:rPr lang="en-US" sz="1200" dirty="0" err="1"/>
              <a:t>bị</a:t>
            </a:r>
            <a:r>
              <a:rPr lang="en-US" sz="1200" dirty="0"/>
              <a:t> </a:t>
            </a:r>
            <a:r>
              <a:rPr lang="en-US" sz="1200" dirty="0" err="1"/>
              <a:t>lỗi</a:t>
            </a:r>
            <a:r>
              <a:rPr lang="en-US" sz="1200" dirty="0"/>
              <a:t>.</a:t>
            </a:r>
          </a:p>
          <a:p>
            <a:endParaRPr lang="en-US" dirty="0"/>
          </a:p>
        </p:txBody>
      </p:sp>
      <p:sp>
        <p:nvSpPr>
          <p:cNvPr id="5" name="Tiêu đề 4">
            <a:extLst>
              <a:ext uri="{FF2B5EF4-FFF2-40B4-BE49-F238E27FC236}">
                <a16:creationId xmlns:a16="http://schemas.microsoft.com/office/drawing/2014/main" id="{FD13012B-81BC-4DAD-AF7B-8FA5B7CFE6EE}"/>
              </a:ext>
            </a:extLst>
          </p:cNvPr>
          <p:cNvSpPr>
            <a:spLocks noGrp="1"/>
          </p:cNvSpPr>
          <p:nvPr>
            <p:ph type="title"/>
          </p:nvPr>
        </p:nvSpPr>
        <p:spPr/>
        <p:txBody>
          <a:bodyPr>
            <a:normAutofit fontScale="90000"/>
          </a:bodyPr>
          <a:lstStyle/>
          <a:p>
            <a:r>
              <a:rPr lang="en-US" dirty="0"/>
              <a:t>Performance testing </a:t>
            </a:r>
          </a:p>
        </p:txBody>
      </p:sp>
      <p:pic>
        <p:nvPicPr>
          <p:cNvPr id="7" name="Hình ảnh 6">
            <a:extLst>
              <a:ext uri="{FF2B5EF4-FFF2-40B4-BE49-F238E27FC236}">
                <a16:creationId xmlns:a16="http://schemas.microsoft.com/office/drawing/2014/main" id="{ED02AA66-2291-4CDB-9105-D0C769C8D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084" y="1010237"/>
            <a:ext cx="2669345" cy="2969584"/>
          </a:xfrm>
          <a:prstGeom prst="rect">
            <a:avLst/>
          </a:prstGeom>
        </p:spPr>
      </p:pic>
    </p:spTree>
    <p:extLst>
      <p:ext uri="{BB962C8B-B14F-4D97-AF65-F5344CB8AC3E}">
        <p14:creationId xmlns:p14="http://schemas.microsoft.com/office/powerpoint/2010/main" val="333431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672D18-C6F3-4387-85BD-10705B026FB8}"/>
              </a:ext>
            </a:extLst>
          </p:cNvPr>
          <p:cNvSpPr>
            <a:spLocks noGrp="1"/>
          </p:cNvSpPr>
          <p:nvPr>
            <p:ph type="title"/>
          </p:nvPr>
        </p:nvSpPr>
        <p:spPr/>
        <p:txBody>
          <a:bodyPr>
            <a:normAutofit fontScale="90000"/>
          </a:bodyPr>
          <a:lstStyle/>
          <a:p>
            <a:r>
              <a:rPr lang="en-US" dirty="0" err="1"/>
              <a:t>Thử</a:t>
            </a:r>
            <a:r>
              <a:rPr lang="en-US" dirty="0"/>
              <a:t> </a:t>
            </a:r>
            <a:r>
              <a:rPr lang="en-US" dirty="0" err="1"/>
              <a:t>nghiệm</a:t>
            </a:r>
            <a:r>
              <a:rPr lang="en-US" dirty="0"/>
              <a:t> </a:t>
            </a:r>
            <a:r>
              <a:rPr lang="en-US" dirty="0" err="1"/>
              <a:t>áp</a:t>
            </a:r>
            <a:r>
              <a:rPr lang="en-US" dirty="0"/>
              <a:t> </a:t>
            </a:r>
            <a:r>
              <a:rPr lang="en-US" dirty="0" err="1"/>
              <a:t>lực</a:t>
            </a:r>
            <a:endParaRPr lang="en-US" dirty="0"/>
          </a:p>
        </p:txBody>
      </p:sp>
      <p:sp>
        <p:nvSpPr>
          <p:cNvPr id="3" name="Chỗ dành sẵn cho Nội dung 2">
            <a:extLst>
              <a:ext uri="{FF2B5EF4-FFF2-40B4-BE49-F238E27FC236}">
                <a16:creationId xmlns:a16="http://schemas.microsoft.com/office/drawing/2014/main" id="{31C9D03D-B124-4726-A33A-7439B34A8903}"/>
              </a:ext>
            </a:extLst>
          </p:cNvPr>
          <p:cNvSpPr>
            <a:spLocks noGrp="1"/>
          </p:cNvSpPr>
          <p:nvPr>
            <p:ph sz="quarter" idx="10"/>
          </p:nvPr>
        </p:nvSpPr>
        <p:spPr>
          <a:xfrm>
            <a:off x="404622" y="1076706"/>
            <a:ext cx="8299799" cy="3861054"/>
          </a:xfrm>
        </p:spPr>
        <p:txBody>
          <a:bodyPr>
            <a:noAutofit/>
          </a:bodyPr>
          <a:lstStyle/>
          <a:p>
            <a:pPr algn="just">
              <a:lnSpc>
                <a:spcPct val="100000"/>
              </a:lnSpc>
            </a:pPr>
            <a:r>
              <a:rPr lang="en-US" sz="1200" dirty="0" err="1"/>
              <a:t>Giả</a:t>
            </a:r>
            <a:r>
              <a:rPr lang="en-US" sz="1200" dirty="0"/>
              <a:t> </a:t>
            </a:r>
            <a:r>
              <a:rPr lang="en-US" sz="1200" dirty="0" err="1"/>
              <a:t>sử</a:t>
            </a:r>
            <a:r>
              <a:rPr lang="en-US" sz="1200" dirty="0"/>
              <a:t> </a:t>
            </a:r>
            <a:r>
              <a:rPr lang="en-US" sz="1200" dirty="0" err="1"/>
              <a:t>bạn</a:t>
            </a:r>
            <a:r>
              <a:rPr lang="en-US" sz="1200" dirty="0"/>
              <a:t> </a:t>
            </a:r>
            <a:r>
              <a:rPr lang="en-US" sz="1200" dirty="0" err="1"/>
              <a:t>đang</a:t>
            </a:r>
            <a:r>
              <a:rPr lang="en-US" sz="1200" dirty="0"/>
              <a:t> </a:t>
            </a:r>
            <a:r>
              <a:rPr lang="en-US" sz="1200" dirty="0" err="1"/>
              <a:t>kiểm</a:t>
            </a:r>
            <a:r>
              <a:rPr lang="en-US" sz="1200" dirty="0"/>
              <a:t> </a:t>
            </a:r>
            <a:r>
              <a:rPr lang="en-US" sz="1200" dirty="0" err="1"/>
              <a:t>tra</a:t>
            </a:r>
            <a:r>
              <a:rPr lang="en-US" sz="1200" dirty="0"/>
              <a:t> </a:t>
            </a:r>
            <a:r>
              <a:rPr lang="en-US" sz="1200" dirty="0" err="1"/>
              <a:t>một</a:t>
            </a:r>
            <a:r>
              <a:rPr lang="en-US" sz="1200" dirty="0"/>
              <a:t> </a:t>
            </a:r>
            <a:r>
              <a:rPr lang="en-US" sz="1200" dirty="0" err="1"/>
              <a:t>hệ</a:t>
            </a:r>
            <a:r>
              <a:rPr lang="en-US" sz="1200" dirty="0"/>
              <a:t> </a:t>
            </a:r>
            <a:r>
              <a:rPr lang="en-US" sz="1200" dirty="0" err="1"/>
              <a:t>thống</a:t>
            </a:r>
            <a:r>
              <a:rPr lang="en-US" sz="1200" dirty="0"/>
              <a:t> </a:t>
            </a:r>
            <a:r>
              <a:rPr lang="en-US" sz="1200" dirty="0" err="1"/>
              <a:t>xử</a:t>
            </a:r>
            <a:r>
              <a:rPr lang="en-US" sz="1200" dirty="0"/>
              <a:t> </a:t>
            </a:r>
            <a:r>
              <a:rPr lang="en-US" sz="1200" dirty="0" err="1"/>
              <a:t>lý</a:t>
            </a:r>
            <a:r>
              <a:rPr lang="en-US" sz="1200" dirty="0"/>
              <a:t> </a:t>
            </a:r>
            <a:r>
              <a:rPr lang="en-US" sz="1200" dirty="0" err="1"/>
              <a:t>giao</a:t>
            </a:r>
            <a:r>
              <a:rPr lang="en-US" sz="1200" dirty="0"/>
              <a:t> </a:t>
            </a:r>
            <a:r>
              <a:rPr lang="en-US" sz="1200" dirty="0" err="1"/>
              <a:t>dịch</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để</a:t>
            </a:r>
            <a:r>
              <a:rPr lang="en-US" sz="1200" dirty="0"/>
              <a:t> </a:t>
            </a:r>
            <a:r>
              <a:rPr lang="en-US" sz="1200" dirty="0" err="1"/>
              <a:t>xử</a:t>
            </a:r>
            <a:r>
              <a:rPr lang="en-US" sz="1200" dirty="0"/>
              <a:t> </a:t>
            </a:r>
            <a:r>
              <a:rPr lang="en-US" sz="1200" dirty="0" err="1"/>
              <a:t>lý</a:t>
            </a:r>
            <a:r>
              <a:rPr lang="en-US" sz="1200" dirty="0"/>
              <a:t> </a:t>
            </a:r>
            <a:r>
              <a:rPr lang="en-US" sz="1200" dirty="0" err="1"/>
              <a:t>tối</a:t>
            </a:r>
            <a:r>
              <a:rPr lang="en-US" sz="1200" dirty="0"/>
              <a:t> </a:t>
            </a:r>
            <a:r>
              <a:rPr lang="en-US" sz="1200" dirty="0" err="1"/>
              <a:t>đa</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Bạn</a:t>
            </a:r>
            <a:r>
              <a:rPr lang="en-US" sz="1200" dirty="0"/>
              <a:t> </a:t>
            </a:r>
            <a:r>
              <a:rPr lang="en-US" sz="1200" dirty="0" err="1"/>
              <a:t>bắt</a:t>
            </a:r>
            <a:r>
              <a:rPr lang="en-US" sz="1200" dirty="0"/>
              <a:t> </a:t>
            </a:r>
            <a:r>
              <a:rPr lang="en-US" sz="1200" dirty="0" err="1"/>
              <a:t>đầu</a:t>
            </a:r>
            <a:r>
              <a:rPr lang="en-US" sz="1200" dirty="0"/>
              <a:t> </a:t>
            </a:r>
            <a:r>
              <a:rPr lang="en-US" sz="1200" dirty="0" err="1"/>
              <a:t>bằng</a:t>
            </a:r>
            <a:r>
              <a:rPr lang="en-US" sz="1200" dirty="0"/>
              <a:t> </a:t>
            </a:r>
            <a:r>
              <a:rPr lang="en-US" sz="1200" dirty="0" err="1"/>
              <a:t>cách</a:t>
            </a:r>
            <a:r>
              <a:rPr lang="en-US" sz="1200" dirty="0"/>
              <a:t> </a:t>
            </a:r>
            <a:r>
              <a:rPr lang="en-US" sz="1200" dirty="0" err="1"/>
              <a:t>thử</a:t>
            </a:r>
            <a:r>
              <a:rPr lang="en-US" sz="1200" dirty="0"/>
              <a:t> </a:t>
            </a:r>
            <a:r>
              <a:rPr lang="en-US" sz="1200" dirty="0" err="1"/>
              <a:t>nghiệm</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với</a:t>
            </a:r>
            <a:r>
              <a:rPr lang="en-US" sz="1200" dirty="0"/>
              <a:t> </a:t>
            </a:r>
            <a:r>
              <a:rPr lang="en-US" sz="1200" dirty="0" err="1"/>
              <a:t>ít</a:t>
            </a:r>
            <a:r>
              <a:rPr lang="en-US" sz="1200" dirty="0"/>
              <a:t> </a:t>
            </a:r>
            <a:r>
              <a:rPr lang="en-US" sz="1200" dirty="0" err="1"/>
              <a:t>hơn</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Sau </a:t>
            </a:r>
            <a:r>
              <a:rPr lang="en-US" sz="1200" dirty="0" err="1"/>
              <a:t>đó</a:t>
            </a:r>
            <a:r>
              <a:rPr lang="en-US" sz="1200" dirty="0"/>
              <a:t>, </a:t>
            </a:r>
            <a:r>
              <a:rPr lang="en-US" sz="1200" dirty="0" err="1"/>
              <a:t>bạn</a:t>
            </a:r>
            <a:r>
              <a:rPr lang="en-US" sz="1200" dirty="0"/>
              <a:t> </a:t>
            </a:r>
            <a:r>
              <a:rPr lang="en-US" sz="1200" dirty="0" err="1"/>
              <a:t>tăng</a:t>
            </a:r>
            <a:r>
              <a:rPr lang="en-US" sz="1200" dirty="0"/>
              <a:t> </a:t>
            </a:r>
            <a:r>
              <a:rPr lang="en-US" sz="1200" dirty="0" err="1"/>
              <a:t>dần</a:t>
            </a:r>
            <a:r>
              <a:rPr lang="en-US" sz="1200" dirty="0"/>
              <a:t> </a:t>
            </a:r>
            <a:r>
              <a:rPr lang="en-US" sz="1200" dirty="0" err="1"/>
              <a:t>tải</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300 </a:t>
            </a:r>
            <a:r>
              <a:rPr lang="en-US" sz="1200" dirty="0" err="1"/>
              <a:t>giao</a:t>
            </a:r>
            <a:r>
              <a:rPr lang="en-US" sz="1200" dirty="0"/>
              <a:t> </a:t>
            </a:r>
            <a:r>
              <a:rPr lang="en-US" sz="1200" dirty="0" err="1"/>
              <a:t>dịch</a:t>
            </a:r>
            <a:r>
              <a:rPr lang="en-US" sz="1200" dirty="0"/>
              <a:t> </a:t>
            </a:r>
            <a:r>
              <a:rPr lang="en-US" sz="1200" dirty="0" err="1"/>
              <a:t>mỗi</a:t>
            </a:r>
            <a:r>
              <a:rPr lang="en-US" sz="1200" dirty="0"/>
              <a:t> </a:t>
            </a:r>
            <a:r>
              <a:rPr lang="en-US" sz="1200" dirty="0" err="1"/>
              <a:t>giây</a:t>
            </a:r>
            <a:r>
              <a:rPr lang="en-US" sz="1200" dirty="0"/>
              <a:t> </a:t>
            </a:r>
            <a:r>
              <a:rPr lang="en-US" sz="1200" dirty="0" err="1"/>
              <a:t>cho</a:t>
            </a:r>
            <a:r>
              <a:rPr lang="en-US" sz="1200" dirty="0"/>
              <a:t> </a:t>
            </a:r>
            <a:r>
              <a:rPr lang="en-US" sz="1200" dirty="0" err="1"/>
              <a:t>đến</a:t>
            </a:r>
            <a:r>
              <a:rPr lang="en-US" sz="1200" dirty="0"/>
              <a:t> </a:t>
            </a:r>
            <a:r>
              <a:rPr lang="en-US" sz="1200" dirty="0" err="1"/>
              <a:t>khi</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thiết</a:t>
            </a:r>
            <a:r>
              <a:rPr lang="en-US" sz="1200" dirty="0"/>
              <a:t> </a:t>
            </a:r>
            <a:r>
              <a:rPr lang="en-US" sz="1200" dirty="0" err="1"/>
              <a:t>kế</a:t>
            </a:r>
            <a:r>
              <a:rPr lang="en-US" sz="1200" dirty="0"/>
              <a:t> </a:t>
            </a:r>
            <a:r>
              <a:rPr lang="en-US" sz="1200" dirty="0" err="1"/>
              <a:t>tối</a:t>
            </a:r>
            <a:r>
              <a:rPr lang="en-US" sz="1200" dirty="0"/>
              <a:t> </a:t>
            </a:r>
            <a:r>
              <a:rPr lang="en-US" sz="1200" dirty="0" err="1"/>
              <a:t>đa</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và</a:t>
            </a:r>
            <a:r>
              <a:rPr lang="en-US" sz="1200" dirty="0"/>
              <a:t> </a:t>
            </a:r>
            <a:r>
              <a:rPr lang="en-US" sz="1200" dirty="0" err="1"/>
              <a:t>hệ</a:t>
            </a:r>
            <a:r>
              <a:rPr lang="en-US" sz="1200" dirty="0"/>
              <a:t> </a:t>
            </a:r>
            <a:r>
              <a:rPr lang="en-US" sz="1200" dirty="0" err="1"/>
              <a:t>thống</a:t>
            </a:r>
            <a:r>
              <a:rPr lang="en-US" sz="1200" dirty="0"/>
              <a:t> </a:t>
            </a:r>
            <a:r>
              <a:rPr lang="en-US" sz="1200" dirty="0" err="1"/>
              <a:t>bị</a:t>
            </a:r>
            <a:r>
              <a:rPr lang="en-US" sz="1200" dirty="0"/>
              <a:t> </a:t>
            </a:r>
            <a:r>
              <a:rPr lang="en-US" sz="1200" dirty="0" err="1"/>
              <a:t>lỗi</a:t>
            </a:r>
            <a:r>
              <a:rPr lang="en-US" sz="1200" dirty="0"/>
              <a:t>.</a:t>
            </a:r>
          </a:p>
          <a:p>
            <a:pPr algn="just">
              <a:lnSpc>
                <a:spcPct val="100000"/>
              </a:lnSpc>
            </a:pP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giúp</a:t>
            </a:r>
            <a:r>
              <a:rPr lang="en-US" sz="1200" dirty="0"/>
              <a:t> </a:t>
            </a:r>
            <a:r>
              <a:rPr lang="en-US" sz="1200" dirty="0" err="1"/>
              <a:t>bạn</a:t>
            </a:r>
            <a:r>
              <a:rPr lang="en-US" sz="1200" dirty="0"/>
              <a:t> </a:t>
            </a:r>
            <a:r>
              <a:rPr lang="en-US" sz="1200" dirty="0" err="1"/>
              <a:t>làm</a:t>
            </a:r>
            <a:r>
              <a:rPr lang="en-US" sz="1200" dirty="0"/>
              <a:t> </a:t>
            </a:r>
            <a:r>
              <a:rPr lang="en-US" sz="1200" dirty="0" err="1"/>
              <a:t>hai</a:t>
            </a:r>
            <a:r>
              <a:rPr lang="en-US" sz="1200" dirty="0"/>
              <a:t> </a:t>
            </a:r>
            <a:r>
              <a:rPr lang="en-US" sz="1200" dirty="0" err="1"/>
              <a:t>việc</a:t>
            </a:r>
            <a:r>
              <a:rPr lang="en-US" sz="1200" dirty="0"/>
              <a:t>:</a:t>
            </a:r>
          </a:p>
          <a:p>
            <a:pPr lvl="3" algn="just">
              <a:lnSpc>
                <a:spcPct val="100000"/>
              </a:lnSpc>
            </a:pPr>
            <a:r>
              <a:rPr lang="en-US" sz="1200" dirty="0" err="1"/>
              <a:t>Kiểm</a:t>
            </a:r>
            <a:r>
              <a:rPr lang="en-US" sz="1200" dirty="0"/>
              <a:t> </a:t>
            </a:r>
            <a:r>
              <a:rPr lang="en-US" sz="1200" dirty="0" err="1"/>
              <a:t>tra</a:t>
            </a:r>
            <a:r>
              <a:rPr lang="en-US" sz="1200" dirty="0"/>
              <a:t> </a:t>
            </a:r>
            <a:r>
              <a:rPr lang="en-US" sz="1200" dirty="0" err="1"/>
              <a:t>hành</a:t>
            </a:r>
            <a:r>
              <a:rPr lang="en-US" sz="1200" dirty="0"/>
              <a:t> vi </a:t>
            </a:r>
            <a:r>
              <a:rPr lang="en-US" sz="1200" dirty="0" err="1"/>
              <a:t>lỗi</a:t>
            </a:r>
            <a:r>
              <a:rPr lang="en-US" sz="1200" dirty="0"/>
              <a:t> </a:t>
            </a:r>
            <a:r>
              <a:rPr lang="en-US" sz="1200" dirty="0" err="1"/>
              <a:t>của</a:t>
            </a:r>
            <a:r>
              <a:rPr lang="en-US" sz="1200" dirty="0"/>
              <a:t> </a:t>
            </a:r>
            <a:r>
              <a:rPr lang="en-US" sz="1200" dirty="0" err="1"/>
              <a:t>hệ</a:t>
            </a:r>
            <a:r>
              <a:rPr lang="en-US" sz="1200" dirty="0"/>
              <a:t> </a:t>
            </a:r>
            <a:r>
              <a:rPr lang="en-US" sz="1200" dirty="0" err="1"/>
              <a:t>thống</a:t>
            </a:r>
            <a:r>
              <a:rPr lang="en-US" sz="1200" dirty="0"/>
              <a:t>. </a:t>
            </a:r>
            <a:r>
              <a:rPr lang="en-US" sz="1200" dirty="0" err="1"/>
              <a:t>Hoàn</a:t>
            </a:r>
            <a:r>
              <a:rPr lang="en-US" sz="1200" dirty="0"/>
              <a:t> </a:t>
            </a:r>
            <a:r>
              <a:rPr lang="en-US" sz="1200" dirty="0" err="1"/>
              <a:t>cảnh</a:t>
            </a:r>
            <a:r>
              <a:rPr lang="en-US" sz="1200" dirty="0"/>
              <a:t> </a:t>
            </a:r>
            <a:r>
              <a:rPr lang="en-US" sz="1200" dirty="0" err="1"/>
              <a:t>có</a:t>
            </a:r>
            <a:r>
              <a:rPr lang="en-US" sz="1200" dirty="0"/>
              <a:t> </a:t>
            </a:r>
            <a:r>
              <a:rPr lang="en-US" sz="1200" dirty="0" err="1"/>
              <a:t>thể</a:t>
            </a:r>
            <a:r>
              <a:rPr lang="en-US" sz="1200" dirty="0"/>
              <a:t> </a:t>
            </a:r>
            <a:r>
              <a:rPr lang="en-US" sz="1200" dirty="0" err="1"/>
              <a:t>phát</a:t>
            </a:r>
            <a:r>
              <a:rPr lang="en-US" sz="1200" dirty="0"/>
              <a:t> </a:t>
            </a:r>
            <a:r>
              <a:rPr lang="en-US" sz="1200" dirty="0" err="1"/>
              <a:t>sinh</a:t>
            </a:r>
            <a:r>
              <a:rPr lang="en-US" sz="1200" dirty="0"/>
              <a:t> </a:t>
            </a:r>
            <a:r>
              <a:rPr lang="en-US" sz="1200" dirty="0" err="1"/>
              <a:t>thông</a:t>
            </a:r>
            <a:r>
              <a:rPr lang="en-US" sz="1200" dirty="0"/>
              <a:t> qua </a:t>
            </a:r>
            <a:r>
              <a:rPr lang="en-US" sz="1200" dirty="0" err="1"/>
              <a:t>sự</a:t>
            </a:r>
            <a:r>
              <a:rPr lang="en-US" sz="1200" dirty="0"/>
              <a:t> </a:t>
            </a:r>
            <a:r>
              <a:rPr lang="en-US" sz="1200" dirty="0" err="1"/>
              <a:t>kết</a:t>
            </a:r>
            <a:r>
              <a:rPr lang="en-US" sz="1200" dirty="0"/>
              <a:t> </a:t>
            </a:r>
            <a:r>
              <a:rPr lang="en-US" sz="1200" dirty="0" err="1"/>
              <a:t>hợp</a:t>
            </a:r>
            <a:r>
              <a:rPr lang="en-US" sz="1200" dirty="0"/>
              <a:t> </a:t>
            </a:r>
            <a:r>
              <a:rPr lang="en-US" sz="1200" dirty="0" err="1"/>
              <a:t>bất</a:t>
            </a:r>
            <a:r>
              <a:rPr lang="en-US" sz="1200" dirty="0"/>
              <a:t> </a:t>
            </a:r>
            <a:r>
              <a:rPr lang="en-US" sz="1200" dirty="0" err="1"/>
              <a:t>ngờ</a:t>
            </a:r>
            <a:r>
              <a:rPr lang="en-US" sz="1200" dirty="0"/>
              <a:t> </a:t>
            </a:r>
            <a:r>
              <a:rPr lang="en-US" sz="1200" dirty="0" err="1"/>
              <a:t>của</a:t>
            </a:r>
            <a:r>
              <a:rPr lang="en-US" sz="1200" dirty="0"/>
              <a:t> </a:t>
            </a:r>
            <a:r>
              <a:rPr lang="en-US" sz="1200" dirty="0" err="1"/>
              <a:t>các</a:t>
            </a:r>
            <a:r>
              <a:rPr lang="en-US" sz="1200" dirty="0"/>
              <a:t> </a:t>
            </a:r>
            <a:r>
              <a:rPr lang="en-US" sz="1200" dirty="0" err="1"/>
              <a:t>sự</a:t>
            </a:r>
            <a:r>
              <a:rPr lang="en-US" sz="1200" dirty="0"/>
              <a:t> </a:t>
            </a:r>
            <a:r>
              <a:rPr lang="en-US" sz="1200" dirty="0" err="1"/>
              <a:t>kiện</a:t>
            </a:r>
            <a:r>
              <a:rPr lang="en-US" sz="1200" dirty="0"/>
              <a:t> </a:t>
            </a:r>
            <a:r>
              <a:rPr lang="en-US" sz="1200" dirty="0" err="1"/>
              <a:t>trong</a:t>
            </a:r>
            <a:r>
              <a:rPr lang="en-US" sz="1200" dirty="0"/>
              <a:t> </a:t>
            </a:r>
            <a:r>
              <a:rPr lang="en-US" sz="1200" dirty="0" err="1"/>
              <a:t>đó</a:t>
            </a:r>
            <a:r>
              <a:rPr lang="en-US" sz="1200" dirty="0"/>
              <a:t> </a:t>
            </a:r>
            <a:r>
              <a:rPr lang="en-US" sz="1200" dirty="0" err="1"/>
              <a:t>tải</a:t>
            </a:r>
            <a:r>
              <a:rPr lang="en-US" sz="1200" dirty="0"/>
              <a:t> </a:t>
            </a:r>
            <a:r>
              <a:rPr lang="en-US" sz="1200" dirty="0" err="1"/>
              <a:t>được</a:t>
            </a:r>
            <a:r>
              <a:rPr lang="en-US" sz="1200" dirty="0"/>
              <a:t> </a:t>
            </a:r>
            <a:r>
              <a:rPr lang="en-US" sz="1200" dirty="0" err="1"/>
              <a:t>đặt</a:t>
            </a:r>
            <a:r>
              <a:rPr lang="en-US" sz="1200" dirty="0"/>
              <a:t> </a:t>
            </a:r>
            <a:r>
              <a:rPr lang="en-US" sz="1200" dirty="0" err="1"/>
              <a:t>trên</a:t>
            </a:r>
            <a:r>
              <a:rPr lang="en-US" sz="1200" dirty="0"/>
              <a:t> </a:t>
            </a:r>
            <a:r>
              <a:rPr lang="en-US" sz="1200" dirty="0" err="1"/>
              <a:t>hệ</a:t>
            </a:r>
            <a:r>
              <a:rPr lang="en-US" sz="1200" dirty="0"/>
              <a:t> </a:t>
            </a:r>
            <a:r>
              <a:rPr lang="en-US" sz="1200" dirty="0" err="1"/>
              <a:t>thống</a:t>
            </a:r>
            <a:r>
              <a:rPr lang="en-US" sz="1200" dirty="0"/>
              <a:t> </a:t>
            </a:r>
            <a:r>
              <a:rPr lang="en-US" sz="1200" dirty="0" err="1"/>
              <a:t>vượt</a:t>
            </a:r>
            <a:r>
              <a:rPr lang="en-US" sz="1200" dirty="0"/>
              <a:t> </a:t>
            </a:r>
            <a:r>
              <a:rPr lang="en-US" sz="1200" dirty="0" err="1"/>
              <a:t>quá</a:t>
            </a:r>
            <a:r>
              <a:rPr lang="en-US" sz="1200" dirty="0"/>
              <a:t> </a:t>
            </a:r>
            <a:r>
              <a:rPr lang="en-US" sz="1200" dirty="0" err="1"/>
              <a:t>tải</a:t>
            </a:r>
            <a:r>
              <a:rPr lang="en-US" sz="1200" dirty="0"/>
              <a:t> </a:t>
            </a:r>
            <a:r>
              <a:rPr lang="en-US" sz="1200" dirty="0" err="1"/>
              <a:t>dự</a:t>
            </a:r>
            <a:r>
              <a:rPr lang="en-US" sz="1200" dirty="0"/>
              <a:t> </a:t>
            </a:r>
            <a:r>
              <a:rPr lang="en-US" sz="1200" dirty="0" err="1"/>
              <a:t>kiến</a:t>
            </a:r>
            <a:r>
              <a:rPr lang="en-US" sz="1200" dirty="0"/>
              <a:t> </a:t>
            </a:r>
            <a:r>
              <a:rPr lang="en-US" sz="1200" dirty="0" err="1"/>
              <a:t>tối</a:t>
            </a:r>
            <a:r>
              <a:rPr lang="en-US" sz="1200" dirty="0"/>
              <a:t> </a:t>
            </a:r>
            <a:r>
              <a:rPr lang="en-US" sz="1200" dirty="0" err="1"/>
              <a:t>đa</a:t>
            </a:r>
            <a:r>
              <a:rPr lang="en-US" sz="1200" dirty="0"/>
              <a:t>. </a:t>
            </a:r>
            <a:r>
              <a:rPr lang="en-US" sz="1200" dirty="0" err="1"/>
              <a:t>Trong</a:t>
            </a:r>
            <a:r>
              <a:rPr lang="en-US" sz="1200" dirty="0"/>
              <a:t> </a:t>
            </a:r>
            <a:r>
              <a:rPr lang="en-US" sz="1200" dirty="0" err="1"/>
              <a:t>những</a:t>
            </a:r>
            <a:r>
              <a:rPr lang="en-US" sz="1200" dirty="0"/>
              <a:t> </a:t>
            </a:r>
            <a:r>
              <a:rPr lang="en-US" sz="1200" dirty="0" err="1"/>
              <a:t>trường</a:t>
            </a:r>
            <a:r>
              <a:rPr lang="en-US" sz="1200" dirty="0"/>
              <a:t> </a:t>
            </a:r>
            <a:r>
              <a:rPr lang="en-US" sz="1200" dirty="0" err="1"/>
              <a:t>hợp</a:t>
            </a:r>
            <a:r>
              <a:rPr lang="en-US" sz="1200" dirty="0"/>
              <a:t> </a:t>
            </a:r>
            <a:r>
              <a:rPr lang="en-US" sz="1200" dirty="0" err="1"/>
              <a:t>này</a:t>
            </a:r>
            <a:r>
              <a:rPr lang="en-US" sz="1200" dirty="0"/>
              <a:t>, </a:t>
            </a:r>
            <a:r>
              <a:rPr lang="en-US" sz="1200" dirty="0" err="1"/>
              <a:t>lỗi</a:t>
            </a:r>
            <a:r>
              <a:rPr lang="en-US" sz="1200" dirty="0"/>
              <a:t> </a:t>
            </a:r>
            <a:r>
              <a:rPr lang="en-US" sz="1200" dirty="0" err="1"/>
              <a:t>hệ</a:t>
            </a:r>
            <a:r>
              <a:rPr lang="en-US" sz="1200" dirty="0"/>
              <a:t> </a:t>
            </a:r>
            <a:r>
              <a:rPr lang="en-US" sz="1200" dirty="0" err="1"/>
              <a:t>thống</a:t>
            </a:r>
            <a:r>
              <a:rPr lang="en-US" sz="1200" dirty="0"/>
              <a:t> </a:t>
            </a:r>
            <a:r>
              <a:rPr lang="en-US" sz="1200" dirty="0" err="1"/>
              <a:t>không</a:t>
            </a:r>
            <a:r>
              <a:rPr lang="en-US" sz="1200" dirty="0"/>
              <a:t> </a:t>
            </a:r>
            <a:r>
              <a:rPr lang="en-US" sz="1200" dirty="0" err="1"/>
              <a:t>được</a:t>
            </a:r>
            <a:r>
              <a:rPr lang="en-US" sz="1200" dirty="0"/>
              <a:t> </a:t>
            </a:r>
            <a:r>
              <a:rPr lang="en-US" sz="1200" dirty="0" err="1"/>
              <a:t>gây</a:t>
            </a:r>
            <a:r>
              <a:rPr lang="en-US" sz="1200" dirty="0"/>
              <a:t> ra </a:t>
            </a:r>
            <a:r>
              <a:rPr lang="en-US" sz="1200" dirty="0" err="1"/>
              <a:t>hỏng</a:t>
            </a:r>
            <a:r>
              <a:rPr lang="en-US" sz="1200" dirty="0"/>
              <a:t> </a:t>
            </a:r>
            <a:r>
              <a:rPr lang="en-US" sz="1200" dirty="0" err="1"/>
              <a:t>dữ</a:t>
            </a:r>
            <a:r>
              <a:rPr lang="en-US" sz="1200" dirty="0"/>
              <a:t> </a:t>
            </a:r>
            <a:r>
              <a:rPr lang="en-US" sz="1200" dirty="0" err="1"/>
              <a:t>liệu</a:t>
            </a:r>
            <a:r>
              <a:rPr lang="en-US" sz="1200" dirty="0"/>
              <a:t> </a:t>
            </a:r>
            <a:r>
              <a:rPr lang="en-US" sz="1200" dirty="0" err="1"/>
              <a:t>hoặc</a:t>
            </a:r>
            <a:r>
              <a:rPr lang="en-US" sz="1200" dirty="0"/>
              <a:t> </a:t>
            </a:r>
            <a:r>
              <a:rPr lang="en-US" sz="1200" dirty="0" err="1"/>
              <a:t>mất</a:t>
            </a:r>
            <a:r>
              <a:rPr lang="en-US" sz="1200" dirty="0"/>
              <a:t> </a:t>
            </a:r>
            <a:r>
              <a:rPr lang="en-US" sz="1200" dirty="0" err="1"/>
              <a:t>dịch</a:t>
            </a:r>
            <a:r>
              <a:rPr lang="en-US" sz="1200" dirty="0"/>
              <a:t> </a:t>
            </a:r>
            <a:r>
              <a:rPr lang="en-US" sz="1200" dirty="0" err="1"/>
              <a:t>vụ</a:t>
            </a:r>
            <a:r>
              <a:rPr lang="en-US" sz="1200" dirty="0"/>
              <a:t> </a:t>
            </a:r>
            <a:r>
              <a:rPr lang="en-US" sz="1200" dirty="0" err="1"/>
              <a:t>người</a:t>
            </a:r>
            <a:r>
              <a:rPr lang="en-US" sz="1200" dirty="0"/>
              <a:t> </a:t>
            </a:r>
            <a:r>
              <a:rPr lang="en-US" sz="1200" dirty="0" err="1"/>
              <a:t>dùng</a:t>
            </a:r>
            <a:r>
              <a:rPr lang="en-US" sz="1200" dirty="0"/>
              <a:t> </a:t>
            </a:r>
            <a:r>
              <a:rPr lang="en-US" sz="1200" dirty="0" err="1"/>
              <a:t>bất</a:t>
            </a:r>
            <a:r>
              <a:rPr lang="en-US" sz="1200" dirty="0"/>
              <a:t> </a:t>
            </a:r>
            <a:r>
              <a:rPr lang="en-US" sz="1200" dirty="0" err="1"/>
              <a:t>ngờ</a:t>
            </a:r>
            <a:r>
              <a:rPr lang="en-US" sz="1200" dirty="0"/>
              <a:t>. </a:t>
            </a:r>
            <a:r>
              <a:rPr lang="en-US" sz="1200" dirty="0" err="1"/>
              <a:t>kiểm</a:t>
            </a:r>
            <a:r>
              <a:rPr lang="en-US" sz="1200" dirty="0"/>
              <a:t> </a:t>
            </a:r>
            <a:r>
              <a:rPr lang="en-US" sz="1200" dirty="0" err="1"/>
              <a:t>thử</a:t>
            </a:r>
            <a:r>
              <a:rPr lang="en-US" sz="1200" dirty="0"/>
              <a:t> </a:t>
            </a:r>
            <a:r>
              <a:rPr lang="en-US" sz="1200" dirty="0" err="1"/>
              <a:t>áp</a:t>
            </a:r>
            <a:r>
              <a:rPr lang="en-US" sz="1200" dirty="0"/>
              <a:t> </a:t>
            </a:r>
            <a:r>
              <a:rPr lang="en-US" sz="1200" dirty="0" err="1"/>
              <a:t>lực</a:t>
            </a:r>
            <a:r>
              <a:rPr lang="en-US" sz="1200" dirty="0"/>
              <a:t> </a:t>
            </a:r>
            <a:r>
              <a:rPr lang="en-US" sz="1200" dirty="0" err="1"/>
              <a:t>kiểm</a:t>
            </a:r>
            <a:r>
              <a:rPr lang="en-US" sz="1200" dirty="0"/>
              <a:t> </a:t>
            </a:r>
            <a:r>
              <a:rPr lang="en-US" sz="1200" dirty="0" err="1"/>
              <a:t>tra</a:t>
            </a:r>
            <a:r>
              <a:rPr lang="en-US" sz="1200" dirty="0"/>
              <a:t> </a:t>
            </a:r>
            <a:r>
              <a:rPr lang="en-US" sz="1200" dirty="0" err="1"/>
              <a:t>rằng</a:t>
            </a:r>
            <a:r>
              <a:rPr lang="en-US" sz="1200" dirty="0"/>
              <a:t> </a:t>
            </a:r>
            <a:r>
              <a:rPr lang="en-US" sz="1200" dirty="0" err="1"/>
              <a:t>quá</a:t>
            </a:r>
            <a:r>
              <a:rPr lang="en-US" sz="1200" dirty="0"/>
              <a:t> </a:t>
            </a:r>
            <a:r>
              <a:rPr lang="en-US" sz="1200" dirty="0" err="1"/>
              <a:t>tải</a:t>
            </a:r>
            <a:r>
              <a:rPr lang="en-US" sz="1200" dirty="0"/>
              <a:t> </a:t>
            </a:r>
            <a:r>
              <a:rPr lang="en-US" sz="1200" dirty="0" err="1"/>
              <a:t>hệ</a:t>
            </a:r>
            <a:r>
              <a:rPr lang="en-US" sz="1200" dirty="0"/>
              <a:t> </a:t>
            </a:r>
            <a:r>
              <a:rPr lang="en-US" sz="1200" dirty="0" err="1"/>
              <a:t>thống</a:t>
            </a:r>
            <a:r>
              <a:rPr lang="en-US" sz="1200" dirty="0"/>
              <a:t> </a:t>
            </a:r>
            <a:r>
              <a:rPr lang="en-US" sz="1200" dirty="0" err="1"/>
              <a:t>khiến</a:t>
            </a:r>
            <a:r>
              <a:rPr lang="en-US" sz="1200" dirty="0"/>
              <a:t> </a:t>
            </a:r>
            <a:r>
              <a:rPr lang="en-US" sz="1200" dirty="0" err="1"/>
              <a:t>hệ</a:t>
            </a:r>
            <a:r>
              <a:rPr lang="en-US" sz="1200" dirty="0"/>
              <a:t> </a:t>
            </a:r>
            <a:r>
              <a:rPr lang="en-US" sz="1200" dirty="0" err="1"/>
              <a:t>thống</a:t>
            </a:r>
            <a:r>
              <a:rPr lang="en-US" sz="1200" dirty="0"/>
              <a:t> </a:t>
            </a:r>
            <a:r>
              <a:rPr lang="en-US" sz="1200" dirty="0" err="1"/>
              <a:t>không</a:t>
            </a:r>
            <a:r>
              <a:rPr lang="en-US" sz="1200" dirty="0"/>
              <a:t> </a:t>
            </a:r>
            <a:r>
              <a:rPr lang="en-US" sz="1200" dirty="0" err="1"/>
              <a:t>thành</a:t>
            </a:r>
            <a:r>
              <a:rPr lang="en-US" sz="1200" dirty="0"/>
              <a:t> </a:t>
            </a:r>
            <a:r>
              <a:rPr lang="en-US" sz="1200" dirty="0" err="1"/>
              <a:t>công</a:t>
            </a:r>
            <a:r>
              <a:rPr lang="en-US" sz="1200" dirty="0"/>
              <a:t>, </a:t>
            </a:r>
            <a:r>
              <a:rPr lang="en-US" sz="1200" dirty="0" err="1"/>
              <a:t>thay</a:t>
            </a:r>
            <a:r>
              <a:rPr lang="en-US" sz="1200" dirty="0"/>
              <a:t> </a:t>
            </a:r>
            <a:r>
              <a:rPr lang="en-US" sz="1200" dirty="0" err="1"/>
              <a:t>vì</a:t>
            </a:r>
            <a:r>
              <a:rPr lang="en-US" sz="1200" dirty="0"/>
              <a:t> </a:t>
            </a:r>
            <a:r>
              <a:rPr lang="en-US" sz="1200" dirty="0" err="1"/>
              <a:t>sụp</a:t>
            </a:r>
            <a:r>
              <a:rPr lang="en-US" sz="1200" dirty="0"/>
              <a:t> </a:t>
            </a:r>
            <a:r>
              <a:rPr lang="en-US" sz="1200" dirty="0" err="1"/>
              <a:t>đổ</a:t>
            </a:r>
            <a:r>
              <a:rPr lang="en-US" sz="1200" dirty="0"/>
              <a:t> </a:t>
            </a:r>
            <a:r>
              <a:rPr lang="en-US" sz="1200" dirty="0" err="1"/>
              <a:t>dưới</a:t>
            </a:r>
            <a:r>
              <a:rPr lang="en-US" sz="1200" dirty="0"/>
              <a:t> </a:t>
            </a:r>
            <a:r>
              <a:rPr lang="en-US" sz="1200" dirty="0" err="1"/>
              <a:t>tải</a:t>
            </a:r>
            <a:r>
              <a:rPr lang="en-US" sz="1200" dirty="0"/>
              <a:t>.</a:t>
            </a:r>
          </a:p>
          <a:p>
            <a:pPr lvl="3" algn="just">
              <a:lnSpc>
                <a:spcPct val="100000"/>
              </a:lnSpc>
            </a:pPr>
            <a:r>
              <a:rPr lang="en-US" sz="1200" dirty="0" err="1"/>
              <a:t>Hiển</a:t>
            </a:r>
            <a:r>
              <a:rPr lang="en-US" sz="1200" dirty="0"/>
              <a:t> </a:t>
            </a:r>
            <a:r>
              <a:rPr lang="en-US" sz="1200" dirty="0" err="1"/>
              <a:t>thị</a:t>
            </a:r>
            <a:r>
              <a:rPr lang="en-US" sz="1200" dirty="0"/>
              <a:t> </a:t>
            </a:r>
            <a:r>
              <a:rPr lang="en-US" sz="1200" dirty="0" err="1"/>
              <a:t>các</a:t>
            </a:r>
            <a:r>
              <a:rPr lang="en-US" sz="1200" dirty="0"/>
              <a:t> </a:t>
            </a:r>
            <a:r>
              <a:rPr lang="en-US" sz="1200" dirty="0" err="1"/>
              <a:t>lỗi</a:t>
            </a:r>
            <a:r>
              <a:rPr lang="en-US" sz="1200" dirty="0"/>
              <a:t> </a:t>
            </a:r>
            <a:r>
              <a:rPr lang="en-US" sz="1200" dirty="0" err="1"/>
              <a:t>chỉ</a:t>
            </a:r>
            <a:r>
              <a:rPr lang="en-US" sz="1200" dirty="0"/>
              <a:t> </a:t>
            </a:r>
            <a:r>
              <a:rPr lang="en-US" sz="1200" dirty="0" err="1"/>
              <a:t>hiển</a:t>
            </a:r>
            <a:r>
              <a:rPr lang="en-US" sz="1200" dirty="0"/>
              <a:t> </a:t>
            </a:r>
            <a:r>
              <a:rPr lang="en-US" sz="1200" dirty="0" err="1"/>
              <a:t>thị</a:t>
            </a:r>
            <a:r>
              <a:rPr lang="en-US" sz="1200" dirty="0"/>
              <a:t> </a:t>
            </a:r>
            <a:r>
              <a:rPr lang="en-US" sz="1200" dirty="0" err="1"/>
              <a:t>khi</a:t>
            </a:r>
            <a:r>
              <a:rPr lang="en-US" sz="1200" dirty="0"/>
              <a:t> </a:t>
            </a:r>
            <a:r>
              <a:rPr lang="en-US" sz="1200" dirty="0" err="1"/>
              <a:t>hệ</a:t>
            </a:r>
            <a:r>
              <a:rPr lang="en-US" sz="1200" dirty="0"/>
              <a:t> </a:t>
            </a:r>
            <a:r>
              <a:rPr lang="en-US" sz="1200" dirty="0" err="1"/>
              <a:t>thống</a:t>
            </a:r>
            <a:r>
              <a:rPr lang="en-US" sz="1200" dirty="0"/>
              <a:t> </a:t>
            </a:r>
            <a:r>
              <a:rPr lang="en-US" sz="1200" dirty="0" err="1"/>
              <a:t>được</a:t>
            </a:r>
            <a:r>
              <a:rPr lang="en-US" sz="1200" dirty="0"/>
              <a:t> </a:t>
            </a:r>
            <a:r>
              <a:rPr lang="en-US" sz="1200" dirty="0" err="1"/>
              <a:t>tải</a:t>
            </a:r>
            <a:r>
              <a:rPr lang="en-US" sz="1200" dirty="0"/>
              <a:t> </a:t>
            </a:r>
            <a:r>
              <a:rPr lang="en-US" sz="1200" dirty="0" err="1"/>
              <a:t>đầy</a:t>
            </a:r>
            <a:r>
              <a:rPr lang="en-US" sz="1200" dirty="0"/>
              <a:t> </a:t>
            </a:r>
            <a:r>
              <a:rPr lang="en-US" sz="1200" dirty="0" err="1"/>
              <a:t>đủ</a:t>
            </a:r>
            <a:r>
              <a:rPr lang="en-US" sz="1200" dirty="0"/>
              <a:t>. </a:t>
            </a:r>
            <a:r>
              <a:rPr lang="en-US" sz="1200" dirty="0" err="1"/>
              <a:t>Mặc</a:t>
            </a:r>
            <a:r>
              <a:rPr lang="en-US" sz="1200" dirty="0"/>
              <a:t> </a:t>
            </a:r>
            <a:r>
              <a:rPr lang="en-US" sz="1200" dirty="0" err="1"/>
              <a:t>dù</a:t>
            </a:r>
            <a:r>
              <a:rPr lang="en-US" sz="1200" dirty="0"/>
              <a:t> </a:t>
            </a:r>
            <a:r>
              <a:rPr lang="en-US" sz="1200" dirty="0" err="1"/>
              <a:t>có</a:t>
            </a:r>
            <a:r>
              <a:rPr lang="en-US" sz="1200" dirty="0"/>
              <a:t> </a:t>
            </a:r>
            <a:r>
              <a:rPr lang="en-US" sz="1200" dirty="0" err="1"/>
              <a:t>thể</a:t>
            </a:r>
            <a:r>
              <a:rPr lang="en-US" sz="1200" dirty="0"/>
              <a:t> </a:t>
            </a:r>
            <a:r>
              <a:rPr lang="en-US" sz="1200" dirty="0" err="1"/>
              <a:t>lập</a:t>
            </a:r>
            <a:r>
              <a:rPr lang="en-US" sz="1200" dirty="0"/>
              <a:t> </a:t>
            </a:r>
            <a:r>
              <a:rPr lang="en-US" sz="1200" dirty="0" err="1"/>
              <a:t>luận</a:t>
            </a:r>
            <a:r>
              <a:rPr lang="en-US" sz="1200" dirty="0"/>
              <a:t> </a:t>
            </a:r>
            <a:r>
              <a:rPr lang="en-US" sz="1200" dirty="0" err="1"/>
              <a:t>rằng</a:t>
            </a:r>
            <a:r>
              <a:rPr lang="en-US" sz="1200" dirty="0"/>
              <a:t> </a:t>
            </a:r>
            <a:r>
              <a:rPr lang="en-US" sz="1200" dirty="0" err="1"/>
              <a:t>những</a:t>
            </a:r>
            <a:r>
              <a:rPr lang="en-US" sz="1200" dirty="0"/>
              <a:t> </a:t>
            </a:r>
            <a:r>
              <a:rPr lang="en-US" sz="1200" dirty="0" err="1"/>
              <a:t>khiếm</a:t>
            </a:r>
            <a:r>
              <a:rPr lang="en-US" sz="1200" dirty="0"/>
              <a:t> </a:t>
            </a:r>
            <a:r>
              <a:rPr lang="en-US" sz="1200" dirty="0" err="1"/>
              <a:t>khuyết</a:t>
            </a:r>
            <a:r>
              <a:rPr lang="en-US" sz="1200" dirty="0"/>
              <a:t> </a:t>
            </a:r>
            <a:r>
              <a:rPr lang="en-US" sz="1200" dirty="0" err="1"/>
              <a:t>này</a:t>
            </a:r>
            <a:r>
              <a:rPr lang="en-US" sz="1200" dirty="0"/>
              <a:t> </a:t>
            </a:r>
            <a:r>
              <a:rPr lang="en-US" sz="1200" dirty="0" err="1"/>
              <a:t>không</a:t>
            </a:r>
            <a:r>
              <a:rPr lang="en-US" sz="1200" dirty="0"/>
              <a:t> </a:t>
            </a:r>
            <a:r>
              <a:rPr lang="en-US" sz="1200" dirty="0" err="1"/>
              <a:t>có</a:t>
            </a:r>
            <a:r>
              <a:rPr lang="en-US" sz="1200" dirty="0"/>
              <a:t> </a:t>
            </a:r>
            <a:r>
              <a:rPr lang="en-US" sz="1200" dirty="0" err="1"/>
              <a:t>khả</a:t>
            </a:r>
            <a:r>
              <a:rPr lang="en-US" sz="1200" dirty="0"/>
              <a:t> </a:t>
            </a:r>
            <a:r>
              <a:rPr lang="en-US" sz="1200" dirty="0" err="1"/>
              <a:t>năng</a:t>
            </a:r>
            <a:r>
              <a:rPr lang="en-US" sz="1200" dirty="0"/>
              <a:t> </a:t>
            </a:r>
            <a:r>
              <a:rPr lang="en-US" sz="1200" dirty="0" err="1"/>
              <a:t>gây</a:t>
            </a:r>
            <a:r>
              <a:rPr lang="en-US" sz="1200" dirty="0"/>
              <a:t> ra </a:t>
            </a:r>
            <a:r>
              <a:rPr lang="en-US" sz="1200" dirty="0" err="1"/>
              <a:t>lỗi</a:t>
            </a:r>
            <a:r>
              <a:rPr lang="en-US" sz="1200" dirty="0"/>
              <a:t> </a:t>
            </a:r>
            <a:r>
              <a:rPr lang="en-US" sz="1200" dirty="0" err="1"/>
              <a:t>hệ</a:t>
            </a:r>
            <a:r>
              <a:rPr lang="en-US" sz="1200" dirty="0"/>
              <a:t> </a:t>
            </a:r>
            <a:r>
              <a:rPr lang="en-US" sz="1200" dirty="0" err="1"/>
              <a:t>thống</a:t>
            </a:r>
            <a:r>
              <a:rPr lang="en-US" sz="1200" dirty="0"/>
              <a:t> </a:t>
            </a:r>
            <a:r>
              <a:rPr lang="en-US" sz="1200" dirty="0" err="1"/>
              <a:t>khi</a:t>
            </a:r>
            <a:r>
              <a:rPr lang="en-US" sz="1200" dirty="0"/>
              <a:t> </a:t>
            </a:r>
            <a:r>
              <a:rPr lang="en-US" sz="1200" dirty="0" err="1"/>
              <a:t>sử</a:t>
            </a:r>
            <a:r>
              <a:rPr lang="en-US" sz="1200" dirty="0"/>
              <a:t> </a:t>
            </a:r>
            <a:r>
              <a:rPr lang="en-US" sz="1200" dirty="0" err="1"/>
              <a:t>dụng</a:t>
            </a:r>
            <a:r>
              <a:rPr lang="en-US" sz="1200" dirty="0"/>
              <a:t>, </a:t>
            </a:r>
            <a:r>
              <a:rPr lang="en-US" sz="1200" dirty="0" err="1"/>
              <a:t>nhưng</a:t>
            </a:r>
            <a:r>
              <a:rPr lang="en-US" sz="1200" dirty="0"/>
              <a:t> </a:t>
            </a:r>
            <a:r>
              <a:rPr lang="en-US" sz="1200" dirty="0" err="1"/>
              <a:t>có</a:t>
            </a:r>
            <a:r>
              <a:rPr lang="en-US" sz="1200" dirty="0"/>
              <a:t> </a:t>
            </a:r>
            <a:r>
              <a:rPr lang="en-US" sz="1200" dirty="0" err="1"/>
              <a:t>thể</a:t>
            </a:r>
            <a:r>
              <a:rPr lang="en-US" sz="1200" dirty="0"/>
              <a:t> </a:t>
            </a:r>
            <a:r>
              <a:rPr lang="en-US" sz="1200" dirty="0" err="1"/>
              <a:t>có</a:t>
            </a:r>
            <a:r>
              <a:rPr lang="en-US" sz="1200" dirty="0"/>
              <a:t> </a:t>
            </a:r>
            <a:r>
              <a:rPr lang="en-US" sz="1200" dirty="0" err="1"/>
              <a:t>những</a:t>
            </a:r>
            <a:r>
              <a:rPr lang="en-US" sz="1200" dirty="0"/>
              <a:t> </a:t>
            </a:r>
            <a:r>
              <a:rPr lang="en-US" sz="1200" dirty="0" err="1"/>
              <a:t>kết</a:t>
            </a:r>
            <a:r>
              <a:rPr lang="en-US" sz="1200" dirty="0"/>
              <a:t> </a:t>
            </a:r>
            <a:r>
              <a:rPr lang="en-US" sz="1200" dirty="0" err="1"/>
              <a:t>hợp</a:t>
            </a:r>
            <a:r>
              <a:rPr lang="en-US" sz="1200" dirty="0"/>
              <a:t> </a:t>
            </a:r>
            <a:r>
              <a:rPr lang="en-US" sz="1200" dirty="0" err="1"/>
              <a:t>bất</a:t>
            </a:r>
            <a:r>
              <a:rPr lang="en-US" sz="1200" dirty="0"/>
              <a:t> </a:t>
            </a:r>
            <a:r>
              <a:rPr lang="en-US" sz="1200" dirty="0" err="1"/>
              <a:t>thường</a:t>
            </a:r>
            <a:r>
              <a:rPr lang="en-US" sz="1200" dirty="0"/>
              <a:t> </a:t>
            </a:r>
            <a:r>
              <a:rPr lang="en-US" sz="1200" dirty="0" err="1"/>
              <a:t>của</a:t>
            </a:r>
            <a:r>
              <a:rPr lang="en-US" sz="1200" dirty="0"/>
              <a:t> </a:t>
            </a:r>
            <a:r>
              <a:rPr lang="en-US" sz="1200" dirty="0" err="1"/>
              <a:t>tình</a:t>
            </a:r>
            <a:r>
              <a:rPr lang="en-US" sz="1200" dirty="0"/>
              <a:t> </a:t>
            </a:r>
            <a:r>
              <a:rPr lang="en-US" sz="1200" dirty="0" err="1"/>
              <a:t>huống</a:t>
            </a:r>
            <a:r>
              <a:rPr lang="en-US" sz="1200" dirty="0"/>
              <a:t> </a:t>
            </a:r>
            <a:r>
              <a:rPr lang="en-US" sz="1200" dirty="0" err="1"/>
              <a:t>mà</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lặp</a:t>
            </a:r>
            <a:r>
              <a:rPr lang="en-US" sz="1200" dirty="0"/>
              <a:t> </a:t>
            </a:r>
            <a:r>
              <a:rPr lang="en-US" sz="1200" dirty="0" err="1"/>
              <a:t>lại</a:t>
            </a:r>
            <a:r>
              <a:rPr lang="en-US" sz="1200" dirty="0"/>
              <a:t>.</a:t>
            </a:r>
          </a:p>
          <a:p>
            <a:pPr algn="just">
              <a:lnSpc>
                <a:spcPct val="100000"/>
              </a:lnSpc>
            </a:pP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đặc</a:t>
            </a:r>
            <a:r>
              <a:rPr lang="en-US" sz="1200" dirty="0"/>
              <a:t> </a:t>
            </a:r>
            <a:r>
              <a:rPr lang="en-US" sz="1200" dirty="0" err="1"/>
              <a:t>biệt</a:t>
            </a:r>
            <a:r>
              <a:rPr lang="en-US" sz="1200" dirty="0"/>
              <a:t> </a:t>
            </a:r>
            <a:r>
              <a:rPr lang="en-US" sz="1200" dirty="0" err="1"/>
              <a:t>liên</a:t>
            </a:r>
            <a:r>
              <a:rPr lang="en-US" sz="1200" dirty="0"/>
              <a:t> </a:t>
            </a:r>
            <a:r>
              <a:rPr lang="en-US" sz="1200" dirty="0" err="1"/>
              <a:t>quan</a:t>
            </a:r>
            <a:r>
              <a:rPr lang="en-US" sz="1200" dirty="0"/>
              <a:t> </a:t>
            </a:r>
            <a:r>
              <a:rPr lang="en-US" sz="1200" dirty="0" err="1"/>
              <a:t>đến</a:t>
            </a:r>
            <a:r>
              <a:rPr lang="en-US" sz="1200" dirty="0"/>
              <a:t> </a:t>
            </a:r>
            <a:r>
              <a:rPr lang="en-US" sz="1200" dirty="0" err="1"/>
              <a:t>các</a:t>
            </a:r>
            <a:r>
              <a:rPr lang="en-US" sz="1200" dirty="0"/>
              <a:t> </a:t>
            </a:r>
            <a:r>
              <a:rPr lang="en-US" sz="1200" dirty="0" err="1"/>
              <a:t>hệ</a:t>
            </a:r>
            <a:r>
              <a:rPr lang="en-US" sz="1200" dirty="0"/>
              <a:t> </a:t>
            </a:r>
            <a:r>
              <a:rPr lang="en-US" sz="1200" dirty="0" err="1"/>
              <a:t>thống</a:t>
            </a:r>
            <a:r>
              <a:rPr lang="en-US" sz="1200" dirty="0"/>
              <a:t> </a:t>
            </a:r>
            <a:r>
              <a:rPr lang="en-US" sz="1200" dirty="0" err="1"/>
              <a:t>phân</a:t>
            </a:r>
            <a:r>
              <a:rPr lang="en-US" sz="1200" dirty="0"/>
              <a:t> </a:t>
            </a:r>
            <a:r>
              <a:rPr lang="en-US" sz="1200" dirty="0" err="1"/>
              <a:t>tán</a:t>
            </a:r>
            <a:r>
              <a:rPr lang="en-US" sz="1200" dirty="0"/>
              <a:t> </a:t>
            </a:r>
            <a:r>
              <a:rPr lang="en-US" sz="1200" dirty="0" err="1"/>
              <a:t>dựa</a:t>
            </a:r>
            <a:r>
              <a:rPr lang="en-US" sz="1200" dirty="0"/>
              <a:t> </a:t>
            </a:r>
            <a:r>
              <a:rPr lang="en-US" sz="1200" dirty="0" err="1"/>
              <a:t>trên</a:t>
            </a:r>
            <a:r>
              <a:rPr lang="en-US" sz="1200" dirty="0"/>
              <a:t> </a:t>
            </a:r>
            <a:r>
              <a:rPr lang="en-US" sz="1200" dirty="0" err="1"/>
              <a:t>một</a:t>
            </a:r>
            <a:r>
              <a:rPr lang="en-US" sz="1200" dirty="0"/>
              <a:t> </a:t>
            </a:r>
            <a:r>
              <a:rPr lang="en-US" sz="1200" dirty="0" err="1"/>
              <a:t>mạng</a:t>
            </a:r>
            <a:r>
              <a:rPr lang="en-US" sz="1200" dirty="0"/>
              <a:t> </a:t>
            </a:r>
            <a:r>
              <a:rPr lang="en-US" sz="1200" dirty="0" err="1"/>
              <a:t>lưới</a:t>
            </a:r>
            <a:r>
              <a:rPr lang="en-US" sz="1200" dirty="0"/>
              <a:t> </a:t>
            </a:r>
            <a:r>
              <a:rPr lang="en-US" sz="1200" dirty="0" err="1"/>
              <a:t>các</a:t>
            </a:r>
            <a:r>
              <a:rPr lang="en-US" sz="1200" dirty="0"/>
              <a:t> </a:t>
            </a:r>
            <a:r>
              <a:rPr lang="en-US" sz="1200" dirty="0" err="1"/>
              <a:t>bộ</a:t>
            </a:r>
            <a:r>
              <a:rPr lang="en-US" sz="1200" dirty="0"/>
              <a:t> </a:t>
            </a:r>
            <a:r>
              <a:rPr lang="en-US" sz="1200" dirty="0" err="1"/>
              <a:t>xử</a:t>
            </a:r>
            <a:r>
              <a:rPr lang="en-US" sz="1200" dirty="0"/>
              <a:t> </a:t>
            </a:r>
            <a:r>
              <a:rPr lang="en-US" sz="1200" dirty="0" err="1"/>
              <a:t>lý</a:t>
            </a:r>
            <a:r>
              <a:rPr lang="en-US" sz="1200" dirty="0"/>
              <a:t>. </a:t>
            </a:r>
            <a:r>
              <a:rPr lang="en-US" sz="1200" dirty="0" err="1"/>
              <a:t>Các</a:t>
            </a:r>
            <a:r>
              <a:rPr lang="en-US" sz="1200" dirty="0"/>
              <a:t> </a:t>
            </a:r>
            <a:r>
              <a:rPr lang="en-US" sz="1200" dirty="0" err="1"/>
              <a:t>hệ</a:t>
            </a:r>
            <a:r>
              <a:rPr lang="en-US" sz="1200" dirty="0"/>
              <a:t> </a:t>
            </a:r>
            <a:r>
              <a:rPr lang="en-US" sz="1200" dirty="0" err="1"/>
              <a:t>thống</a:t>
            </a:r>
            <a:r>
              <a:rPr lang="en-US" sz="1200" dirty="0"/>
              <a:t> </a:t>
            </a:r>
            <a:r>
              <a:rPr lang="en-US" sz="1200" dirty="0" err="1"/>
              <a:t>này</a:t>
            </a:r>
            <a:r>
              <a:rPr lang="en-US" sz="1200" dirty="0"/>
              <a:t> </a:t>
            </a:r>
            <a:r>
              <a:rPr lang="en-US" sz="1200" dirty="0" err="1"/>
              <a:t>thường</a:t>
            </a:r>
            <a:r>
              <a:rPr lang="en-US" sz="1200" dirty="0"/>
              <a:t> </a:t>
            </a:r>
            <a:r>
              <a:rPr lang="en-US" sz="1200" dirty="0" err="1"/>
              <a:t>thể</a:t>
            </a:r>
            <a:r>
              <a:rPr lang="en-US" sz="1200" dirty="0"/>
              <a:t> </a:t>
            </a:r>
            <a:r>
              <a:rPr lang="en-US" sz="1200" dirty="0" err="1"/>
              <a:t>hiện</a:t>
            </a:r>
            <a:r>
              <a:rPr lang="en-US" sz="1200" dirty="0"/>
              <a:t> </a:t>
            </a:r>
            <a:r>
              <a:rPr lang="en-US" sz="1200" dirty="0" err="1"/>
              <a:t>sự</a:t>
            </a:r>
            <a:r>
              <a:rPr lang="en-US" sz="1200" dirty="0"/>
              <a:t> </a:t>
            </a:r>
            <a:r>
              <a:rPr lang="en-US" sz="1200" dirty="0" err="1"/>
              <a:t>xuống</a:t>
            </a:r>
            <a:r>
              <a:rPr lang="en-US" sz="1200" dirty="0"/>
              <a:t> </a:t>
            </a:r>
            <a:r>
              <a:rPr lang="en-US" sz="1200" dirty="0" err="1"/>
              <a:t>cấp</a:t>
            </a:r>
            <a:r>
              <a:rPr lang="en-US" sz="1200" dirty="0"/>
              <a:t> </a:t>
            </a:r>
            <a:r>
              <a:rPr lang="en-US" sz="1200" dirty="0" err="1"/>
              <a:t>nghiêm</a:t>
            </a:r>
            <a:r>
              <a:rPr lang="en-US" sz="1200" dirty="0"/>
              <a:t> </a:t>
            </a:r>
            <a:r>
              <a:rPr lang="en-US" sz="1200" dirty="0" err="1"/>
              <a:t>trọng</a:t>
            </a:r>
            <a:r>
              <a:rPr lang="en-US" sz="1200" dirty="0"/>
              <a:t> </a:t>
            </a:r>
            <a:r>
              <a:rPr lang="en-US" sz="1200" dirty="0" err="1"/>
              <a:t>khi</a:t>
            </a:r>
            <a:r>
              <a:rPr lang="en-US" sz="1200" dirty="0"/>
              <a:t> </a:t>
            </a:r>
            <a:r>
              <a:rPr lang="en-US" sz="1200" dirty="0" err="1"/>
              <a:t>chúng</a:t>
            </a:r>
            <a:r>
              <a:rPr lang="en-US" sz="1200" dirty="0"/>
              <a:t> </a:t>
            </a:r>
            <a:r>
              <a:rPr lang="en-US" sz="1200" dirty="0" err="1"/>
              <a:t>quá</a:t>
            </a:r>
            <a:r>
              <a:rPr lang="en-US" sz="1200" dirty="0"/>
              <a:t> </a:t>
            </a:r>
            <a:r>
              <a:rPr lang="en-US" sz="1200" dirty="0" err="1"/>
              <a:t>tải</a:t>
            </a:r>
            <a:r>
              <a:rPr lang="en-US" sz="1200" dirty="0"/>
              <a:t>. </a:t>
            </a:r>
            <a:r>
              <a:rPr lang="en-US" sz="1200" dirty="0" err="1"/>
              <a:t>Mạng</a:t>
            </a:r>
            <a:r>
              <a:rPr lang="en-US" sz="1200" dirty="0"/>
              <a:t> </a:t>
            </a:r>
            <a:r>
              <a:rPr lang="en-US" sz="1200" dirty="0" err="1"/>
              <a:t>tràng</a:t>
            </a:r>
            <a:r>
              <a:rPr lang="en-US" sz="1200" dirty="0"/>
              <a:t> </a:t>
            </a:r>
            <a:r>
              <a:rPr lang="en-US" sz="1200" dirty="0" err="1"/>
              <a:t>trong</a:t>
            </a:r>
            <a:r>
              <a:rPr lang="en-US" sz="1200" dirty="0"/>
              <a:t> </a:t>
            </a:r>
            <a:r>
              <a:rPr lang="en-US" sz="1200" dirty="0" err="1"/>
              <a:t>dữ</a:t>
            </a:r>
            <a:r>
              <a:rPr lang="en-US" sz="1200" dirty="0"/>
              <a:t> </a:t>
            </a:r>
            <a:r>
              <a:rPr lang="en-US" sz="1200" dirty="0" err="1"/>
              <a:t>liệu</a:t>
            </a:r>
            <a:r>
              <a:rPr lang="en-US" sz="1200" dirty="0"/>
              <a:t> </a:t>
            </a:r>
            <a:r>
              <a:rPr lang="en-US" sz="1200" dirty="0" err="1"/>
              <a:t>phối</a:t>
            </a:r>
            <a:r>
              <a:rPr lang="en-US" sz="1200" dirty="0"/>
              <a:t> </a:t>
            </a:r>
            <a:r>
              <a:rPr lang="en-US" sz="1200" dirty="0" err="1"/>
              <a:t>hợp</a:t>
            </a:r>
            <a:r>
              <a:rPr lang="en-US" sz="1200" dirty="0"/>
              <a:t> </a:t>
            </a:r>
            <a:r>
              <a:rPr lang="en-US" sz="1200" dirty="0" err="1"/>
              <a:t>mà</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khác</a:t>
            </a:r>
            <a:r>
              <a:rPr lang="en-US" sz="1200" dirty="0"/>
              <a:t> </a:t>
            </a:r>
            <a:r>
              <a:rPr lang="en-US" sz="1200" dirty="0" err="1"/>
              <a:t>nhau</a:t>
            </a:r>
            <a:r>
              <a:rPr lang="en-US" sz="1200" dirty="0"/>
              <a:t> </a:t>
            </a:r>
            <a:r>
              <a:rPr lang="en-US" sz="1200" dirty="0" err="1"/>
              <a:t>phải</a:t>
            </a:r>
            <a:r>
              <a:rPr lang="en-US" sz="1200" dirty="0"/>
              <a:t> </a:t>
            </a:r>
            <a:r>
              <a:rPr lang="en-US" sz="1200" dirty="0" err="1"/>
              <a:t>trao</a:t>
            </a:r>
            <a:r>
              <a:rPr lang="en-US" sz="1200" dirty="0"/>
              <a:t> </a:t>
            </a:r>
            <a:r>
              <a:rPr lang="en-US" sz="1200" dirty="0" err="1"/>
              <a:t>đổi</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trở</a:t>
            </a:r>
            <a:r>
              <a:rPr lang="en-US" sz="1200" dirty="0"/>
              <a:t> </a:t>
            </a:r>
            <a:r>
              <a:rPr lang="en-US" sz="1200" dirty="0" err="1"/>
              <a:t>nên</a:t>
            </a:r>
            <a:r>
              <a:rPr lang="en-US" sz="1200" dirty="0"/>
              <a:t> </a:t>
            </a:r>
            <a:r>
              <a:rPr lang="en-US" sz="1200" dirty="0" err="1"/>
              <a:t>chậm</a:t>
            </a:r>
            <a:r>
              <a:rPr lang="en-US" sz="1200" dirty="0"/>
              <a:t> </a:t>
            </a:r>
            <a:r>
              <a:rPr lang="en-US" sz="1200" dirty="0" err="1"/>
              <a:t>hơn</a:t>
            </a:r>
            <a:r>
              <a:rPr lang="en-US" sz="1200" dirty="0"/>
              <a:t> </a:t>
            </a:r>
            <a:r>
              <a:rPr lang="en-US" sz="1200" dirty="0" err="1"/>
              <a:t>và</a:t>
            </a:r>
            <a:r>
              <a:rPr lang="en-US" sz="1200" dirty="0"/>
              <a:t> </a:t>
            </a:r>
            <a:r>
              <a:rPr lang="en-US" sz="1200" dirty="0" err="1"/>
              <a:t>chậm</a:t>
            </a:r>
            <a:r>
              <a:rPr lang="en-US" sz="1200" dirty="0"/>
              <a:t> </a:t>
            </a:r>
            <a:r>
              <a:rPr lang="en-US" sz="1200" dirty="0" err="1"/>
              <a:t>hơn</a:t>
            </a:r>
            <a:r>
              <a:rPr lang="en-US" sz="1200" dirty="0"/>
              <a:t> </a:t>
            </a:r>
            <a:r>
              <a:rPr lang="en-US" sz="1200" dirty="0" err="1"/>
              <a:t>khi</a:t>
            </a:r>
            <a:r>
              <a:rPr lang="en-US" sz="1200" dirty="0"/>
              <a:t> </a:t>
            </a:r>
            <a:r>
              <a:rPr lang="en-US" sz="1200" dirty="0" err="1"/>
              <a:t>chúng</a:t>
            </a:r>
            <a:r>
              <a:rPr lang="en-US" sz="1200" dirty="0"/>
              <a:t> </a:t>
            </a:r>
            <a:r>
              <a:rPr lang="en-US" sz="1200" dirty="0" err="1"/>
              <a:t>chờ</a:t>
            </a:r>
            <a:r>
              <a:rPr lang="en-US" sz="1200" dirty="0"/>
              <a:t> </a:t>
            </a:r>
            <a:r>
              <a:rPr lang="en-US" sz="1200" dirty="0" err="1"/>
              <a:t>dữ</a:t>
            </a:r>
            <a:r>
              <a:rPr lang="en-US" sz="1200" dirty="0"/>
              <a:t> </a:t>
            </a:r>
            <a:r>
              <a:rPr lang="en-US" sz="1200" dirty="0" err="1"/>
              <a:t>liệu</a:t>
            </a:r>
            <a:r>
              <a:rPr lang="en-US" sz="1200" dirty="0"/>
              <a:t> </a:t>
            </a:r>
            <a:r>
              <a:rPr lang="en-US" sz="1200" dirty="0" err="1"/>
              <a:t>cần</a:t>
            </a:r>
            <a:r>
              <a:rPr lang="en-US" sz="1200" dirty="0"/>
              <a:t> </a:t>
            </a:r>
            <a:r>
              <a:rPr lang="en-US" sz="1200" dirty="0" err="1"/>
              <a:t>thiết</a:t>
            </a:r>
            <a:r>
              <a:rPr lang="en-US" sz="1200" dirty="0"/>
              <a:t> </a:t>
            </a:r>
            <a:r>
              <a:rPr lang="en-US" sz="1200" dirty="0" err="1"/>
              <a:t>từ</a:t>
            </a:r>
            <a:r>
              <a:rPr lang="en-US" sz="1200" dirty="0"/>
              <a:t> </a:t>
            </a:r>
            <a:r>
              <a:rPr lang="en-US" sz="1200" dirty="0" err="1"/>
              <a:t>các</a:t>
            </a:r>
            <a:r>
              <a:rPr lang="en-US" sz="1200" dirty="0"/>
              <a:t> </a:t>
            </a:r>
            <a:r>
              <a:rPr lang="en-US" sz="1200" dirty="0" err="1"/>
              <a:t>quy</a:t>
            </a:r>
            <a:r>
              <a:rPr lang="en-US" sz="1200" dirty="0"/>
              <a:t> </a:t>
            </a:r>
            <a:r>
              <a:rPr lang="en-US" sz="1200" dirty="0" err="1"/>
              <a:t>trình</a:t>
            </a:r>
            <a:r>
              <a:rPr lang="en-US" sz="1200" dirty="0"/>
              <a:t> </a:t>
            </a:r>
            <a:r>
              <a:rPr lang="en-US" sz="1200" dirty="0" err="1"/>
              <a:t>khác</a:t>
            </a:r>
            <a:r>
              <a:rPr lang="en-US" sz="1200" dirty="0"/>
              <a:t>. </a:t>
            </a:r>
            <a:r>
              <a:rPr lang="en-US" sz="1200" dirty="0" err="1"/>
              <a:t>Thử</a:t>
            </a:r>
            <a:r>
              <a:rPr lang="en-US" sz="1200" dirty="0"/>
              <a:t> </a:t>
            </a:r>
            <a:r>
              <a:rPr lang="en-US" sz="1200" dirty="0" err="1"/>
              <a:t>nghiệm</a:t>
            </a:r>
            <a:r>
              <a:rPr lang="en-US" sz="1200" dirty="0"/>
              <a:t> </a:t>
            </a:r>
            <a:r>
              <a:rPr lang="en-US" sz="1200" dirty="0" err="1"/>
              <a:t>áp</a:t>
            </a:r>
            <a:r>
              <a:rPr lang="en-US" sz="1200" dirty="0"/>
              <a:t> </a:t>
            </a:r>
            <a:r>
              <a:rPr lang="en-US" sz="1200" dirty="0" err="1"/>
              <a:t>lực</a:t>
            </a:r>
            <a:r>
              <a:rPr lang="en-US" sz="1200" dirty="0"/>
              <a:t> </a:t>
            </a:r>
            <a:r>
              <a:rPr lang="en-US" sz="1200" dirty="0" err="1"/>
              <a:t>giúp</a:t>
            </a:r>
            <a:r>
              <a:rPr lang="en-US" sz="1200" dirty="0"/>
              <a:t> </a:t>
            </a:r>
            <a:r>
              <a:rPr lang="en-US" sz="1200" dirty="0" err="1"/>
              <a:t>bạn</a:t>
            </a:r>
            <a:r>
              <a:rPr lang="en-US" sz="1200" dirty="0"/>
              <a:t> </a:t>
            </a:r>
            <a:r>
              <a:rPr lang="en-US" sz="1200" dirty="0" err="1"/>
              <a:t>khám</a:t>
            </a:r>
            <a:r>
              <a:rPr lang="en-US" sz="1200" dirty="0"/>
              <a:t> </a:t>
            </a:r>
            <a:r>
              <a:rPr lang="en-US" sz="1200" dirty="0" err="1"/>
              <a:t>phá</a:t>
            </a:r>
            <a:r>
              <a:rPr lang="en-US" sz="1200" dirty="0"/>
              <a:t> </a:t>
            </a:r>
            <a:r>
              <a:rPr lang="en-US" sz="1200" dirty="0" err="1"/>
              <a:t>khi</a:t>
            </a:r>
            <a:r>
              <a:rPr lang="en-US" sz="1200" dirty="0"/>
              <a:t> </a:t>
            </a:r>
            <a:r>
              <a:rPr lang="en-US" sz="1200" dirty="0" err="1"/>
              <a:t>sự</a:t>
            </a:r>
            <a:r>
              <a:rPr lang="en-US" sz="1200" dirty="0"/>
              <a:t> </a:t>
            </a:r>
            <a:r>
              <a:rPr lang="en-US" sz="1200" dirty="0" err="1"/>
              <a:t>xuống</a:t>
            </a:r>
            <a:r>
              <a:rPr lang="en-US" sz="1200" dirty="0"/>
              <a:t> </a:t>
            </a:r>
            <a:r>
              <a:rPr lang="en-US" sz="1200" dirty="0" err="1"/>
              <a:t>cấp</a:t>
            </a:r>
            <a:r>
              <a:rPr lang="en-US" sz="1200" dirty="0"/>
              <a:t> </a:t>
            </a:r>
            <a:r>
              <a:rPr lang="en-US" sz="1200" dirty="0" err="1"/>
              <a:t>bắt</a:t>
            </a:r>
            <a:r>
              <a:rPr lang="en-US" sz="1200" dirty="0"/>
              <a:t> </a:t>
            </a:r>
            <a:r>
              <a:rPr lang="en-US" sz="1200" dirty="0" err="1"/>
              <a:t>đầu</a:t>
            </a:r>
            <a:r>
              <a:rPr lang="en-US" sz="1200" dirty="0"/>
              <a:t> </a:t>
            </a:r>
            <a:r>
              <a:rPr lang="en-US" sz="1200" dirty="0" err="1"/>
              <a:t>để</a:t>
            </a:r>
            <a:r>
              <a:rPr lang="en-US" sz="1200" dirty="0"/>
              <a:t> </a:t>
            </a:r>
            <a:r>
              <a:rPr lang="en-US" sz="1200" dirty="0" err="1"/>
              <a:t>bạn</a:t>
            </a:r>
            <a:r>
              <a:rPr lang="en-US" sz="1200" dirty="0"/>
              <a:t> </a:t>
            </a:r>
            <a:r>
              <a:rPr lang="en-US" sz="1200" dirty="0" err="1"/>
              <a:t>có</a:t>
            </a:r>
            <a:r>
              <a:rPr lang="en-US" sz="1200" dirty="0"/>
              <a:t> </a:t>
            </a:r>
            <a:r>
              <a:rPr lang="en-US" sz="1200" dirty="0" err="1"/>
              <a:t>thể</a:t>
            </a:r>
            <a:r>
              <a:rPr lang="en-US" sz="1200" dirty="0"/>
              <a:t> </a:t>
            </a:r>
            <a:r>
              <a:rPr lang="en-US" sz="1200" dirty="0" err="1"/>
              <a:t>thêm</a:t>
            </a:r>
            <a:r>
              <a:rPr lang="en-US" sz="1200" dirty="0"/>
              <a:t> </a:t>
            </a:r>
            <a:r>
              <a:rPr lang="en-US" sz="1200" dirty="0" err="1"/>
              <a:t>séc</a:t>
            </a:r>
            <a:r>
              <a:rPr lang="en-US" sz="1200" dirty="0"/>
              <a:t> </a:t>
            </a:r>
            <a:r>
              <a:rPr lang="en-US" sz="1200" dirty="0" err="1"/>
              <a:t>vào</a:t>
            </a:r>
            <a:r>
              <a:rPr lang="en-US" sz="1200" dirty="0"/>
              <a:t> </a:t>
            </a:r>
            <a:r>
              <a:rPr lang="en-US" sz="1200" dirty="0" err="1"/>
              <a:t>hệ</a:t>
            </a:r>
            <a:r>
              <a:rPr lang="en-US" sz="1200" dirty="0"/>
              <a:t> </a:t>
            </a:r>
            <a:r>
              <a:rPr lang="en-US" sz="1200" dirty="0" err="1"/>
              <a:t>thống</a:t>
            </a:r>
            <a:r>
              <a:rPr lang="en-US" sz="1200" dirty="0"/>
              <a:t> </a:t>
            </a:r>
            <a:r>
              <a:rPr lang="en-US" sz="1200" dirty="0" err="1"/>
              <a:t>để</a:t>
            </a:r>
            <a:r>
              <a:rPr lang="en-US" sz="1200" dirty="0"/>
              <a:t> </a:t>
            </a:r>
            <a:r>
              <a:rPr lang="en-US" sz="1200" dirty="0" err="1"/>
              <a:t>từ</a:t>
            </a:r>
            <a:r>
              <a:rPr lang="en-US" sz="1200" dirty="0"/>
              <a:t> </a:t>
            </a:r>
            <a:r>
              <a:rPr lang="en-US" sz="1200" dirty="0" err="1"/>
              <a:t>chối</a:t>
            </a:r>
            <a:r>
              <a:rPr lang="en-US" sz="1200" dirty="0"/>
              <a:t> </a:t>
            </a:r>
            <a:r>
              <a:rPr lang="en-US" sz="1200" dirty="0" err="1"/>
              <a:t>các</a:t>
            </a:r>
            <a:r>
              <a:rPr lang="en-US" sz="1200" dirty="0"/>
              <a:t> </a:t>
            </a:r>
            <a:r>
              <a:rPr lang="en-US" sz="1200" dirty="0" err="1"/>
              <a:t>giao</a:t>
            </a:r>
            <a:r>
              <a:rPr lang="en-US" sz="1200" dirty="0"/>
              <a:t> </a:t>
            </a:r>
            <a:r>
              <a:rPr lang="en-US" sz="1200" dirty="0" err="1"/>
              <a:t>dịch</a:t>
            </a:r>
            <a:r>
              <a:rPr lang="en-US" sz="1200" dirty="0"/>
              <a:t> </a:t>
            </a:r>
            <a:r>
              <a:rPr lang="en-US" sz="1200" dirty="0" err="1"/>
              <a:t>vượt</a:t>
            </a:r>
            <a:r>
              <a:rPr lang="en-US" sz="1200" dirty="0"/>
              <a:t> </a:t>
            </a:r>
            <a:r>
              <a:rPr lang="en-US" sz="1200" dirty="0" err="1"/>
              <a:t>quá</a:t>
            </a:r>
            <a:r>
              <a:rPr lang="en-US" sz="1200" dirty="0"/>
              <a:t> </a:t>
            </a:r>
            <a:r>
              <a:rPr lang="en-US" sz="1200" dirty="0" err="1"/>
              <a:t>điểm</a:t>
            </a:r>
            <a:r>
              <a:rPr lang="en-US" sz="1200" dirty="0"/>
              <a:t> </a:t>
            </a:r>
            <a:r>
              <a:rPr lang="en-US" sz="1200" dirty="0" err="1"/>
              <a:t>này</a:t>
            </a:r>
            <a:r>
              <a:rPr lang="en-US" sz="1200" dirty="0"/>
              <a:t>.</a:t>
            </a:r>
          </a:p>
          <a:p>
            <a:pPr>
              <a:lnSpc>
                <a:spcPct val="100000"/>
              </a:lnSpc>
            </a:pPr>
            <a:endParaRPr lang="en-US" sz="1200" dirty="0"/>
          </a:p>
        </p:txBody>
      </p:sp>
    </p:spTree>
    <p:extLst>
      <p:ext uri="{BB962C8B-B14F-4D97-AF65-F5344CB8AC3E}">
        <p14:creationId xmlns:p14="http://schemas.microsoft.com/office/powerpoint/2010/main" val="2783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75A7-895B-4D15-A80E-C13AC311F8D2}"/>
              </a:ext>
            </a:extLst>
          </p:cNvPr>
          <p:cNvSpPr>
            <a:spLocks noGrp="1"/>
          </p:cNvSpPr>
          <p:nvPr>
            <p:ph type="ctrTitle"/>
          </p:nvPr>
        </p:nvSpPr>
        <p:spPr/>
        <p:txBody>
          <a:bodyPr/>
          <a:lstStyle/>
          <a:p>
            <a:r>
              <a:rPr lang="en-US"/>
              <a:t>User testing</a:t>
            </a:r>
          </a:p>
        </p:txBody>
      </p:sp>
    </p:spTree>
    <p:extLst>
      <p:ext uri="{BB962C8B-B14F-4D97-AF65-F5344CB8AC3E}">
        <p14:creationId xmlns:p14="http://schemas.microsoft.com/office/powerpoint/2010/main" val="3052981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F650-83B6-48A7-BE1A-132E6987BE47}"/>
              </a:ext>
            </a:extLst>
          </p:cNvPr>
          <p:cNvSpPr>
            <a:spLocks noGrp="1"/>
          </p:cNvSpPr>
          <p:nvPr>
            <p:ph type="title"/>
          </p:nvPr>
        </p:nvSpPr>
        <p:spPr/>
        <p:txBody>
          <a:bodyPr/>
          <a:lstStyle/>
          <a:p>
            <a:r>
              <a:rPr lang="en-US"/>
              <a:t>User testing</a:t>
            </a:r>
          </a:p>
        </p:txBody>
      </p:sp>
      <p:sp>
        <p:nvSpPr>
          <p:cNvPr id="3" name="Text Placeholder 2">
            <a:extLst>
              <a:ext uri="{FF2B5EF4-FFF2-40B4-BE49-F238E27FC236}">
                <a16:creationId xmlns:a16="http://schemas.microsoft.com/office/drawing/2014/main" id="{6FCEC6DC-15E2-492D-8CC5-21721726DE0A}"/>
              </a:ext>
            </a:extLst>
          </p:cNvPr>
          <p:cNvSpPr>
            <a:spLocks noGrp="1"/>
          </p:cNvSpPr>
          <p:nvPr>
            <p:ph type="body" idx="1"/>
          </p:nvPr>
        </p:nvSpPr>
        <p:spPr/>
        <p:txBody>
          <a:bodyPr/>
          <a:lstStyle/>
          <a:p>
            <a:r>
              <a:rPr lang="en-US" sz="1400"/>
              <a:t>Kiểm thử </a:t>
            </a:r>
            <a:r>
              <a:rPr lang="vi-VN" sz="1400"/>
              <a:t>người dùng hoặc khách hàng là một giai đoạn trong quy trình </a:t>
            </a:r>
            <a:r>
              <a:rPr lang="en-US" sz="1400"/>
              <a:t>kiểm thử,</a:t>
            </a:r>
            <a:r>
              <a:rPr lang="vi-VN" sz="1400"/>
              <a:t> trong đó người dùng hoặc khách hàng cung cấp đầu vào và tư vấn về </a:t>
            </a:r>
            <a:r>
              <a:rPr lang="en-US" sz="1400"/>
              <a:t>kiểm thử </a:t>
            </a:r>
            <a:r>
              <a:rPr lang="vi-VN" sz="1400"/>
              <a:t>hệ thống.</a:t>
            </a:r>
            <a:endParaRPr lang="en-US" sz="1400"/>
          </a:p>
          <a:p>
            <a:r>
              <a:rPr lang="vi-VN" sz="1400"/>
              <a:t>Kiểm </a:t>
            </a:r>
            <a:r>
              <a:rPr lang="en-US" sz="1400"/>
              <a:t>thử</a:t>
            </a:r>
            <a:r>
              <a:rPr lang="vi-VN" sz="1400"/>
              <a:t> người dùng là điều cần thiết, ngay cả khi hệ thống toàn diện và kiểm </a:t>
            </a:r>
            <a:r>
              <a:rPr lang="en-US" sz="1400"/>
              <a:t>thử</a:t>
            </a:r>
            <a:r>
              <a:rPr lang="vi-VN" sz="1400"/>
              <a:t> phát hành</a:t>
            </a:r>
            <a:r>
              <a:rPr lang="en-US" sz="1400"/>
              <a:t> (Release testing)</a:t>
            </a:r>
            <a:r>
              <a:rPr lang="vi-VN" sz="1400"/>
              <a:t> đã được thực hiện</a:t>
            </a:r>
            <a:r>
              <a:rPr lang="en-US" sz="1400"/>
              <a:t>.</a:t>
            </a:r>
          </a:p>
          <a:p>
            <a:pPr lvl="1"/>
            <a:r>
              <a:rPr lang="vi-VN" sz="1400">
                <a:latin typeface="Segoe UI" panose="020B0502040204020203" pitchFamily="34" charset="0"/>
                <a:cs typeface="Segoe UI" panose="020B0502040204020203" pitchFamily="34" charset="0"/>
              </a:rPr>
              <a:t>Lý do cho điều này là do ảnh hưởng từ môi trường làm việc của người dùng có ảnh hưởng lớn đến độ tin cậy, hiệu suất, khả năng sử dụng và sự mạnh mẽ của một hệ thống. Chúng không thể được nhân rộng trong một môi trường thử nghiệm.</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3839E3-B295-4CBA-8CD9-F9F4614B10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1209554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47DE-165F-4323-8540-2491065AB0F3}"/>
              </a:ext>
            </a:extLst>
          </p:cNvPr>
          <p:cNvSpPr>
            <a:spLocks noGrp="1"/>
          </p:cNvSpPr>
          <p:nvPr>
            <p:ph type="title"/>
          </p:nvPr>
        </p:nvSpPr>
        <p:spPr/>
        <p:txBody>
          <a:bodyPr/>
          <a:lstStyle/>
          <a:p>
            <a:r>
              <a:rPr lang="vi-VN" sz="2400"/>
              <a:t>Các loại thử nghiệm người dùng</a:t>
            </a:r>
            <a:endParaRPr lang="en-US" sz="2400"/>
          </a:p>
        </p:txBody>
      </p:sp>
      <p:sp>
        <p:nvSpPr>
          <p:cNvPr id="3" name="Text Placeholder 2">
            <a:extLst>
              <a:ext uri="{FF2B5EF4-FFF2-40B4-BE49-F238E27FC236}">
                <a16:creationId xmlns:a16="http://schemas.microsoft.com/office/drawing/2014/main" id="{4F5667C5-56E8-4A83-9707-32875AE881A6}"/>
              </a:ext>
            </a:extLst>
          </p:cNvPr>
          <p:cNvSpPr>
            <a:spLocks noGrp="1"/>
          </p:cNvSpPr>
          <p:nvPr>
            <p:ph type="body" idx="1"/>
          </p:nvPr>
        </p:nvSpPr>
        <p:spPr/>
        <p:txBody>
          <a:bodyPr/>
          <a:lstStyle/>
          <a:p>
            <a:r>
              <a:rPr lang="en-US" sz="1400"/>
              <a:t>Kiểm thử </a:t>
            </a:r>
            <a:r>
              <a:rPr lang="vi-VN" sz="1400"/>
              <a:t>Alpha</a:t>
            </a:r>
          </a:p>
          <a:p>
            <a:pPr lvl="1"/>
            <a:r>
              <a:rPr lang="vi-VN" sz="1400">
                <a:latin typeface="Segoe UI" panose="020B0502040204020203" pitchFamily="34" charset="0"/>
                <a:cs typeface="Segoe UI" panose="020B0502040204020203" pitchFamily="34" charset="0"/>
              </a:rPr>
              <a:t>Người dùng phần mềm làm việc với nhóm phát triển để kiểm tra phần mềm tại trang web của nhà phát triển.</a:t>
            </a:r>
          </a:p>
          <a:p>
            <a:r>
              <a:rPr lang="en-US" sz="1400"/>
              <a:t>Kiểm t</a:t>
            </a:r>
            <a:r>
              <a:rPr lang="vi-VN" sz="1400"/>
              <a:t>hử Beta</a:t>
            </a:r>
          </a:p>
          <a:p>
            <a:pPr lvl="1"/>
            <a:r>
              <a:rPr lang="vi-VN" sz="1400">
                <a:latin typeface="Segoe UI" panose="020B0502040204020203" pitchFamily="34" charset="0"/>
                <a:cs typeface="Segoe UI" panose="020B0502040204020203" pitchFamily="34" charset="0"/>
              </a:rPr>
              <a:t>Bản phát hành phần mềm được cung cấp cho người dùng để cho phép họ thử nghiệm và nêu ra các vấn đề mà họ phát hiện ra với các nhà phát triển hệ thống.</a:t>
            </a:r>
          </a:p>
          <a:p>
            <a:r>
              <a:rPr lang="en-US" sz="1400"/>
              <a:t>Kiểm thử</a:t>
            </a:r>
            <a:r>
              <a:rPr lang="vi-VN" sz="1400"/>
              <a:t> chấp nhận</a:t>
            </a:r>
          </a:p>
          <a:p>
            <a:pPr lvl="1"/>
            <a:r>
              <a:rPr lang="vi-VN" sz="1400">
                <a:latin typeface="Segoe UI" panose="020B0502040204020203" pitchFamily="34" charset="0"/>
                <a:cs typeface="Segoe UI" panose="020B0502040204020203" pitchFamily="34" charset="0"/>
              </a:rPr>
              <a:t>Khách hàng kiểm tra một hệ thống để quyết định xem nó có sẵn sàng được chấp nhận từ các nhà phát triển hệ thống và triển khai trong môi trường khách hàng hay không. Chủ yếu cho các hệ thống tùy chỉnh.</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845B1A20-AE25-43BC-9B34-34ED06901E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2745295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A45A-A6D5-4690-B0AD-A4B9FFED2A11}"/>
              </a:ext>
            </a:extLst>
          </p:cNvPr>
          <p:cNvSpPr>
            <a:spLocks noGrp="1"/>
          </p:cNvSpPr>
          <p:nvPr>
            <p:ph type="title"/>
          </p:nvPr>
        </p:nvSpPr>
        <p:spPr/>
        <p:txBody>
          <a:bodyPr/>
          <a:lstStyle/>
          <a:p>
            <a:r>
              <a:rPr lang="en-US" sz="2400"/>
              <a:t>Quá trình thử nghiệm chấp nhận</a:t>
            </a:r>
          </a:p>
        </p:txBody>
      </p:sp>
      <p:sp>
        <p:nvSpPr>
          <p:cNvPr id="4" name="Slide Number Placeholder 3">
            <a:extLst>
              <a:ext uri="{FF2B5EF4-FFF2-40B4-BE49-F238E27FC236}">
                <a16:creationId xmlns:a16="http://schemas.microsoft.com/office/drawing/2014/main" id="{7F844058-8373-4196-8D4A-164DDC25D0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pic>
        <p:nvPicPr>
          <p:cNvPr id="5" name="Picture 4">
            <a:extLst>
              <a:ext uri="{FF2B5EF4-FFF2-40B4-BE49-F238E27FC236}">
                <a16:creationId xmlns:a16="http://schemas.microsoft.com/office/drawing/2014/main" id="{3414718F-AF8A-487D-A639-C0BF01880E18}"/>
              </a:ext>
            </a:extLst>
          </p:cNvPr>
          <p:cNvPicPr>
            <a:picLocks noChangeAspect="1"/>
          </p:cNvPicPr>
          <p:nvPr/>
        </p:nvPicPr>
        <p:blipFill>
          <a:blip r:embed="rId2"/>
          <a:stretch>
            <a:fillRect/>
          </a:stretch>
        </p:blipFill>
        <p:spPr>
          <a:xfrm>
            <a:off x="720700" y="1830425"/>
            <a:ext cx="6381750" cy="2314575"/>
          </a:xfrm>
          <a:prstGeom prst="rect">
            <a:avLst/>
          </a:prstGeom>
        </p:spPr>
      </p:pic>
      <p:sp>
        <p:nvSpPr>
          <p:cNvPr id="6" name="TextBox 5">
            <a:extLst>
              <a:ext uri="{FF2B5EF4-FFF2-40B4-BE49-F238E27FC236}">
                <a16:creationId xmlns:a16="http://schemas.microsoft.com/office/drawing/2014/main" id="{1D705C80-4C62-472D-81AE-516B471FCF0E}"/>
              </a:ext>
            </a:extLst>
          </p:cNvPr>
          <p:cNvSpPr txBox="1"/>
          <p:nvPr/>
        </p:nvSpPr>
        <p:spPr>
          <a:xfrm>
            <a:off x="720700" y="4825700"/>
            <a:ext cx="3939790" cy="261610"/>
          </a:xfrm>
          <a:prstGeom prst="rect">
            <a:avLst/>
          </a:prstGeom>
          <a:noFill/>
        </p:spPr>
        <p:txBody>
          <a:bodyPr wrap="square" rtlCol="0">
            <a:spAutoFit/>
          </a:bodyPr>
          <a:lstStyle/>
          <a:p>
            <a:r>
              <a:rPr lang="en-US" sz="1100" i="1">
                <a:latin typeface="Segoe UI" panose="020B0502040204020203" pitchFamily="34" charset="0"/>
                <a:cs typeface="Segoe UI" panose="020B0502040204020203" pitchFamily="34" charset="0"/>
              </a:rPr>
              <a:t>Hình 8.11 software engineering tenth edition ian sommerville </a:t>
            </a:r>
          </a:p>
        </p:txBody>
      </p:sp>
    </p:spTree>
    <p:extLst>
      <p:ext uri="{BB962C8B-B14F-4D97-AF65-F5344CB8AC3E}">
        <p14:creationId xmlns:p14="http://schemas.microsoft.com/office/powerpoint/2010/main" val="403163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E8690A-755A-4DDC-83B3-3B505A5668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3074" name="Picture 2" descr="Káº¿t quáº£ hÃ¬nh áº£nh cho why?">
            <a:extLst>
              <a:ext uri="{FF2B5EF4-FFF2-40B4-BE49-F238E27FC236}">
                <a16:creationId xmlns:a16="http://schemas.microsoft.com/office/drawing/2014/main" id="{A73014BB-BE43-4F9F-A05B-E95DF8C35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674" y="1297858"/>
            <a:ext cx="5796651" cy="222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3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C4C9-DB25-4B92-BB76-C427C52B80D2}"/>
              </a:ext>
            </a:extLst>
          </p:cNvPr>
          <p:cNvSpPr>
            <a:spLocks noGrp="1"/>
          </p:cNvSpPr>
          <p:nvPr>
            <p:ph type="title"/>
          </p:nvPr>
        </p:nvSpPr>
        <p:spPr>
          <a:xfrm>
            <a:off x="1031424" y="1149725"/>
            <a:ext cx="7797943" cy="680700"/>
          </a:xfrm>
        </p:spPr>
        <p:txBody>
          <a:bodyPr/>
          <a:lstStyle/>
          <a:p>
            <a:r>
              <a:rPr lang="en-US" sz="2400"/>
              <a:t>Các giai đoạn trong quá trình kiểm thử chấp nhận</a:t>
            </a:r>
          </a:p>
        </p:txBody>
      </p:sp>
      <p:sp>
        <p:nvSpPr>
          <p:cNvPr id="3" name="Text Placeholder 2">
            <a:extLst>
              <a:ext uri="{FF2B5EF4-FFF2-40B4-BE49-F238E27FC236}">
                <a16:creationId xmlns:a16="http://schemas.microsoft.com/office/drawing/2014/main" id="{0C02A050-9063-47F3-981E-6F0C6CD08935}"/>
              </a:ext>
            </a:extLst>
          </p:cNvPr>
          <p:cNvSpPr>
            <a:spLocks noGrp="1"/>
          </p:cNvSpPr>
          <p:nvPr>
            <p:ph type="body" idx="1"/>
          </p:nvPr>
        </p:nvSpPr>
        <p:spPr>
          <a:xfrm>
            <a:off x="1031425" y="1830425"/>
            <a:ext cx="7797942" cy="2521200"/>
          </a:xfrm>
        </p:spPr>
        <p:txBody>
          <a:bodyPr/>
          <a:lstStyle/>
          <a:p>
            <a:r>
              <a:rPr lang="en-US"/>
              <a:t>Xác định tiêu chí chấp nhận (Define acceptance criteria)</a:t>
            </a:r>
          </a:p>
          <a:p>
            <a:pPr lvl="1"/>
            <a:r>
              <a:rPr lang="en-US">
                <a:latin typeface="Segoe UI" panose="020B0502040204020203" pitchFamily="34" charset="0"/>
                <a:cs typeface="Segoe UI" panose="020B0502040204020203" pitchFamily="34" charset="0"/>
              </a:rPr>
              <a:t>Kế hoạch nghiệm thu (Plan acceptance testing)</a:t>
            </a:r>
          </a:p>
          <a:p>
            <a:pPr lvl="1"/>
            <a:r>
              <a:rPr lang="en-US">
                <a:latin typeface="Segoe UI" panose="020B0502040204020203" pitchFamily="34" charset="0"/>
                <a:cs typeface="Segoe UI" panose="020B0502040204020203" pitchFamily="34" charset="0"/>
              </a:rPr>
              <a:t>Kiểm thử chấp nhận (Derive acceptance tests)</a:t>
            </a:r>
          </a:p>
          <a:p>
            <a:pPr lvl="1"/>
            <a:r>
              <a:rPr lang="en-US">
                <a:latin typeface="Segoe UI" panose="020B0502040204020203" pitchFamily="34" charset="0"/>
                <a:cs typeface="Segoe UI" panose="020B0502040204020203" pitchFamily="34" charset="0"/>
              </a:rPr>
              <a:t>Chạy kiểm thử chấp nhận (Run acceptance tests)</a:t>
            </a:r>
          </a:p>
          <a:p>
            <a:pPr lvl="1"/>
            <a:r>
              <a:rPr lang="en-US">
                <a:latin typeface="Segoe UI" panose="020B0502040204020203" pitchFamily="34" charset="0"/>
                <a:cs typeface="Segoe UI" panose="020B0502040204020203" pitchFamily="34" charset="0"/>
              </a:rPr>
              <a:t>Đàm phán kết quả kiểm thử (Negotiate test results)</a:t>
            </a:r>
          </a:p>
          <a:p>
            <a:pPr lvl="1"/>
            <a:r>
              <a:rPr lang="en-US">
                <a:latin typeface="Segoe UI" panose="020B0502040204020203" pitchFamily="34" charset="0"/>
                <a:cs typeface="Segoe UI" panose="020B0502040204020203" pitchFamily="34" charset="0"/>
              </a:rPr>
              <a:t>Từ chối / chấp nhận hệ thống (Reject/accept system)</a:t>
            </a:r>
          </a:p>
        </p:txBody>
      </p:sp>
      <p:sp>
        <p:nvSpPr>
          <p:cNvPr id="4" name="Slide Number Placeholder 3">
            <a:extLst>
              <a:ext uri="{FF2B5EF4-FFF2-40B4-BE49-F238E27FC236}">
                <a16:creationId xmlns:a16="http://schemas.microsoft.com/office/drawing/2014/main" id="{B3286E13-873A-4826-B480-FCA5548821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3057010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FA7-E446-4238-97B9-85B032AB6E95}"/>
              </a:ext>
            </a:extLst>
          </p:cNvPr>
          <p:cNvSpPr>
            <a:spLocks noGrp="1"/>
          </p:cNvSpPr>
          <p:nvPr>
            <p:ph type="title"/>
          </p:nvPr>
        </p:nvSpPr>
        <p:spPr>
          <a:xfrm>
            <a:off x="1031424" y="1149725"/>
            <a:ext cx="6519749" cy="680700"/>
          </a:xfrm>
        </p:spPr>
        <p:txBody>
          <a:bodyPr/>
          <a:lstStyle/>
          <a:p>
            <a:r>
              <a:rPr lang="vi-VN" sz="2400"/>
              <a:t>Phương pháp nhanh và kiểm </a:t>
            </a:r>
            <a:r>
              <a:rPr lang="en-US" sz="2400"/>
              <a:t>thử</a:t>
            </a:r>
            <a:r>
              <a:rPr lang="vi-VN" sz="2400"/>
              <a:t> chấp nhận</a:t>
            </a:r>
            <a:endParaRPr lang="en-US" sz="2400"/>
          </a:p>
        </p:txBody>
      </p:sp>
      <p:sp>
        <p:nvSpPr>
          <p:cNvPr id="3" name="Text Placeholder 2">
            <a:extLst>
              <a:ext uri="{FF2B5EF4-FFF2-40B4-BE49-F238E27FC236}">
                <a16:creationId xmlns:a16="http://schemas.microsoft.com/office/drawing/2014/main" id="{EAA66C83-0FAD-47F1-977D-4E442C1E2B06}"/>
              </a:ext>
            </a:extLst>
          </p:cNvPr>
          <p:cNvSpPr>
            <a:spLocks noGrp="1"/>
          </p:cNvSpPr>
          <p:nvPr>
            <p:ph type="body" idx="1"/>
          </p:nvPr>
        </p:nvSpPr>
        <p:spPr>
          <a:xfrm>
            <a:off x="1031425" y="1830425"/>
            <a:ext cx="6519748" cy="2521200"/>
          </a:xfrm>
        </p:spPr>
        <p:txBody>
          <a:bodyPr/>
          <a:lstStyle/>
          <a:p>
            <a:r>
              <a:rPr lang="vi-VN" sz="1400"/>
              <a:t>Trong các phương thức nhanh, người dùng/khách hàng là một phần của nhóm phát triển và chịu trách nhiệm đưa ra quyết định về khả năng chấp nhận của hệ thống.</a:t>
            </a:r>
          </a:p>
          <a:p>
            <a:r>
              <a:rPr lang="vi-VN" sz="1400"/>
              <a:t>Các </a:t>
            </a:r>
            <a:r>
              <a:rPr lang="en-US" sz="1400"/>
              <a:t>kiểm </a:t>
            </a:r>
            <a:r>
              <a:rPr lang="vi-VN" sz="1400"/>
              <a:t>thử được xác định bởi người dùng/khách hàng và được tích hợp với các </a:t>
            </a:r>
            <a:r>
              <a:rPr lang="en-US" sz="1400"/>
              <a:t>kiểm </a:t>
            </a:r>
            <a:r>
              <a:rPr lang="vi-VN" sz="1400"/>
              <a:t>thử</a:t>
            </a:r>
            <a:r>
              <a:rPr lang="en-US" sz="1400"/>
              <a:t> </a:t>
            </a:r>
            <a:r>
              <a:rPr lang="vi-VN" sz="1400"/>
              <a:t>khác ở chỗ chúng được chạy tự động khi có thay đổi.</a:t>
            </a:r>
          </a:p>
          <a:p>
            <a:r>
              <a:rPr lang="vi-VN" sz="1400"/>
              <a:t>Không có quá trình </a:t>
            </a:r>
            <a:r>
              <a:rPr lang="en-US" sz="1400"/>
              <a:t>kiểm </a:t>
            </a:r>
            <a:r>
              <a:rPr lang="vi-VN" sz="1400"/>
              <a:t>thử chấp nhận riêng biệt.</a:t>
            </a:r>
          </a:p>
          <a:p>
            <a:r>
              <a:rPr lang="vi-VN" sz="1400"/>
              <a:t>Vấn đề chính ở đây là liệu người dùng nhúng có phải là điển hình hay không và có thể đại diện cho lợi ích của tất cả các bên liên quan trong hệ thống.</a:t>
            </a:r>
            <a:endParaRPr lang="en-US" sz="1400"/>
          </a:p>
        </p:txBody>
      </p:sp>
      <p:sp>
        <p:nvSpPr>
          <p:cNvPr id="4" name="Slide Number Placeholder 3">
            <a:extLst>
              <a:ext uri="{FF2B5EF4-FFF2-40B4-BE49-F238E27FC236}">
                <a16:creationId xmlns:a16="http://schemas.microsoft.com/office/drawing/2014/main" id="{EEF2E9E2-BE4B-49F5-92F5-F48CA8E2BD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3836584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F0527D-D95D-4F2D-8E42-226C58B54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pic>
        <p:nvPicPr>
          <p:cNvPr id="1028" name="Picture 4" descr="Káº¿t quáº£ hÃ¬nh áº£nh cho thank for listening">
            <a:extLst>
              <a:ext uri="{FF2B5EF4-FFF2-40B4-BE49-F238E27FC236}">
                <a16:creationId xmlns:a16="http://schemas.microsoft.com/office/drawing/2014/main" id="{5D58F2C4-80FA-4F75-BC24-E120C0A4E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066800"/>
            <a:ext cx="64579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C1C-3CCD-4A77-B894-0642B33D85C2}"/>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Lỗi, sai sót và hỏng hóc phần mềm</a:t>
            </a:r>
          </a:p>
        </p:txBody>
      </p:sp>
      <p:sp>
        <p:nvSpPr>
          <p:cNvPr id="3" name="Text Placeholder 2">
            <a:extLst>
              <a:ext uri="{FF2B5EF4-FFF2-40B4-BE49-F238E27FC236}">
                <a16:creationId xmlns:a16="http://schemas.microsoft.com/office/drawing/2014/main" id="{6DD6CAD9-B4A9-4158-B5C2-9678AC6E8458}"/>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Lỗi phần mềm</a:t>
            </a:r>
          </a:p>
          <a:p>
            <a:pPr lvl="1"/>
            <a:r>
              <a:rPr lang="en-US" sz="1800">
                <a:latin typeface="Segoe UI" panose="020B0502040204020203" pitchFamily="34" charset="0"/>
                <a:cs typeface="Segoe UI" panose="020B0502040204020203" pitchFamily="34" charset="0"/>
              </a:rPr>
              <a:t>Do con ng</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ời gây ra.</a:t>
            </a:r>
          </a:p>
          <a:p>
            <a:pPr lvl="1"/>
            <a:r>
              <a:rPr lang="en-US" sz="1800">
                <a:latin typeface="Segoe UI" panose="020B0502040204020203" pitchFamily="34" charset="0"/>
                <a:cs typeface="Segoe UI" panose="020B0502040204020203" pitchFamily="34" charset="0"/>
              </a:rPr>
              <a:t>Do lỗi cú pháp hoặc lỗi logic.</a:t>
            </a:r>
          </a:p>
          <a:p>
            <a:r>
              <a:rPr lang="en-US" sz="1800">
                <a:latin typeface="Segoe UI" panose="020B0502040204020203" pitchFamily="34" charset="0"/>
                <a:cs typeface="Segoe UI" panose="020B0502040204020203" pitchFamily="34" charset="0"/>
              </a:rPr>
              <a:t>Sai sót của phần mềm</a:t>
            </a:r>
          </a:p>
          <a:p>
            <a:pPr lvl="1"/>
            <a:r>
              <a:rPr lang="en-US" sz="1800">
                <a:latin typeface="Segoe UI" panose="020B0502040204020203" pitchFamily="34" charset="0"/>
                <a:cs typeface="Segoe UI" panose="020B0502040204020203" pitchFamily="34" charset="0"/>
              </a:rPr>
              <a:t>Do dư thừa hoặc bỏ sót yêu cầu phần mềm.</a:t>
            </a:r>
          </a:p>
          <a:p>
            <a:r>
              <a:rPr lang="en-US" sz="1800">
                <a:latin typeface="Segoe UI" panose="020B0502040204020203" pitchFamily="34" charset="0"/>
                <a:cs typeface="Segoe UI" panose="020B0502040204020203" pitchFamily="34" charset="0"/>
              </a:rPr>
              <a:t>Hỏng hóc phần mềm</a:t>
            </a:r>
          </a:p>
          <a:p>
            <a:pPr lvl="1"/>
            <a:r>
              <a:rPr lang="en-US" sz="1800">
                <a:latin typeface="Segoe UI" panose="020B0502040204020203" pitchFamily="34" charset="0"/>
                <a:cs typeface="Segoe UI" panose="020B0502040204020203" pitchFamily="34" charset="0"/>
              </a:rPr>
              <a:t>Sai sót phần mềm không đ</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ợc phát hiện</a:t>
            </a:r>
          </a:p>
        </p:txBody>
      </p:sp>
      <p:sp>
        <p:nvSpPr>
          <p:cNvPr id="4" name="Slide Number Placeholder 3">
            <a:extLst>
              <a:ext uri="{FF2B5EF4-FFF2-40B4-BE49-F238E27FC236}">
                <a16:creationId xmlns:a16="http://schemas.microsoft.com/office/drawing/2014/main" id="{988D91F5-31C4-4E23-89C0-14601AE910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870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3E7-83E8-4B98-A433-5134D58F0A5A}"/>
              </a:ext>
            </a:extLst>
          </p:cNvPr>
          <p:cNvSpPr>
            <a:spLocks noGrp="1"/>
          </p:cNvSpPr>
          <p:nvPr>
            <p:ph type="title"/>
          </p:nvPr>
        </p:nvSpPr>
        <p:spPr>
          <a:xfrm>
            <a:off x="1031425" y="1149725"/>
            <a:ext cx="6018304" cy="680700"/>
          </a:xfrm>
        </p:spPr>
        <p:txBody>
          <a:bodyPr/>
          <a:lstStyle/>
          <a:p>
            <a:r>
              <a:rPr lang="en-US" sz="2400">
                <a:latin typeface="Segoe UI" panose="020B0502040204020203" pitchFamily="34" charset="0"/>
                <a:cs typeface="Segoe UI" panose="020B0502040204020203" pitchFamily="34" charset="0"/>
              </a:rPr>
              <a:t>Các nguyên nhân gây ra lỗi phần mềm</a:t>
            </a:r>
          </a:p>
        </p:txBody>
      </p:sp>
      <p:sp>
        <p:nvSpPr>
          <p:cNvPr id="3" name="Text Placeholder 2">
            <a:extLst>
              <a:ext uri="{FF2B5EF4-FFF2-40B4-BE49-F238E27FC236}">
                <a16:creationId xmlns:a16="http://schemas.microsoft.com/office/drawing/2014/main" id="{DAE403E0-B901-46BA-9361-7065113BE417}"/>
              </a:ext>
            </a:extLst>
          </p:cNvPr>
          <p:cNvSpPr>
            <a:spLocks noGrp="1"/>
          </p:cNvSpPr>
          <p:nvPr>
            <p:ph type="body" idx="1"/>
          </p:nvPr>
        </p:nvSpPr>
        <p:spPr>
          <a:xfrm>
            <a:off x="1031424" y="1777125"/>
            <a:ext cx="7525359" cy="2893198"/>
          </a:xfrm>
        </p:spPr>
        <p:txBody>
          <a:bodyPr/>
          <a:lstStyle/>
          <a:p>
            <a:r>
              <a:rPr lang="en-US" sz="1600">
                <a:latin typeface="Segoe UI" panose="020B0502040204020203" pitchFamily="34" charset="0"/>
                <a:cs typeface="Segoe UI" panose="020B0502040204020203" pitchFamily="34" charset="0"/>
              </a:rPr>
              <a:t>Định nghĩa sai yêu cầu khách hàng.</a:t>
            </a:r>
          </a:p>
          <a:p>
            <a:r>
              <a:rPr lang="en-US" sz="1600">
                <a:latin typeface="Segoe UI" panose="020B0502040204020203" pitchFamily="34" charset="0"/>
                <a:cs typeface="Segoe UI" panose="020B0502040204020203" pitchFamily="34" charset="0"/>
              </a:rPr>
              <a:t>Thất bại trong việc giao tiếp giữa ng</a:t>
            </a:r>
            <a:r>
              <a:rPr lang="vi-VN" sz="1600">
                <a:latin typeface="Segoe UI" panose="020B0502040204020203" pitchFamily="34" charset="0"/>
                <a:cs typeface="Segoe UI" panose="020B0502040204020203" pitchFamily="34" charset="0"/>
              </a:rPr>
              <a:t>ư</a:t>
            </a:r>
            <a:r>
              <a:rPr lang="en-US" sz="1600">
                <a:latin typeface="Segoe UI" panose="020B0502040204020203" pitchFamily="34" charset="0"/>
                <a:cs typeface="Segoe UI" panose="020B0502040204020203" pitchFamily="34" charset="0"/>
              </a:rPr>
              <a:t>ời phát triển và khách hàng.</a:t>
            </a:r>
          </a:p>
          <a:p>
            <a:r>
              <a:rPr lang="en-US" sz="1600">
                <a:latin typeface="Segoe UI" panose="020B0502040204020203" pitchFamily="34" charset="0"/>
                <a:cs typeface="Segoe UI" panose="020B0502040204020203" pitchFamily="34" charset="0"/>
              </a:rPr>
              <a:t>Tạo </a:t>
            </a:r>
            <a:r>
              <a:rPr lang="en-US" sz="1600" spc="-5">
                <a:latin typeface="Segoe UI" panose="020B0502040204020203" pitchFamily="34" charset="0"/>
                <a:cs typeface="Segoe UI" panose="020B0502040204020203" pitchFamily="34" charset="0"/>
              </a:rPr>
              <a:t>ra </a:t>
            </a:r>
            <a:r>
              <a:rPr lang="en-US" sz="1600">
                <a:latin typeface="Segoe UI" panose="020B0502040204020203" pitchFamily="34" charset="0"/>
                <a:cs typeface="Segoe UI" panose="020B0502040204020203" pitchFamily="34" charset="0"/>
              </a:rPr>
              <a:t>độ lệch </a:t>
            </a:r>
            <a:r>
              <a:rPr lang="en-US" sz="1600" spc="-5">
                <a:latin typeface="Segoe UI" panose="020B0502040204020203" pitchFamily="34" charset="0"/>
                <a:cs typeface="Segoe UI" panose="020B0502040204020203" pitchFamily="34" charset="0"/>
              </a:rPr>
              <a:t>cố </a:t>
            </a:r>
            <a:r>
              <a:rPr lang="en-US" sz="1600">
                <a:latin typeface="Segoe UI" panose="020B0502040204020203" pitchFamily="34" charset="0"/>
                <a:cs typeface="Segoe UI" panose="020B0502040204020203" pitchFamily="34" charset="0"/>
              </a:rPr>
              <a:t>ý trong </a:t>
            </a:r>
            <a:r>
              <a:rPr lang="en-US" sz="1600" spc="-5">
                <a:latin typeface="Segoe UI" panose="020B0502040204020203" pitchFamily="34" charset="0"/>
                <a:cs typeface="Segoe UI" panose="020B0502040204020203" pitchFamily="34" charset="0"/>
              </a:rPr>
              <a:t>yêu cầu </a:t>
            </a:r>
            <a:r>
              <a:rPr lang="en-US" sz="1600">
                <a:latin typeface="Segoe UI" panose="020B0502040204020203" pitchFamily="34" charset="0"/>
                <a:cs typeface="Segoe UI" panose="020B0502040204020203" pitchFamily="34" charset="0"/>
              </a:rPr>
              <a:t>phần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a:t>
            </a:r>
            <a:r>
              <a:rPr lang="en-US" sz="1600" spc="-5">
                <a:latin typeface="Segoe UI" panose="020B0502040204020203" pitchFamily="34" charset="0"/>
                <a:cs typeface="Segoe UI" panose="020B0502040204020203" pitchFamily="34" charset="0"/>
              </a:rPr>
              <a:t>mã</a:t>
            </a:r>
            <a:r>
              <a:rPr lang="en-US" sz="1600" spc="-1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hóa.</a:t>
            </a:r>
          </a:p>
          <a:p>
            <a:r>
              <a:rPr lang="en-US" sz="1600" spc="-5">
                <a:latin typeface="Segoe UI" panose="020B0502040204020203" pitchFamily="34" charset="0"/>
                <a:cs typeface="Segoe UI" panose="020B0502040204020203" pitchFamily="34" charset="0"/>
              </a:rPr>
              <a:t>Không </a:t>
            </a:r>
            <a:r>
              <a:rPr lang="en-US" sz="1600">
                <a:latin typeface="Segoe UI" panose="020B0502040204020203" pitchFamily="34" charset="0"/>
                <a:cs typeface="Segoe UI" panose="020B0502040204020203" pitchFamily="34" charset="0"/>
              </a:rPr>
              <a:t>tuân theo </a:t>
            </a:r>
            <a:r>
              <a:rPr lang="en-US" sz="1600" spc="-5">
                <a:latin typeface="Segoe UI" panose="020B0502040204020203" pitchFamily="34" charset="0"/>
                <a:cs typeface="Segoe UI" panose="020B0502040204020203" pitchFamily="34" charset="0"/>
              </a:rPr>
              <a:t>các </a:t>
            </a:r>
            <a:r>
              <a:rPr lang="en-US" sz="1600">
                <a:latin typeface="Segoe UI" panose="020B0502040204020203" pitchFamily="34" charset="0"/>
                <a:cs typeface="Segoe UI" panose="020B0502040204020203" pitchFamily="34" charset="0"/>
              </a:rPr>
              <a:t>tài liệu </a:t>
            </a:r>
            <a:r>
              <a:rPr lang="en-US" sz="1600" spc="-5">
                <a:latin typeface="Segoe UI" panose="020B0502040204020203" pitchFamily="34" charset="0"/>
                <a:cs typeface="Segoe UI" panose="020B0502040204020203" pitchFamily="34" charset="0"/>
              </a:rPr>
              <a:t>và cấu </a:t>
            </a:r>
            <a:r>
              <a:rPr lang="en-US" sz="1600">
                <a:latin typeface="Segoe UI" panose="020B0502040204020203" pitchFamily="34" charset="0"/>
                <a:cs typeface="Segoe UI" panose="020B0502040204020203" pitchFamily="34" charset="0"/>
              </a:rPr>
              <a:t>trúc</a:t>
            </a:r>
            <a:r>
              <a:rPr lang="en-US" sz="1600" spc="-75">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code.</a:t>
            </a:r>
          </a:p>
          <a:p>
            <a:r>
              <a:rPr lang="en-US" sz="1600" spc="-5">
                <a:latin typeface="Segoe UI" panose="020B0502040204020203" pitchFamily="34" charset="0"/>
                <a:cs typeface="Segoe UI" panose="020B0502040204020203" pitchFamily="34" charset="0"/>
              </a:rPr>
              <a:t>Rút ngắn </a:t>
            </a:r>
            <a:r>
              <a:rPr lang="en-US" sz="1600">
                <a:latin typeface="Segoe UI" panose="020B0502040204020203" pitchFamily="34" charset="0"/>
                <a:cs typeface="Segoe UI" panose="020B0502040204020203" pitchFamily="34" charset="0"/>
              </a:rPr>
              <a:t>quá trình </a:t>
            </a:r>
            <a:r>
              <a:rPr lang="en-US" sz="1600" spc="-5">
                <a:latin typeface="Segoe UI" panose="020B0502040204020203" pitchFamily="34" charset="0"/>
                <a:cs typeface="Segoe UI" panose="020B0502040204020203" pitchFamily="34" charset="0"/>
              </a:rPr>
              <a:t>kiểm </a:t>
            </a:r>
            <a:r>
              <a:rPr lang="en-US" sz="1600">
                <a:latin typeface="Segoe UI" panose="020B0502040204020203" pitchFamily="34" charset="0"/>
                <a:cs typeface="Segoe UI" panose="020B0502040204020203" pitchFamily="34" charset="0"/>
              </a:rPr>
              <a:t>thử </a:t>
            </a:r>
            <a:r>
              <a:rPr lang="en-US" sz="1600" spc="-5">
                <a:latin typeface="Segoe UI" panose="020B0502040204020203" pitchFamily="34" charset="0"/>
                <a:cs typeface="Segoe UI" panose="020B0502040204020203" pitchFamily="34" charset="0"/>
              </a:rPr>
              <a:t>phần</a:t>
            </a:r>
            <a:r>
              <a:rPr lang="en-US" sz="1600" spc="-8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thủ</a:t>
            </a:r>
            <a:r>
              <a:rPr lang="en-US" sz="1600" spc="-2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tục.</a:t>
            </a:r>
          </a:p>
          <a:p>
            <a:r>
              <a:rPr lang="en-US" sz="1600" spc="-5">
                <a:latin typeface="Segoe UI" panose="020B0502040204020203" pitchFamily="34" charset="0"/>
                <a:cs typeface="Segoe UI" panose="020B0502040204020203" pitchFamily="34" charset="0"/>
              </a:rPr>
              <a:t>Lỗi </a:t>
            </a:r>
            <a:r>
              <a:rPr lang="en-US" sz="1600">
                <a:latin typeface="Segoe UI" panose="020B0502040204020203" pitchFamily="34" charset="0"/>
                <a:cs typeface="Segoe UI" panose="020B0502040204020203" pitchFamily="34" charset="0"/>
              </a:rPr>
              <a:t>tài</a:t>
            </a:r>
            <a:r>
              <a:rPr lang="en-US" sz="1600" spc="-1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liệu.</a:t>
            </a:r>
          </a:p>
        </p:txBody>
      </p:sp>
      <p:sp>
        <p:nvSpPr>
          <p:cNvPr id="4" name="Slide Number Placeholder 3">
            <a:extLst>
              <a:ext uri="{FF2B5EF4-FFF2-40B4-BE49-F238E27FC236}">
                <a16:creationId xmlns:a16="http://schemas.microsoft.com/office/drawing/2014/main" id="{0A1935BD-B74B-45AE-9E26-8CD99635C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6971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2C471-6932-4221-84F1-255E4E2FF2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object 2">
            <a:extLst>
              <a:ext uri="{FF2B5EF4-FFF2-40B4-BE49-F238E27FC236}">
                <a16:creationId xmlns:a16="http://schemas.microsoft.com/office/drawing/2014/main" id="{F598627F-EF19-49C2-B863-5EC29F6DD750}"/>
              </a:ext>
            </a:extLst>
          </p:cNvPr>
          <p:cNvSpPr/>
          <p:nvPr/>
        </p:nvSpPr>
        <p:spPr>
          <a:xfrm>
            <a:off x="1395032" y="307975"/>
            <a:ext cx="6353936" cy="4733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73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9CA35CB3A08FDC49A74AFB19ED6C7BEC" ma:contentTypeVersion="2" ma:contentTypeDescription="Tạo tài liệu mới." ma:contentTypeScope="" ma:versionID="55b98cb9d391e797c83fbe0b4ef4a67f">
  <xsd:schema xmlns:xsd="http://www.w3.org/2001/XMLSchema" xmlns:xs="http://www.w3.org/2001/XMLSchema" xmlns:p="http://schemas.microsoft.com/office/2006/metadata/properties" xmlns:ns3="016fe2c4-c83e-4bb1-90ff-a283d5b924af" targetNamespace="http://schemas.microsoft.com/office/2006/metadata/properties" ma:root="true" ma:fieldsID="bdd2fbb399b489aa24859292c8ecbfb8" ns3:_="">
    <xsd:import namespace="016fe2c4-c83e-4bb1-90ff-a283d5b924a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fe2c4-c83e-4bb1-90ff-a283d5b924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7A97F0-8F79-449B-841F-600641B8F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fe2c4-c83e-4bb1-90ff-a283d5b924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147213-6CE0-448F-9D57-F0E58DF41414}">
  <ds:schemaRefs>
    <ds:schemaRef ds:uri="http://schemas.microsoft.com/sharepoint/v3/contenttype/forms"/>
  </ds:schemaRefs>
</ds:datastoreItem>
</file>

<file path=customXml/itemProps3.xml><?xml version="1.0" encoding="utf-8"?>
<ds:datastoreItem xmlns:ds="http://schemas.openxmlformats.org/officeDocument/2006/customXml" ds:itemID="{FE631A67-74E9-416A-AED1-2B396FF90D60}">
  <ds:schemaRef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www.w3.org/XML/1998/namespace"/>
    <ds:schemaRef ds:uri="016fe2c4-c83e-4bb1-90ff-a283d5b924a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2917</TotalTime>
  <Words>5780</Words>
  <Application>Microsoft Office PowerPoint</Application>
  <PresentationFormat>On-screen Show (16:9)</PresentationFormat>
  <Paragraphs>343</Paragraphs>
  <Slides>62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Courier New</vt:lpstr>
      <vt:lpstr>Oswald</vt:lpstr>
      <vt:lpstr>Roboto Condensed</vt:lpstr>
      <vt:lpstr>Segoe UI</vt:lpstr>
      <vt:lpstr>Segoe UI Light</vt:lpstr>
      <vt:lpstr>Segoe UI Semibold</vt:lpstr>
      <vt:lpstr>Times New Roman</vt:lpstr>
      <vt:lpstr>Wingdings</vt:lpstr>
      <vt:lpstr>Wolsey template</vt:lpstr>
      <vt:lpstr>PowerPoint Presentation</vt:lpstr>
      <vt:lpstr>NỘI DUNG</vt:lpstr>
      <vt:lpstr>Kiểm thử là gì?</vt:lpstr>
      <vt:lpstr>Who?</vt:lpstr>
      <vt:lpstr>When?</vt:lpstr>
      <vt:lpstr>PowerPoint Presentation</vt:lpstr>
      <vt:lpstr>Lỗi, sai sót và hỏng hóc phần mềm</vt:lpstr>
      <vt:lpstr>Các nguyên nhân gây ra lỗi phần mềm</vt:lpstr>
      <vt:lpstr>PowerPoint Presentation</vt:lpstr>
      <vt:lpstr>Mục tiêu của kiểm thử</vt:lpstr>
      <vt:lpstr>An input-output model of program testing</vt:lpstr>
      <vt:lpstr>PowerPoint Presentation</vt:lpstr>
      <vt:lpstr>PowerPoint Presentation</vt:lpstr>
      <vt:lpstr>Xác minh (Vertification)</vt:lpstr>
      <vt:lpstr>Thẩm định (Validation)</vt:lpstr>
      <vt:lpstr>Vertification vs Validation</vt:lpstr>
      <vt:lpstr>PowerPoint Presentation</vt:lpstr>
      <vt:lpstr>PowerPoint Presentation</vt:lpstr>
      <vt:lpstr>Development testing</vt:lpstr>
      <vt:lpstr>Development testing là gì?</vt:lpstr>
      <vt:lpstr>Kiểm thử đơn vị (Unit Testing)</vt:lpstr>
      <vt:lpstr>Kiểm thử tự động (Automated testing)</vt:lpstr>
      <vt:lpstr>Unit Testing Framework</vt:lpstr>
      <vt:lpstr>Automation Testing Tool</vt:lpstr>
      <vt:lpstr>PowerPoint Presentation</vt:lpstr>
      <vt:lpstr>Chiến lược kiểm thử (Testing strategies)</vt:lpstr>
      <vt:lpstr>Chiến lược kiểm thử (Testing strategies)</vt:lpstr>
      <vt:lpstr>Kiểm thử phân vùng (Partition testing)</vt:lpstr>
      <vt:lpstr>PowerPoint Presentation</vt:lpstr>
      <vt:lpstr>PowerPoint Presentation</vt:lpstr>
      <vt:lpstr>Kiểm thử giao diện (Interface testing)</vt:lpstr>
      <vt:lpstr>Kiểm thử giao diện (Interface testing)</vt:lpstr>
      <vt:lpstr>Kiểm thử giao diện (Interface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Release Testing</vt:lpstr>
      <vt:lpstr>Release testing</vt:lpstr>
      <vt:lpstr>Khác biệt giữ Kiểm thử phát hành và Kiểm thử hệ thống</vt:lpstr>
      <vt:lpstr>Phân loại</vt:lpstr>
      <vt:lpstr>Requirements-based testing</vt:lpstr>
      <vt:lpstr>Hệ thống Mentscare</vt:lpstr>
      <vt:lpstr>Hệ thống Mentcare</vt:lpstr>
      <vt:lpstr>Scenario testing</vt:lpstr>
      <vt:lpstr>Scenario testing</vt:lpstr>
      <vt:lpstr>Hệ thống mentcare</vt:lpstr>
      <vt:lpstr>Performance testing </vt:lpstr>
      <vt:lpstr>Performance testing </vt:lpstr>
      <vt:lpstr>Thử nghiệm áp lực</vt:lpstr>
      <vt:lpstr>User testing</vt:lpstr>
      <vt:lpstr>User testing</vt:lpstr>
      <vt:lpstr>Các loại thử nghiệm người dùng</vt:lpstr>
      <vt:lpstr>Quá trình thử nghiệm chấp nhận</vt:lpstr>
      <vt:lpstr>Các giai đoạn trong quá trình kiểm thử chấp nhận</vt:lpstr>
      <vt:lpstr>Phương pháp nhanh và kiểm thử chấp nhận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PHAN VĂN LƯỢM</dc:creator>
  <cp:lastModifiedBy>PHAN VĂN LƯỢM</cp:lastModifiedBy>
  <cp:revision>161</cp:revision>
  <dcterms:created xsi:type="dcterms:W3CDTF">2019-10-08T08:31:21Z</dcterms:created>
  <dcterms:modified xsi:type="dcterms:W3CDTF">2019-10-21T13:36:49Z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0x0101009CA35CB3A08FDC49A74AFB19ED6C7BEC</vt:lpwstr>
  </property>
</Properties>
</file>