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289" r:id="rId2"/>
    <p:sldId id="271" r:id="rId3"/>
    <p:sldId id="279" r:id="rId4"/>
    <p:sldId id="280" r:id="rId5"/>
    <p:sldId id="257" r:id="rId6"/>
    <p:sldId id="275" r:id="rId7"/>
    <p:sldId id="276" r:id="rId8"/>
    <p:sldId id="283" r:id="rId9"/>
    <p:sldId id="284" r:id="rId10"/>
    <p:sldId id="285" r:id="rId11"/>
    <p:sldId id="286" r:id="rId12"/>
    <p:sldId id="287" r:id="rId13"/>
    <p:sldId id="288" r:id="rId14"/>
  </p:sldIdLst>
  <p:sldSz cx="12192000" cy="6858000"/>
  <p:notesSz cx="6858000" cy="9144000"/>
  <p:defaultTextStyle>
    <a:defPPr rtl="0">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ào mừng" id="{E75E278A-FF0E-49A4-B170-79828D63BBAD}">
          <p14:sldIdLst>
            <p14:sldId id="289"/>
          </p14:sldIdLst>
        </p14:section>
        <p14:section name="Thiết kế, Biến đổi, Ghi chú, Làm việc Cùng nhau, Cho Tôi Biết" id="{B9B51309-D148-4332-87C2-07BE32FBCA3B}">
          <p14:sldIdLst>
            <p14:sldId id="271"/>
            <p14:sldId id="279"/>
            <p14:sldId id="280"/>
            <p14:sldId id="257"/>
            <p14:sldId id="275"/>
            <p14:sldId id="276"/>
            <p14:sldId id="283"/>
            <p14:sldId id="284"/>
            <p14:sldId id="285"/>
            <p14:sldId id="286"/>
            <p14:sldId id="287"/>
            <p14:sldId id="28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6489" autoAdjust="0"/>
  </p:normalViewPr>
  <p:slideViewPr>
    <p:cSldViewPr snapToGrid="0">
      <p:cViewPr varScale="1">
        <p:scale>
          <a:sx n="69" d="100"/>
          <a:sy n="69" d="100"/>
        </p:scale>
        <p:origin x="780"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9" d="100"/>
          <a:sy n="89" d="100"/>
        </p:scale>
        <p:origin x="20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vi-VN" dirty="0">
              <a:latin typeface="Calibri" panose="020F0502020204030204" pitchFamily="34" charset="0"/>
            </a:endParaRPr>
          </a:p>
        </p:txBody>
      </p:sp>
      <p:sp>
        <p:nvSpPr>
          <p:cNvPr id="3" name="Chỗ dành sẵn cho Ngày tháng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A8EFAC8-2B0B-4D02-956B-A14AB292FEC1}" type="datetime1">
              <a:rPr lang="vi-VN" smtClean="0">
                <a:latin typeface="Calibri" panose="020F0502020204030204" pitchFamily="34" charset="0"/>
              </a:rPr>
              <a:t>14/10/2019</a:t>
            </a:fld>
            <a:endParaRPr lang="vi-VN" dirty="0">
              <a:latin typeface="Calibri" panose="020F0502020204030204" pitchFamily="34" charset="0"/>
            </a:endParaRPr>
          </a:p>
        </p:txBody>
      </p:sp>
      <p:sp>
        <p:nvSpPr>
          <p:cNvPr id="4" name="Chỗ dành sẵn cho Chân trang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vi-VN" dirty="0">
              <a:latin typeface="Calibri" panose="020F0502020204030204" pitchFamily="34" charset="0"/>
            </a:endParaRPr>
          </a:p>
        </p:txBody>
      </p:sp>
      <p:sp>
        <p:nvSpPr>
          <p:cNvPr id="5" name="Chỗ dành sẵn cho Số hiệu Bản chiế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vi-VN" smtClean="0">
                <a:latin typeface="Calibri" panose="020F0502020204030204" pitchFamily="34" charset="0"/>
              </a:rPr>
              <a:t>‹#›</a:t>
            </a:fld>
            <a:endParaRPr lang="vi-VN" dirty="0">
              <a:latin typeface="Calibri" panose="020F0502020204030204" pitchFamily="34" charset="0"/>
            </a:endParaRP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ỗ dành sẵn cho Đầ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panose="020F0502020204030204" pitchFamily="34" charset="0"/>
              </a:defRPr>
            </a:lvl1pPr>
          </a:lstStyle>
          <a:p>
            <a:endParaRPr lang="vi-VN" dirty="0"/>
          </a:p>
        </p:txBody>
      </p:sp>
      <p:sp>
        <p:nvSpPr>
          <p:cNvPr id="3" name="Chỗ dành sẵn cho Ngày thá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panose="020F0502020204030204" pitchFamily="34" charset="0"/>
              </a:defRPr>
            </a:lvl1pPr>
          </a:lstStyle>
          <a:p>
            <a:fld id="{D5F84E52-5AB2-49A4-A67B-CB6558E52571}" type="datetime1">
              <a:rPr lang="vi-VN" smtClean="0"/>
              <a:pPr/>
              <a:t>14/10/2019</a:t>
            </a:fld>
            <a:endParaRPr lang="vi-VN" dirty="0"/>
          </a:p>
        </p:txBody>
      </p:sp>
      <p:sp>
        <p:nvSpPr>
          <p:cNvPr id="4" name="Chỗ dành sẵn cho Hình ảnh Trang chiế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vi-VN" noProof="0" dirty="0"/>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văn bản </a:t>
            </a:r>
            <a:r>
              <a:rPr lang="vi-VN" noProof="0" dirty="0" err="1"/>
              <a:t>Bản</a:t>
            </a:r>
            <a:r>
              <a:rPr lang="vi-VN" noProof="0" dirty="0"/>
              <a:t> cái</a:t>
            </a:r>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panose="020F0502020204030204" pitchFamily="34" charset="0"/>
              </a:defRPr>
            </a:lvl1pPr>
          </a:lstStyle>
          <a:p>
            <a:endParaRPr lang="vi-VN" dirty="0"/>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libri" panose="020F0502020204030204" pitchFamily="34" charset="0"/>
              </a:defRPr>
            </a:lvl1pPr>
          </a:lstStyle>
          <a:p>
            <a:fld id="{DF61EA0F-A667-4B49-8422-0062BC55E249}" type="slidenum">
              <a:rPr lang="vi-VN" smtClean="0"/>
              <a:pPr/>
              <a:t>‹#›</a:t>
            </a:fld>
            <a:endParaRPr lang="vi-VN"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libri" panose="020F0502020204030204" pitchFamily="34" charset="0"/>
        <a:ea typeface="+mn-ea"/>
        <a:cs typeface="+mn-cs"/>
      </a:defRPr>
    </a:lvl1pPr>
    <a:lvl2pPr marL="457200" algn="l" defTabSz="914400" rtl="0" eaLnBrk="1" latinLnBrk="0" hangingPunct="1">
      <a:defRPr sz="1200" kern="1200">
        <a:solidFill>
          <a:schemeClr val="tx1"/>
        </a:solidFill>
        <a:latin typeface="Calibri" panose="020F0502020204030204" pitchFamily="34" charset="0"/>
        <a:ea typeface="+mn-ea"/>
        <a:cs typeface="+mn-cs"/>
      </a:defRPr>
    </a:lvl2pPr>
    <a:lvl3pPr marL="914400" algn="l" defTabSz="914400" rtl="0" eaLnBrk="1" latinLnBrk="0" hangingPunct="1">
      <a:defRPr sz="1200" kern="1200">
        <a:solidFill>
          <a:schemeClr val="tx1"/>
        </a:solidFill>
        <a:latin typeface="Calibri" panose="020F0502020204030204" pitchFamily="34" charset="0"/>
        <a:ea typeface="+mn-ea"/>
        <a:cs typeface="+mn-cs"/>
      </a:defRPr>
    </a:lvl3pPr>
    <a:lvl4pPr marL="1371600" algn="l" defTabSz="914400" rtl="0" eaLnBrk="1" latinLnBrk="0" hangingPunct="1">
      <a:defRPr sz="1200" kern="1200">
        <a:solidFill>
          <a:schemeClr val="tx1"/>
        </a:solidFill>
        <a:latin typeface="Calibri" panose="020F0502020204030204" pitchFamily="34" charset="0"/>
        <a:ea typeface="+mn-ea"/>
        <a:cs typeface="+mn-cs"/>
      </a:defRPr>
    </a:lvl4pPr>
    <a:lvl5pPr marL="1828800" algn="l" defTabSz="914400" rtl="0" eaLnBrk="1" latinLnBrk="0" hangingPunct="1">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ỗ dành sẵn cho Hình ảnh Trang chiế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phát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hành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thường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là</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một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quy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trình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hộp</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đen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theo</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được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lấy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từ</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đặc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tả</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hệ</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thống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Hệ</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thống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được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coi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là</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một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hộp</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đen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mà</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hành</a:t>
            </a:r>
            <a:r>
              <a:rPr lang="en-US" sz="1200" kern="1200" dirty="0">
                <a:solidFill>
                  <a:schemeClr val="tx1"/>
                </a:solidFill>
                <a:effectLst/>
                <a:latin typeface="Calibri" panose="020F0502020204030204" pitchFamily="34" charset="0"/>
                <a:ea typeface="+mn-ea"/>
                <a:cs typeface="+mn-cs"/>
              </a:rPr>
              <a:t> vi </a:t>
            </a:r>
            <a:r>
              <a:rPr lang="en-US" sz="1200" kern="1200" dirty="0" err="1">
                <a:solidFill>
                  <a:schemeClr val="tx1"/>
                </a:solidFill>
                <a:effectLst/>
                <a:latin typeface="Calibri" panose="020F0502020204030204" pitchFamily="34" charset="0"/>
                <a:ea typeface="+mn-ea"/>
                <a:cs typeface="+mn-cs"/>
              </a:rPr>
              <a:t>của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chúng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chỉ</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thể</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được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xác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định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bằng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nghiên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cứu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đầu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vào</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của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và</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đầu</a:t>
            </a:r>
            <a:r>
              <a:rPr lang="en-US" sz="1200" kern="1200" dirty="0">
                <a:solidFill>
                  <a:schemeClr val="tx1"/>
                </a:solidFill>
                <a:effectLst/>
                <a:latin typeface="Calibri" panose="020F0502020204030204" pitchFamily="34" charset="0"/>
                <a:ea typeface="+mn-ea"/>
                <a:cs typeface="+mn-cs"/>
              </a:rPr>
              <a:t> ra </a:t>
            </a:r>
            <a:r>
              <a:rPr lang="en-US" sz="1200" kern="1200" dirty="0" err="1">
                <a:solidFill>
                  <a:schemeClr val="tx1"/>
                </a:solidFill>
                <a:effectLst/>
                <a:latin typeface="Calibri" panose="020F0502020204030204" pitchFamily="34" charset="0"/>
                <a:ea typeface="+mn-ea"/>
                <a:cs typeface="+mn-cs"/>
              </a:rPr>
              <a:t>liên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quan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Một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tên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khác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cho</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việc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này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là</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chức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năng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được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gọi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như</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vậy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là</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vì</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người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chỉ</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quan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tâm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đến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chức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năng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chứ</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không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liên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quan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đến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việc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triển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khai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phần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mềm</a:t>
            </a:r>
            <a:r>
              <a:rPr lang="en-US" sz="1200" kern="1200" dirty="0">
                <a:solidFill>
                  <a:schemeClr val="tx1"/>
                </a:solidFill>
                <a:effectLst/>
                <a:latin typeface="Calibri" panose="020F0502020204030204" pitchFamily="34" charset="0"/>
                <a:ea typeface="+mn-ea"/>
                <a:cs typeface="+mn-cs"/>
              </a:rPr>
              <a:t>.</a:t>
            </a:r>
          </a:p>
          <a:p>
            <a:endParaRPr lang="vi-VN" dirty="0">
              <a:latin typeface="Calibri" panose="020F0502020204030204" pitchFamily="34" charset="0"/>
            </a:endParaRPr>
          </a:p>
        </p:txBody>
      </p:sp>
      <p:sp>
        <p:nvSpPr>
          <p:cNvPr id="4" name="Chỗ dành sẵn cho Số Trang chiếu 3"/>
          <p:cNvSpPr>
            <a:spLocks noGrp="1"/>
          </p:cNvSpPr>
          <p:nvPr>
            <p:ph type="sldNum" sz="quarter" idx="10"/>
          </p:nvPr>
        </p:nvSpPr>
        <p:spPr/>
        <p:txBody>
          <a:bodyPr/>
          <a:lstStyle/>
          <a:p>
            <a:pPr rtl="0"/>
            <a:fld id="{DF61EA0F-A667-4B49-8422-0062BC55E249}" type="slidenum">
              <a:rPr lang="vi-VN" smtClean="0">
                <a:latin typeface="Calibri" panose="020F0502020204030204" pitchFamily="34" charset="0"/>
              </a:rPr>
              <a:t>2</a:t>
            </a:fld>
            <a:endParaRPr lang="vi-VN" dirty="0">
              <a:latin typeface="Calibri" panose="020F0502020204030204" pitchFamily="34" charset="0"/>
            </a:endParaRPr>
          </a:p>
        </p:txBody>
      </p:sp>
    </p:spTree>
    <p:extLst>
      <p:ext uri="{BB962C8B-B14F-4D97-AF65-F5344CB8AC3E}">
        <p14:creationId xmlns:p14="http://schemas.microsoft.com/office/powerpoint/2010/main" val="2999254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ỗ dành sẵn cho Hình ảnh Trang chiế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latin typeface="Calibri" panose="020F0502020204030204" pitchFamily="34" charset="0"/>
            </a:endParaRPr>
          </a:p>
        </p:txBody>
      </p:sp>
      <p:sp>
        <p:nvSpPr>
          <p:cNvPr id="4" name="Chỗ dành sẵn cho Số Trang chiếu 3"/>
          <p:cNvSpPr>
            <a:spLocks noGrp="1"/>
          </p:cNvSpPr>
          <p:nvPr>
            <p:ph type="sldNum" sz="quarter" idx="10"/>
          </p:nvPr>
        </p:nvSpPr>
        <p:spPr/>
        <p:txBody>
          <a:bodyPr/>
          <a:lstStyle/>
          <a:p>
            <a:pPr rtl="0"/>
            <a:fld id="{DF61EA0F-A667-4B49-8422-0062BC55E249}" type="slidenum">
              <a:rPr lang="vi-VN" smtClean="0">
                <a:latin typeface="Calibri" panose="020F0502020204030204" pitchFamily="34" charset="0"/>
              </a:rPr>
              <a:t>3</a:t>
            </a:fld>
            <a:endParaRPr lang="vi-VN" dirty="0">
              <a:latin typeface="Calibri" panose="020F0502020204030204" pitchFamily="34" charset="0"/>
            </a:endParaRPr>
          </a:p>
        </p:txBody>
      </p:sp>
    </p:spTree>
    <p:extLst>
      <p:ext uri="{BB962C8B-B14F-4D97-AF65-F5344CB8AC3E}">
        <p14:creationId xmlns:p14="http://schemas.microsoft.com/office/powerpoint/2010/main" val="484799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ỗ dành sẵn cho Hình ảnh Trang chiế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latin typeface="Calibri" panose="020F0502020204030204" pitchFamily="34" charset="0"/>
            </a:endParaRPr>
          </a:p>
        </p:txBody>
      </p:sp>
      <p:sp>
        <p:nvSpPr>
          <p:cNvPr id="4" name="Chỗ dành sẵn cho Số Trang chiếu 3"/>
          <p:cNvSpPr>
            <a:spLocks noGrp="1"/>
          </p:cNvSpPr>
          <p:nvPr>
            <p:ph type="sldNum" sz="quarter" idx="10"/>
          </p:nvPr>
        </p:nvSpPr>
        <p:spPr/>
        <p:txBody>
          <a:bodyPr/>
          <a:lstStyle/>
          <a:p>
            <a:pPr rtl="0"/>
            <a:fld id="{DF61EA0F-A667-4B49-8422-0062BC55E249}" type="slidenum">
              <a:rPr lang="vi-VN" smtClean="0">
                <a:latin typeface="Calibri" panose="020F0502020204030204" pitchFamily="34" charset="0"/>
              </a:rPr>
              <a:t>4</a:t>
            </a:fld>
            <a:endParaRPr lang="vi-VN" dirty="0">
              <a:latin typeface="Calibri" panose="020F0502020204030204" pitchFamily="34" charset="0"/>
            </a:endParaRPr>
          </a:p>
        </p:txBody>
      </p:sp>
    </p:spTree>
    <p:extLst>
      <p:ext uri="{BB962C8B-B14F-4D97-AF65-F5344CB8AC3E}">
        <p14:creationId xmlns:p14="http://schemas.microsoft.com/office/powerpoint/2010/main" val="3828381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ỗ dành sẵn cho Hình ảnh Trang chiế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latin typeface="Calibri" panose="020F0502020204030204" pitchFamily="34" charset="0"/>
            </a:endParaRPr>
          </a:p>
        </p:txBody>
      </p:sp>
      <p:sp>
        <p:nvSpPr>
          <p:cNvPr id="4" name="Chỗ dành sẵn cho Số Trang chiếu 3"/>
          <p:cNvSpPr>
            <a:spLocks noGrp="1"/>
          </p:cNvSpPr>
          <p:nvPr>
            <p:ph type="sldNum" sz="quarter" idx="10"/>
          </p:nvPr>
        </p:nvSpPr>
        <p:spPr/>
        <p:txBody>
          <a:bodyPr/>
          <a:lstStyle/>
          <a:p>
            <a:pPr rtl="0"/>
            <a:fld id="{DF61EA0F-A667-4B49-8422-0062BC55E249}" type="slidenum">
              <a:rPr lang="vi-VN" smtClean="0">
                <a:latin typeface="Calibri" panose="020F0502020204030204" pitchFamily="34" charset="0"/>
              </a:rPr>
              <a:t>5</a:t>
            </a:fld>
            <a:endParaRPr lang="vi-VN" dirty="0">
              <a:latin typeface="Calibri" panose="020F0502020204030204" pitchFamily="34" charset="0"/>
            </a:endParaRPr>
          </a:p>
        </p:txBody>
      </p:sp>
    </p:spTree>
    <p:extLst>
      <p:ext uri="{BB962C8B-B14F-4D97-AF65-F5344CB8AC3E}">
        <p14:creationId xmlns:p14="http://schemas.microsoft.com/office/powerpoint/2010/main" val="2004218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ỗ dành sẵn cho Hình ảnh Trang chiế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latin typeface="Calibri" panose="020F0502020204030204" pitchFamily="34" charset="0"/>
            </a:endParaRPr>
          </a:p>
        </p:txBody>
      </p:sp>
      <p:sp>
        <p:nvSpPr>
          <p:cNvPr id="4" name="Chỗ dành sẵn cho Số Trang chiếu 3"/>
          <p:cNvSpPr>
            <a:spLocks noGrp="1"/>
          </p:cNvSpPr>
          <p:nvPr>
            <p:ph type="sldNum" sz="quarter" idx="10"/>
          </p:nvPr>
        </p:nvSpPr>
        <p:spPr/>
        <p:txBody>
          <a:bodyPr/>
          <a:lstStyle/>
          <a:p>
            <a:pPr rtl="0"/>
            <a:fld id="{DF61EA0F-A667-4B49-8422-0062BC55E249}" type="slidenum">
              <a:rPr lang="vi-VN" smtClean="0">
                <a:latin typeface="Calibri" panose="020F0502020204030204" pitchFamily="34" charset="0"/>
              </a:rPr>
              <a:t>6</a:t>
            </a:fld>
            <a:endParaRPr lang="vi-VN" dirty="0">
              <a:latin typeface="Calibri" panose="020F0502020204030204" pitchFamily="34" charset="0"/>
            </a:endParaRPr>
          </a:p>
        </p:txBody>
      </p:sp>
    </p:spTree>
    <p:extLst>
      <p:ext uri="{BB962C8B-B14F-4D97-AF65-F5344CB8AC3E}">
        <p14:creationId xmlns:p14="http://schemas.microsoft.com/office/powerpoint/2010/main" val="4149268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ỗ dành sẵn cho Hình ảnh Trang chiế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Calibri" panose="020F0502020204030204" pitchFamily="34" charset="0"/>
                <a:ea typeface="+mn-ea"/>
                <a:cs typeface="+mn-cs"/>
              </a:rPr>
              <a:t>Bạn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thể</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thấy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trong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danh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sách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này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rằng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một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yêu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cầu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không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nghĩa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là</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chỉ</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viết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một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thường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phải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viết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một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số</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để</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đảm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bảo</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rằng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phạm</a:t>
            </a:r>
            <a:r>
              <a:rPr lang="en-US" sz="1200" kern="1200" dirty="0">
                <a:solidFill>
                  <a:schemeClr val="tx1"/>
                </a:solidFill>
                <a:effectLst/>
                <a:latin typeface="Calibri" panose="020F0502020204030204" pitchFamily="34" charset="0"/>
                <a:ea typeface="+mn-ea"/>
                <a:cs typeface="+mn-cs"/>
              </a:rPr>
              <a:t> vi </a:t>
            </a:r>
            <a:r>
              <a:rPr lang="en-US" sz="1200" kern="1200" dirty="0" err="1">
                <a:solidFill>
                  <a:schemeClr val="tx1"/>
                </a:solidFill>
                <a:effectLst/>
                <a:latin typeface="Calibri" panose="020F0502020204030204" pitchFamily="34" charset="0"/>
                <a:ea typeface="+mn-ea"/>
                <a:cs typeface="+mn-cs"/>
              </a:rPr>
              <a:t>yêu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cầu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cũng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nên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lưu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giữ</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hồ</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sơ</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truy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xuất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nguồn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gốc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của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dựa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trên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yêu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cầu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của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mình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liên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kết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với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yêu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cầu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cụ</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thể</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mà</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đã</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thử</a:t>
            </a:r>
            <a:r>
              <a:rPr lang="en-US" sz="1200" kern="1200" dirty="0">
                <a:solidFill>
                  <a:schemeClr val="tx1"/>
                </a:solidFill>
                <a:effectLst/>
                <a:latin typeface="Calibri" panose="020F0502020204030204" pitchFamily="34" charset="0"/>
                <a:ea typeface="+mn-ea"/>
                <a:cs typeface="+mn-cs"/>
              </a:rPr>
              <a:t>.</a:t>
            </a:r>
            <a:br>
              <a:rPr lang="en-US" sz="1200" kern="1200" dirty="0">
                <a:solidFill>
                  <a:schemeClr val="tx1"/>
                </a:solidFill>
                <a:effectLst/>
                <a:latin typeface="Calibri" panose="020F0502020204030204" pitchFamily="34" charset="0"/>
                <a:ea typeface="+mn-ea"/>
                <a:cs typeface="+mn-cs"/>
              </a:rPr>
            </a:br>
            <a:endParaRPr lang="en-US" sz="1200" kern="1200" dirty="0">
              <a:solidFill>
                <a:schemeClr val="tx1"/>
              </a:solidFill>
              <a:effectLst/>
              <a:latin typeface="Calibri" panose="020F0502020204030204" pitchFamily="34" charset="0"/>
              <a:ea typeface="+mn-ea"/>
              <a:cs typeface="+mn-cs"/>
            </a:endParaRPr>
          </a:p>
          <a:p>
            <a:endParaRPr lang="vi-VN" dirty="0">
              <a:latin typeface="Calibri" panose="020F0502020204030204" pitchFamily="34" charset="0"/>
            </a:endParaRPr>
          </a:p>
        </p:txBody>
      </p:sp>
      <p:sp>
        <p:nvSpPr>
          <p:cNvPr id="4" name="Chỗ dành sẵn cho Số Trang chiếu 3"/>
          <p:cNvSpPr>
            <a:spLocks noGrp="1"/>
          </p:cNvSpPr>
          <p:nvPr>
            <p:ph type="sldNum" sz="quarter" idx="10"/>
          </p:nvPr>
        </p:nvSpPr>
        <p:spPr/>
        <p:txBody>
          <a:bodyPr/>
          <a:lstStyle/>
          <a:p>
            <a:pPr rtl="0"/>
            <a:fld id="{DF61EA0F-A667-4B49-8422-0062BC55E249}" type="slidenum">
              <a:rPr lang="vi-VN" smtClean="0">
                <a:latin typeface="Calibri" panose="020F0502020204030204" pitchFamily="34" charset="0"/>
              </a:rPr>
              <a:t>7</a:t>
            </a:fld>
            <a:endParaRPr lang="vi-VN" dirty="0">
              <a:latin typeface="Calibri" panose="020F0502020204030204" pitchFamily="34" charset="0"/>
            </a:endParaRPr>
          </a:p>
        </p:txBody>
      </p:sp>
    </p:spTree>
    <p:extLst>
      <p:ext uri="{BB962C8B-B14F-4D97-AF65-F5344CB8AC3E}">
        <p14:creationId xmlns:p14="http://schemas.microsoft.com/office/powerpoint/2010/main" val="1055416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z="1200" kern="1200" dirty="0" err="1">
                <a:solidFill>
                  <a:schemeClr val="tx1"/>
                </a:solidFill>
                <a:effectLst/>
                <a:latin typeface="Calibri" panose="020F0502020204030204" pitchFamily="34" charset="0"/>
                <a:ea typeface="+mn-ea"/>
                <a:cs typeface="+mn-cs"/>
              </a:rPr>
              <a:t>Nếu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là</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người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phát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hành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chạy</a:t>
            </a:r>
            <a:r>
              <a:rPr lang="en-US" sz="1200" kern="1200" dirty="0">
                <a:solidFill>
                  <a:schemeClr val="tx1"/>
                </a:solidFill>
                <a:effectLst/>
                <a:latin typeface="Calibri" panose="020F0502020204030204" pitchFamily="34" charset="0"/>
                <a:ea typeface="+mn-ea"/>
                <a:cs typeface="+mn-cs"/>
              </a:rPr>
              <a:t> qua </a:t>
            </a:r>
            <a:r>
              <a:rPr lang="en-US" sz="1200" kern="1200" dirty="0" err="1">
                <a:solidFill>
                  <a:schemeClr val="tx1"/>
                </a:solidFill>
                <a:effectLst/>
                <a:latin typeface="Calibri" panose="020F0502020204030204" pitchFamily="34" charset="0"/>
                <a:ea typeface="+mn-ea"/>
                <a:cs typeface="+mn-cs"/>
              </a:rPr>
              <a:t>kịch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bản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này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đóng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vai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trò</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của</a:t>
            </a:r>
            <a:r>
              <a:rPr lang="en-US" sz="1200" kern="1200" dirty="0">
                <a:solidFill>
                  <a:schemeClr val="tx1"/>
                </a:solidFill>
                <a:effectLst/>
                <a:latin typeface="Calibri" panose="020F0502020204030204" pitchFamily="34" charset="0"/>
                <a:ea typeface="+mn-ea"/>
                <a:cs typeface="+mn-cs"/>
              </a:rPr>
              <a:t> George </a:t>
            </a:r>
            <a:r>
              <a:rPr lang="en-US" sz="1200" kern="1200" dirty="0" err="1">
                <a:solidFill>
                  <a:schemeClr val="tx1"/>
                </a:solidFill>
                <a:effectLst/>
                <a:latin typeface="Calibri" panose="020F0502020204030204" pitchFamily="34" charset="0"/>
                <a:ea typeface="+mn-ea"/>
                <a:cs typeface="+mn-cs"/>
              </a:rPr>
              <a:t>và</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quan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sát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hệ</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thống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hành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xử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để</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đáp</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ứng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với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đầu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vào</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khác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nhau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Là</a:t>
            </a:r>
            <a:r>
              <a:rPr lang="en-US" sz="1200" kern="1200" dirty="0">
                <a:solidFill>
                  <a:schemeClr val="tx1"/>
                </a:solidFill>
                <a:effectLst/>
                <a:latin typeface="Calibri" panose="020F0502020204030204" pitchFamily="34" charset="0"/>
                <a:ea typeface="+mn-ea"/>
                <a:cs typeface="+mn-cs"/>
              </a:rPr>
              <a:t> George, </a:t>
            </a:r>
            <a:r>
              <a:rPr lang="en-US" sz="1200" kern="1200" dirty="0" err="1">
                <a:solidFill>
                  <a:schemeClr val="tx1"/>
                </a:solidFill>
                <a:effectLst/>
                <a:latin typeface="Calibri" panose="020F0502020204030204" pitchFamily="34" charset="0"/>
                <a:ea typeface="+mn-ea"/>
                <a:cs typeface="+mn-cs"/>
              </a:rPr>
              <a:t>bạn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thể</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mắc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lỗi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cố</a:t>
            </a:r>
            <a:r>
              <a:rPr lang="en-US" sz="1200" kern="1200" dirty="0">
                <a:solidFill>
                  <a:schemeClr val="tx1"/>
                </a:solidFill>
                <a:effectLst/>
                <a:latin typeface="Calibri" panose="020F0502020204030204" pitchFamily="34" charset="0"/>
                <a:ea typeface="+mn-ea"/>
                <a:cs typeface="+mn-cs"/>
              </a:rPr>
              <a:t> ý, </a:t>
            </a:r>
            <a:r>
              <a:rPr lang="en-US" sz="1200" kern="1200" dirty="0" err="1">
                <a:solidFill>
                  <a:schemeClr val="tx1"/>
                </a:solidFill>
                <a:effectLst/>
                <a:latin typeface="Calibri" panose="020F0502020204030204" pitchFamily="34" charset="0"/>
                <a:ea typeface="+mn-ea"/>
                <a:cs typeface="+mn-cs"/>
              </a:rPr>
              <a:t>chẳng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như</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nhập</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sai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cụm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từ</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khóa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để</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giải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mã</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bản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ghi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Điều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này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phản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ứng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của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hệ</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thống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với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lỗi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nên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lưu</a:t>
            </a:r>
            <a:r>
              <a:rPr lang="en-US" sz="1200" kern="1200" dirty="0">
                <a:solidFill>
                  <a:schemeClr val="tx1"/>
                </a:solidFill>
                <a:effectLst/>
                <a:latin typeface="Calibri" panose="020F0502020204030204" pitchFamily="34" charset="0"/>
                <a:ea typeface="+mn-ea"/>
                <a:cs typeface="+mn-cs"/>
              </a:rPr>
              <a:t> ý </a:t>
            </a:r>
            <a:r>
              <a:rPr lang="en-US" sz="1200" kern="1200" dirty="0" err="1">
                <a:solidFill>
                  <a:schemeClr val="tx1"/>
                </a:solidFill>
                <a:effectLst/>
                <a:latin typeface="Calibri" panose="020F0502020204030204" pitchFamily="34" charset="0"/>
                <a:ea typeface="+mn-ea"/>
                <a:cs typeface="+mn-cs"/>
              </a:rPr>
              <a:t>với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bất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cứ</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vấn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đề</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phát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sinh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nào</a:t>
            </a:r>
            <a:r>
              <a:rPr lang="en-US" sz="1200" kern="1200" dirty="0">
                <a:solidFill>
                  <a:schemeClr val="tx1"/>
                </a:solidFill>
                <a:effectLst/>
                <a:latin typeface="Calibri" panose="020F0502020204030204" pitchFamily="34" charset="0"/>
                <a:ea typeface="+mn-ea"/>
                <a:cs typeface="+mn-cs"/>
              </a:rPr>
              <a:t>, bao </a:t>
            </a:r>
            <a:r>
              <a:rPr lang="en-US" sz="1200" kern="1200" dirty="0" err="1">
                <a:solidFill>
                  <a:schemeClr val="tx1"/>
                </a:solidFill>
                <a:effectLst/>
                <a:latin typeface="Calibri" panose="020F0502020204030204" pitchFamily="34" charset="0"/>
                <a:ea typeface="+mn-ea"/>
                <a:cs typeface="+mn-cs"/>
              </a:rPr>
              <a:t>gồm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vấn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đề</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về</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hiệu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suất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Nếu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một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hệ</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thống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quá</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chậm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điều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này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sẽ</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thay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đổi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dụng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dụ</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nếu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mất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quá</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nhiều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thời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gian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để</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mã</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hóa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bản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ghi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thì</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người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dùng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không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đủ</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thời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gian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thể</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bỏ</a:t>
            </a:r>
            <a:r>
              <a:rPr lang="en-US" sz="1200" kern="1200" dirty="0">
                <a:solidFill>
                  <a:schemeClr val="tx1"/>
                </a:solidFill>
                <a:effectLst/>
                <a:latin typeface="Calibri" panose="020F0502020204030204" pitchFamily="34" charset="0"/>
                <a:ea typeface="+mn-ea"/>
                <a:cs typeface="+mn-cs"/>
              </a:rPr>
              <a:t> qua </a:t>
            </a:r>
            <a:r>
              <a:rPr lang="en-US" sz="1200" kern="1200" dirty="0" err="1">
                <a:solidFill>
                  <a:schemeClr val="tx1"/>
                </a:solidFill>
                <a:effectLst/>
                <a:latin typeface="Calibri" panose="020F0502020204030204" pitchFamily="34" charset="0"/>
                <a:ea typeface="+mn-ea"/>
                <a:cs typeface="+mn-cs"/>
              </a:rPr>
              <a:t>giai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đoạn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này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Nếu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sau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họ</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bị</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mất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máy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tính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xách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tay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một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người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không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được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ủy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quyền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thể</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xem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hồ</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sơ</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bệnh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nhân</a:t>
            </a:r>
            <a:r>
              <a:rPr lang="en-US" sz="1200" kern="1200" dirty="0">
                <a:solidFill>
                  <a:schemeClr val="tx1"/>
                </a:solidFill>
                <a:effectLst/>
                <a:latin typeface="Calibri" panose="020F0502020204030204" pitchFamily="34" charset="0"/>
                <a:ea typeface="+mn-ea"/>
                <a:cs typeface="+mn-cs"/>
              </a:rPr>
              <a:t>.</a:t>
            </a:r>
          </a:p>
          <a:p>
            <a:r>
              <a:rPr lang="en-US" sz="1200" kern="1200" dirty="0" err="1">
                <a:solidFill>
                  <a:schemeClr val="tx1"/>
                </a:solidFill>
                <a:effectLst/>
                <a:latin typeface="Calibri" panose="020F0502020204030204" pitchFamily="34" charset="0"/>
                <a:ea typeface="+mn-ea"/>
                <a:cs typeface="+mn-cs"/>
              </a:rPr>
              <a:t>Khi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dụng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tiếp</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cận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dựa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trên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kịch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bản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thông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thường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sẽ</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nghiệm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một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số</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yêu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cầu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trong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cùng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một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kịch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bản</a:t>
            </a:r>
            <a:r>
              <a:rPr lang="en-US" sz="1200" kern="1200" dirty="0">
                <a:solidFill>
                  <a:schemeClr val="tx1"/>
                </a:solidFill>
                <a:effectLst/>
                <a:latin typeface="Calibri" panose="020F0502020204030204" pitchFamily="34" charset="0"/>
                <a:ea typeface="+mn-ea"/>
                <a:cs typeface="+mn-cs"/>
              </a:rPr>
              <a:t>. Do </a:t>
            </a:r>
            <a:r>
              <a:rPr lang="en-US" sz="1200" kern="1200" dirty="0" err="1">
                <a:solidFill>
                  <a:schemeClr val="tx1"/>
                </a:solidFill>
                <a:effectLst/>
                <a:latin typeface="Calibri" panose="020F0502020204030204" pitchFamily="34" charset="0"/>
                <a:ea typeface="+mn-ea"/>
                <a:cs typeface="+mn-cs"/>
              </a:rPr>
              <a:t>đó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vừa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yêu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cầu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riêng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lẻ</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vừa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đang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xem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kết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hợp</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yêu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cầu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không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gây</a:t>
            </a:r>
            <a:r>
              <a:rPr lang="en-US" sz="1200" kern="1200" dirty="0">
                <a:solidFill>
                  <a:schemeClr val="tx1"/>
                </a:solidFill>
                <a:effectLst/>
                <a:latin typeface="Calibri" panose="020F0502020204030204" pitchFamily="34" charset="0"/>
                <a:ea typeface="+mn-ea"/>
                <a:cs typeface="+mn-cs"/>
              </a:rPr>
              <a:t> ra </a:t>
            </a:r>
            <a:r>
              <a:rPr lang="en-US" sz="1200" kern="1200" dirty="0" err="1">
                <a:solidFill>
                  <a:schemeClr val="tx1"/>
                </a:solidFill>
                <a:effectLst/>
                <a:latin typeface="Calibri" panose="020F0502020204030204" pitchFamily="34" charset="0"/>
                <a:ea typeface="+mn-ea"/>
                <a:cs typeface="+mn-cs"/>
              </a:rPr>
              <a:t>vấn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đề</a:t>
            </a:r>
            <a:r>
              <a:rPr lang="en-US" sz="1200" kern="1200" dirty="0">
                <a:solidFill>
                  <a:schemeClr val="tx1"/>
                </a:solidFill>
                <a:effectLst/>
                <a:latin typeface="Calibri" panose="020F0502020204030204" pitchFamily="34" charset="0"/>
                <a:ea typeface="+mn-ea"/>
                <a:cs typeface="+mn-cs"/>
              </a:rPr>
              <a:t>.</a:t>
            </a:r>
          </a:p>
          <a:p>
            <a:r>
              <a:rPr lang="en-US" sz="1200" kern="1200" dirty="0">
                <a:solidFill>
                  <a:schemeClr val="tx1"/>
                </a:solidFill>
                <a:effectLst/>
                <a:latin typeface="Calibri" panose="020F0502020204030204" pitchFamily="34" charset="0"/>
                <a:ea typeface="+mn-ea"/>
                <a:cs typeface="+mn-cs"/>
              </a:rPr>
              <a:t> </a:t>
            </a:r>
          </a:p>
          <a:p>
            <a:endParaRPr lang="en-US" dirty="0"/>
          </a:p>
          <a:p>
            <a:endParaRPr lang="en-US" dirty="0"/>
          </a:p>
        </p:txBody>
      </p:sp>
      <p:sp>
        <p:nvSpPr>
          <p:cNvPr id="4" name="Chỗ dành sẵn cho Số hiệu Bản chiếu 3"/>
          <p:cNvSpPr>
            <a:spLocks noGrp="1"/>
          </p:cNvSpPr>
          <p:nvPr>
            <p:ph type="sldNum" sz="quarter" idx="5"/>
          </p:nvPr>
        </p:nvSpPr>
        <p:spPr/>
        <p:txBody>
          <a:bodyPr/>
          <a:lstStyle/>
          <a:p>
            <a:fld id="{DF61EA0F-A667-4B49-8422-0062BC55E249}" type="slidenum">
              <a:rPr lang="vi-VN" smtClean="0"/>
              <a:pPr/>
              <a:t>10</a:t>
            </a:fld>
            <a:endParaRPr lang="vi-VN" dirty="0"/>
          </a:p>
        </p:txBody>
      </p:sp>
    </p:spTree>
    <p:extLst>
      <p:ext uri="{BB962C8B-B14F-4D97-AF65-F5344CB8AC3E}">
        <p14:creationId xmlns:p14="http://schemas.microsoft.com/office/powerpoint/2010/main" val="1970378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rang chiếu Tiêu đề">
    <p:spTree>
      <p:nvGrpSpPr>
        <p:cNvPr id="1" name=""/>
        <p:cNvGrpSpPr/>
        <p:nvPr/>
      </p:nvGrpSpPr>
      <p:grpSpPr>
        <a:xfrm>
          <a:off x="0" y="0"/>
          <a:ext cx="0" cy="0"/>
          <a:chOff x="0" y="0"/>
          <a:chExt cx="0" cy="0"/>
        </a:xfrm>
      </p:grpSpPr>
      <p:sp>
        <p:nvSpPr>
          <p:cNvPr id="7" name="Hình chữ nhật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800" noProof="0" dirty="0"/>
          </a:p>
        </p:txBody>
      </p:sp>
      <p:sp>
        <p:nvSpPr>
          <p:cNvPr id="2" name="Tiêu đề 1"/>
          <p:cNvSpPr>
            <a:spLocks noGrp="1"/>
          </p:cNvSpPr>
          <p:nvPr>
            <p:ph type="title"/>
          </p:nvPr>
        </p:nvSpPr>
        <p:spPr/>
        <p:txBody>
          <a:bodyPr rtlCol="0"/>
          <a:lstStyle/>
          <a:p>
            <a:pPr rtl="0"/>
            <a:r>
              <a:rPr lang="vi-VN" noProof="0"/>
              <a:t>Bấm để sửa kiểu tiêu đề Bản cái</a:t>
            </a:r>
            <a:endParaRPr lang="vi-VN" noProof="0"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êu đề và Nội dung">
    <p:spTree>
      <p:nvGrpSpPr>
        <p:cNvPr id="1" name=""/>
        <p:cNvGrpSpPr/>
        <p:nvPr/>
      </p:nvGrpSpPr>
      <p:grpSpPr>
        <a:xfrm>
          <a:off x="0" y="0"/>
          <a:ext cx="0" cy="0"/>
          <a:chOff x="0" y="0"/>
          <a:chExt cx="0" cy="0"/>
        </a:xfrm>
      </p:grpSpPr>
      <p:sp>
        <p:nvSpPr>
          <p:cNvPr id="9" name="Hình chữ nhật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vi-VN" sz="1800" noProof="0" dirty="0"/>
          </a:p>
        </p:txBody>
      </p:sp>
      <p:cxnSp>
        <p:nvCxnSpPr>
          <p:cNvPr id="12" name="Đường nối Thẳng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êu đề 3"/>
          <p:cNvSpPr>
            <a:spLocks noGrp="1"/>
          </p:cNvSpPr>
          <p:nvPr>
            <p:ph type="title"/>
          </p:nvPr>
        </p:nvSpPr>
        <p:spPr>
          <a:xfrm>
            <a:off x="521206" y="448056"/>
            <a:ext cx="11066400" cy="640080"/>
          </a:xfrm>
        </p:spPr>
        <p:txBody>
          <a:bodyPr rtlCol="0" anchor="b" anchorCtr="0">
            <a:normAutofit/>
          </a:bodyPr>
          <a:lstStyle>
            <a:lvl1pPr>
              <a:defRPr sz="2800">
                <a:solidFill>
                  <a:schemeClr val="bg2">
                    <a:lumMod val="25000"/>
                  </a:schemeClr>
                </a:solidFill>
              </a:defRPr>
            </a:lvl1pPr>
          </a:lstStyle>
          <a:p>
            <a:pPr rtl="0"/>
            <a:r>
              <a:rPr lang="vi-VN" noProof="0"/>
              <a:t>Bấm để sửa kiểu tiêu đề Bản cái</a:t>
            </a:r>
            <a:endParaRPr lang="vi-VN" noProof="0" dirty="0"/>
          </a:p>
        </p:txBody>
      </p:sp>
      <p:sp>
        <p:nvSpPr>
          <p:cNvPr id="3" name="Chỗ dành sẵn cho Nội dung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vi-VN" noProof="0"/>
              <a:t>Bấm để chỉnh sửa kiểu văn bản của Bản cái</a:t>
            </a:r>
          </a:p>
          <a:p>
            <a:pPr marL="0" lvl="1" indent="0" rtl="0">
              <a:lnSpc>
                <a:spcPct val="150000"/>
              </a:lnSpc>
              <a:spcBef>
                <a:spcPts val="1000"/>
              </a:spcBef>
              <a:spcAft>
                <a:spcPts val="1200"/>
              </a:spcAft>
              <a:buNone/>
            </a:pPr>
            <a:r>
              <a:rPr lang="vi-VN" noProof="0"/>
              <a:t>Mức hai</a:t>
            </a:r>
          </a:p>
          <a:p>
            <a:pPr marL="0" lvl="2" indent="0" rtl="0">
              <a:lnSpc>
                <a:spcPct val="150000"/>
              </a:lnSpc>
              <a:spcBef>
                <a:spcPts val="1000"/>
              </a:spcBef>
              <a:spcAft>
                <a:spcPts val="1200"/>
              </a:spcAft>
              <a:buNone/>
            </a:pPr>
            <a:r>
              <a:rPr lang="vi-VN" noProof="0"/>
              <a:t>Mức ba</a:t>
            </a:r>
          </a:p>
          <a:p>
            <a:pPr marL="0" lvl="3" indent="0" rtl="0">
              <a:lnSpc>
                <a:spcPct val="150000"/>
              </a:lnSpc>
              <a:spcBef>
                <a:spcPts val="1000"/>
              </a:spcBef>
              <a:spcAft>
                <a:spcPts val="1200"/>
              </a:spcAft>
              <a:buNone/>
            </a:pPr>
            <a:r>
              <a:rPr lang="vi-VN" noProof="0"/>
              <a:t>Mức bốn</a:t>
            </a:r>
          </a:p>
          <a:p>
            <a:pPr marL="0" lvl="4" indent="0" rtl="0">
              <a:lnSpc>
                <a:spcPct val="150000"/>
              </a:lnSpc>
              <a:spcBef>
                <a:spcPts val="1000"/>
              </a:spcBef>
              <a:spcAft>
                <a:spcPts val="1200"/>
              </a:spcAft>
              <a:buNone/>
            </a:pPr>
            <a:r>
              <a:rPr lang="vi-VN" noProof="0"/>
              <a:t>Mức năm</a:t>
            </a:r>
            <a:endParaRPr lang="vi-VN" noProof="0" dirty="0"/>
          </a:p>
        </p:txBody>
      </p:sp>
      <p:sp>
        <p:nvSpPr>
          <p:cNvPr id="6" name="Chỗ dành sẵn cho Ngày tháng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F4675C83-0C9B-4262-83A8-0F5AB87128DA}" type="datetime1">
              <a:rPr lang="vi-VN" smtClean="0"/>
              <a:pPr/>
              <a:t>14/10/2019</a:t>
            </a:fld>
            <a:endParaRPr lang="vi-VN" dirty="0"/>
          </a:p>
        </p:txBody>
      </p:sp>
      <p:sp>
        <p:nvSpPr>
          <p:cNvPr id="7" name="Chỗ dành sẵn cho Chân trang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vi-VN" noProof="0" dirty="0"/>
          </a:p>
        </p:txBody>
      </p:sp>
      <p:sp>
        <p:nvSpPr>
          <p:cNvPr id="8" name="Chỗ dành sẵn cho Số hiệu Bản chiếu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vi-VN" noProof="0" smtClean="0"/>
              <a:pPr/>
              <a:t>‹#›</a:t>
            </a:fld>
            <a:endParaRPr lang="vi-VN" noProof="0"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Đầu trang của Mục">
    <p:spTree>
      <p:nvGrpSpPr>
        <p:cNvPr id="1" name=""/>
        <p:cNvGrpSpPr/>
        <p:nvPr/>
      </p:nvGrpSpPr>
      <p:grpSpPr>
        <a:xfrm>
          <a:off x="0" y="0"/>
          <a:ext cx="0" cy="0"/>
          <a:chOff x="0" y="0"/>
          <a:chExt cx="0" cy="0"/>
        </a:xfrm>
      </p:grpSpPr>
      <p:sp>
        <p:nvSpPr>
          <p:cNvPr id="9" name="Hình chữ nhật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800" noProof="0" dirty="0"/>
          </a:p>
        </p:txBody>
      </p:sp>
      <p:sp>
        <p:nvSpPr>
          <p:cNvPr id="10" name="Hình chữ nhật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800" noProof="0" dirty="0"/>
          </a:p>
        </p:txBody>
      </p:sp>
      <p:sp>
        <p:nvSpPr>
          <p:cNvPr id="2" name="Tiêu đề 1"/>
          <p:cNvSpPr>
            <a:spLocks noGrp="1"/>
          </p:cNvSpPr>
          <p:nvPr>
            <p:ph type="title"/>
          </p:nvPr>
        </p:nvSpPr>
        <p:spPr>
          <a:xfrm>
            <a:off x="521208" y="1536192"/>
            <a:ext cx="11066400" cy="640080"/>
          </a:xfrm>
        </p:spPr>
        <p:txBody>
          <a:bodyPr rtlCol="0">
            <a:normAutofit/>
          </a:bodyPr>
          <a:lstStyle>
            <a:lvl1pPr>
              <a:defRPr sz="3600">
                <a:solidFill>
                  <a:schemeClr val="bg1"/>
                </a:solidFill>
              </a:defRPr>
            </a:lvl1pPr>
          </a:lstStyle>
          <a:p>
            <a:pPr rtl="0"/>
            <a:r>
              <a:rPr lang="vi-VN" noProof="0"/>
              <a:t>Bấm để sửa kiểu tiêu đề Bản cái</a:t>
            </a:r>
            <a:endParaRPr lang="vi-VN" noProof="0" dirty="0"/>
          </a:p>
        </p:txBody>
      </p:sp>
      <p:sp>
        <p:nvSpPr>
          <p:cNvPr id="7" name="Chỗ dành sẵn cho Nội dung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vi-VN" noProof="0"/>
              <a:t>Bấm để chỉnh sửa kiểu văn bản của Bản cái</a:t>
            </a:r>
          </a:p>
          <a:p>
            <a:pPr marL="0" lvl="1" indent="0" rtl="0">
              <a:lnSpc>
                <a:spcPct val="150000"/>
              </a:lnSpc>
              <a:spcBef>
                <a:spcPts val="1000"/>
              </a:spcBef>
              <a:spcAft>
                <a:spcPts val="1200"/>
              </a:spcAft>
              <a:buNone/>
            </a:pPr>
            <a:r>
              <a:rPr lang="vi-VN" noProof="0"/>
              <a:t>Mức hai</a:t>
            </a:r>
          </a:p>
          <a:p>
            <a:pPr marL="0" lvl="2" indent="0" rtl="0">
              <a:lnSpc>
                <a:spcPct val="150000"/>
              </a:lnSpc>
              <a:spcBef>
                <a:spcPts val="1000"/>
              </a:spcBef>
              <a:spcAft>
                <a:spcPts val="1200"/>
              </a:spcAft>
              <a:buNone/>
            </a:pPr>
            <a:r>
              <a:rPr lang="vi-VN" noProof="0"/>
              <a:t>Mức ba</a:t>
            </a:r>
          </a:p>
          <a:p>
            <a:pPr marL="0" lvl="3" indent="0" rtl="0">
              <a:lnSpc>
                <a:spcPct val="150000"/>
              </a:lnSpc>
              <a:spcBef>
                <a:spcPts val="1000"/>
              </a:spcBef>
              <a:spcAft>
                <a:spcPts val="1200"/>
              </a:spcAft>
              <a:buNone/>
            </a:pPr>
            <a:r>
              <a:rPr lang="vi-VN" noProof="0"/>
              <a:t>Mức bốn</a:t>
            </a:r>
          </a:p>
          <a:p>
            <a:pPr marL="0" lvl="4" indent="0" rtl="0">
              <a:lnSpc>
                <a:spcPct val="150000"/>
              </a:lnSpc>
              <a:spcBef>
                <a:spcPts val="1000"/>
              </a:spcBef>
              <a:spcAft>
                <a:spcPts val="1200"/>
              </a:spcAft>
              <a:buNone/>
            </a:pPr>
            <a:r>
              <a:rPr lang="vi-VN" noProof="0"/>
              <a:t>Mức năm</a:t>
            </a:r>
            <a:endParaRPr lang="vi-VN" noProof="0"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Hình chữ nhật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vi-VN" sz="1800" noProof="0" dirty="0"/>
          </a:p>
        </p:txBody>
      </p:sp>
      <p:sp>
        <p:nvSpPr>
          <p:cNvPr id="2" name="Chỗ dành sẵn cho Tiêu đề 1"/>
          <p:cNvSpPr>
            <a:spLocks noGrp="1"/>
          </p:cNvSpPr>
          <p:nvPr>
            <p:ph type="title"/>
          </p:nvPr>
        </p:nvSpPr>
        <p:spPr>
          <a:xfrm>
            <a:off x="521208" y="448056"/>
            <a:ext cx="11066358" cy="640080"/>
          </a:xfrm>
          <a:prstGeom prst="rect">
            <a:avLst/>
          </a:prstGeom>
        </p:spPr>
        <p:txBody>
          <a:bodyPr vert="horz" lIns="91440" tIns="45720" rIns="91440" bIns="45720" rtlCol="0" anchor="b" anchorCtr="0">
            <a:normAutofit/>
          </a:bodyPr>
          <a:lstStyle/>
          <a:p>
            <a:pPr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tiêu đề Bản cái</a:t>
            </a:r>
          </a:p>
        </p:txBody>
      </p:sp>
      <p:sp>
        <p:nvSpPr>
          <p:cNvPr id="3" name="Chỗ dành sẵn cho Văn bản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vi-VN" noProof="0" dirty="0" err="1"/>
              <a:t>Chỉnh</a:t>
            </a:r>
            <a:r>
              <a:rPr lang="vi-VN" noProof="0" dirty="0"/>
              <a:t> sửa </a:t>
            </a:r>
            <a:r>
              <a:rPr lang="vi-VN" noProof="0" dirty="0" err="1"/>
              <a:t>kiểu</a:t>
            </a:r>
            <a:r>
              <a:rPr lang="vi-VN" noProof="0" dirty="0"/>
              <a:t> văn bản </a:t>
            </a:r>
            <a:r>
              <a:rPr lang="vi-VN" noProof="0" dirty="0" err="1"/>
              <a:t>Bản</a:t>
            </a:r>
            <a:r>
              <a:rPr lang="vi-VN" noProof="0" dirty="0"/>
              <a:t> </a:t>
            </a:r>
            <a:r>
              <a:rPr lang="vi-VN" noProof="0" dirty="0" err="1"/>
              <a:t>cái</a:t>
            </a:r>
            <a:endParaRPr lang="vi-VN" noProof="0" dirty="0"/>
          </a:p>
          <a:p>
            <a:pPr marL="228600" lvl="0" indent="-228600" algn="l" defTabSz="914400" rtl="0" eaLnBrk="1" latinLnBrk="0" hangingPunct="1">
              <a:lnSpc>
                <a:spcPct val="90000"/>
              </a:lnSpc>
              <a:spcBef>
                <a:spcPct val="30000"/>
              </a:spcBef>
              <a:buFont typeface="Arial" panose="020B0604020202020204" pitchFamily="34" charset="0"/>
              <a:buChar char="•"/>
            </a:pPr>
            <a:r>
              <a:rPr lang="vi-VN" noProof="0" dirty="0" err="1"/>
              <a:t>Mức</a:t>
            </a:r>
            <a:r>
              <a:rPr lang="vi-VN" noProof="0" dirty="0"/>
              <a:t> hai</a:t>
            </a:r>
          </a:p>
          <a:p>
            <a:pPr marL="685800" lvl="1" indent="-228600" algn="l" defTabSz="914400" rtl="0" eaLnBrk="1" latinLnBrk="0" hangingPunct="1">
              <a:lnSpc>
                <a:spcPct val="90000"/>
              </a:lnSpc>
              <a:spcBef>
                <a:spcPct val="30000"/>
              </a:spcBef>
              <a:buFont typeface="Arial" panose="020B0604020202020204" pitchFamily="34" charset="0"/>
              <a:buChar char="•"/>
            </a:pPr>
            <a:r>
              <a:rPr lang="vi-VN" noProof="0" dirty="0" err="1"/>
              <a:t>Mức</a:t>
            </a:r>
            <a:r>
              <a:rPr lang="vi-VN" noProof="0" dirty="0"/>
              <a:t> ba</a:t>
            </a:r>
          </a:p>
          <a:p>
            <a:pPr marL="1143000" lvl="2" indent="-228600" algn="l" defTabSz="914400" rtl="0" eaLnBrk="1" latinLnBrk="0" hangingPunct="1">
              <a:lnSpc>
                <a:spcPct val="90000"/>
              </a:lnSpc>
              <a:spcBef>
                <a:spcPct val="30000"/>
              </a:spcBef>
              <a:buFont typeface="Arial" panose="020B0604020202020204" pitchFamily="34" charset="0"/>
              <a:buChar char="•"/>
            </a:pPr>
            <a:r>
              <a:rPr lang="vi-VN" noProof="0" dirty="0" err="1"/>
              <a:t>Mức</a:t>
            </a:r>
            <a:r>
              <a:rPr lang="vi-VN" noProof="0" dirty="0"/>
              <a:t> bốn</a:t>
            </a:r>
          </a:p>
          <a:p>
            <a:pPr marL="1600200" lvl="3" indent="-228600" algn="l" defTabSz="914400" rtl="0" eaLnBrk="1" latinLnBrk="0" hangingPunct="1">
              <a:lnSpc>
                <a:spcPct val="90000"/>
              </a:lnSpc>
              <a:spcBef>
                <a:spcPct val="30000"/>
              </a:spcBef>
              <a:buFont typeface="Arial" panose="020B0604020202020204" pitchFamily="34" charset="0"/>
              <a:buChar char="•"/>
            </a:pPr>
            <a:r>
              <a:rPr lang="vi-VN" noProof="0" dirty="0" err="1"/>
              <a:t>Mức</a:t>
            </a:r>
            <a:r>
              <a:rPr lang="vi-VN" noProof="0" dirty="0"/>
              <a:t> năm</a:t>
            </a:r>
          </a:p>
        </p:txBody>
      </p:sp>
      <p:sp>
        <p:nvSpPr>
          <p:cNvPr id="4" name="Chỗ dành sẵn cho Ngày tháng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4F27F700-C69E-4A87-B179-12778D21E581}" type="datetime1">
              <a:rPr lang="vi-VN" smtClean="0"/>
              <a:pPr/>
              <a:t>14/10/2019</a:t>
            </a:fld>
            <a:endParaRPr lang="vi-VN" dirty="0"/>
          </a:p>
        </p:txBody>
      </p:sp>
      <p:sp>
        <p:nvSpPr>
          <p:cNvPr id="5" name="Chỗ dành sẵn cho Chân trang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vi-VN" noProof="0" dirty="0"/>
          </a:p>
        </p:txBody>
      </p:sp>
      <p:sp>
        <p:nvSpPr>
          <p:cNvPr id="6" name="Chỗ dành sẵn cho Số hiệu Bản chiếu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vi-VN" noProof="0" smtClean="0"/>
              <a:pPr/>
              <a:t>‹#›</a:t>
            </a:fld>
            <a:endParaRPr lang="vi-VN" noProof="0" dirty="0"/>
          </a:p>
        </p:txBody>
      </p:sp>
      <p:cxnSp>
        <p:nvCxnSpPr>
          <p:cNvPr id="8" name="Đường nối Thẳng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F4889-7B4D-4D83-8DAF-C1ED87C99DE6}"/>
              </a:ext>
            </a:extLst>
          </p:cNvPr>
          <p:cNvSpPr>
            <a:spLocks noGrp="1"/>
          </p:cNvSpPr>
          <p:nvPr>
            <p:ph type="title"/>
          </p:nvPr>
        </p:nvSpPr>
        <p:spPr>
          <a:xfrm>
            <a:off x="562821" y="2293034"/>
            <a:ext cx="11066358" cy="1456006"/>
          </a:xfrm>
        </p:spPr>
        <p:txBody>
          <a:bodyPr>
            <a:normAutofit/>
          </a:bodyPr>
          <a:lstStyle/>
          <a:p>
            <a:pPr algn="ctr"/>
            <a:r>
              <a:rPr lang="en-US" sz="4800">
                <a:solidFill>
                  <a:schemeClr val="bg1"/>
                </a:solidFill>
              </a:rPr>
              <a:t>Release Testing</a:t>
            </a:r>
          </a:p>
        </p:txBody>
      </p:sp>
    </p:spTree>
    <p:extLst>
      <p:ext uri="{BB962C8B-B14F-4D97-AF65-F5344CB8AC3E}">
        <p14:creationId xmlns:p14="http://schemas.microsoft.com/office/powerpoint/2010/main" val="3040021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3F1F418-5454-4B8E-9D32-7DDCEDAE2009}"/>
              </a:ext>
            </a:extLst>
          </p:cNvPr>
          <p:cNvSpPr>
            <a:spLocks noGrp="1"/>
          </p:cNvSpPr>
          <p:nvPr>
            <p:ph type="title"/>
          </p:nvPr>
        </p:nvSpPr>
        <p:spPr/>
        <p:txBody>
          <a:bodyPr/>
          <a:lstStyle/>
          <a:p>
            <a:r>
              <a:rPr lang="en-US" dirty="0" err="1"/>
              <a:t>Hệ</a:t>
            </a:r>
            <a:r>
              <a:rPr lang="en-US" dirty="0"/>
              <a:t> </a:t>
            </a:r>
            <a:r>
              <a:rPr lang="en-US" dirty="0" err="1"/>
              <a:t>thống</a:t>
            </a:r>
            <a:r>
              <a:rPr lang="en-US" dirty="0"/>
              <a:t> </a:t>
            </a:r>
            <a:r>
              <a:rPr lang="en-US" dirty="0" err="1"/>
              <a:t>mentcare</a:t>
            </a:r>
            <a:endParaRPr lang="en-US" dirty="0"/>
          </a:p>
        </p:txBody>
      </p:sp>
      <p:sp>
        <p:nvSpPr>
          <p:cNvPr id="3" name="Chỗ dành sẵn cho Nội dung 2">
            <a:extLst>
              <a:ext uri="{FF2B5EF4-FFF2-40B4-BE49-F238E27FC236}">
                <a16:creationId xmlns:a16="http://schemas.microsoft.com/office/drawing/2014/main" id="{EB27C52A-2F5F-477E-9566-490F8695ACDC}"/>
              </a:ext>
            </a:extLst>
          </p:cNvPr>
          <p:cNvSpPr>
            <a:spLocks noGrp="1"/>
          </p:cNvSpPr>
          <p:nvPr>
            <p:ph sz="quarter" idx="10"/>
          </p:nvPr>
        </p:nvSpPr>
        <p:spPr>
          <a:xfrm>
            <a:off x="655980" y="1422244"/>
            <a:ext cx="4078136" cy="4987700"/>
          </a:xfrm>
        </p:spPr>
        <p:txBody>
          <a:bodyPr>
            <a:noAutofit/>
          </a:bodyPr>
          <a:lstStyle/>
          <a:p>
            <a:pPr algn="just">
              <a:lnSpc>
                <a:spcPct val="100000"/>
              </a:lnSpc>
              <a:spcBef>
                <a:spcPts val="600"/>
              </a:spcBef>
              <a:spcAft>
                <a:spcPts val="600"/>
              </a:spcAft>
            </a:pPr>
            <a:r>
              <a:rPr lang="en-US" sz="1600" dirty="0" err="1"/>
              <a:t>Kịch</a:t>
            </a:r>
            <a:r>
              <a:rPr lang="en-US" sz="1600" dirty="0"/>
              <a:t> </a:t>
            </a:r>
            <a:r>
              <a:rPr lang="en-US" sz="1600" dirty="0" err="1"/>
              <a:t>bản</a:t>
            </a:r>
            <a:r>
              <a:rPr lang="en-US" sz="1600" dirty="0"/>
              <a:t> </a:t>
            </a:r>
            <a:r>
              <a:rPr lang="en-US" sz="1600" dirty="0" err="1"/>
              <a:t>này</a:t>
            </a:r>
            <a:r>
              <a:rPr lang="en-US" sz="1600" dirty="0"/>
              <a:t> </a:t>
            </a:r>
            <a:r>
              <a:rPr lang="en-US" sz="1600" dirty="0" err="1"/>
              <a:t>kiểm</a:t>
            </a:r>
            <a:r>
              <a:rPr lang="en-US" sz="1600" dirty="0"/>
              <a:t> </a:t>
            </a:r>
            <a:r>
              <a:rPr lang="en-US" sz="1600" dirty="0" err="1"/>
              <a:t>tra</a:t>
            </a:r>
            <a:r>
              <a:rPr lang="en-US" sz="1600" dirty="0"/>
              <a:t> </a:t>
            </a:r>
            <a:r>
              <a:rPr lang="en-US" sz="1600" dirty="0" err="1"/>
              <a:t>một</a:t>
            </a:r>
            <a:r>
              <a:rPr lang="en-US" sz="1600" dirty="0"/>
              <a:t> </a:t>
            </a:r>
            <a:r>
              <a:rPr lang="en-US" sz="1600" dirty="0" err="1"/>
              <a:t>số</a:t>
            </a:r>
            <a:r>
              <a:rPr lang="en-US" sz="1600" dirty="0"/>
              <a:t> </a:t>
            </a:r>
            <a:r>
              <a:rPr lang="en-US" sz="1600" dirty="0" err="1"/>
              <a:t>tính</a:t>
            </a:r>
            <a:r>
              <a:rPr lang="en-US" sz="1600" dirty="0"/>
              <a:t> </a:t>
            </a:r>
            <a:r>
              <a:rPr lang="en-US" sz="1600" dirty="0" err="1"/>
              <a:t>năng</a:t>
            </a:r>
            <a:r>
              <a:rPr lang="en-US" sz="1600" dirty="0"/>
              <a:t> </a:t>
            </a:r>
            <a:r>
              <a:rPr lang="en-US" sz="1600" dirty="0" err="1"/>
              <a:t>của</a:t>
            </a:r>
            <a:r>
              <a:rPr lang="en-US" sz="1600" dirty="0"/>
              <a:t> </a:t>
            </a:r>
            <a:r>
              <a:rPr lang="en-US" sz="1600" dirty="0" err="1"/>
              <a:t>hệ</a:t>
            </a:r>
            <a:r>
              <a:rPr lang="en-US" sz="1600" dirty="0"/>
              <a:t> </a:t>
            </a:r>
            <a:r>
              <a:rPr lang="en-US" sz="1600" dirty="0" err="1"/>
              <a:t>thống</a:t>
            </a:r>
            <a:r>
              <a:rPr lang="en-US" sz="1600" dirty="0"/>
              <a:t> </a:t>
            </a:r>
            <a:r>
              <a:rPr lang="en-US" sz="1600" dirty="0" err="1"/>
              <a:t>Mentcare</a:t>
            </a:r>
            <a:r>
              <a:rPr lang="en-US" sz="1600" dirty="0"/>
              <a:t>:</a:t>
            </a:r>
          </a:p>
          <a:p>
            <a:pPr marL="285750" lvl="0" indent="-285750" algn="just">
              <a:lnSpc>
                <a:spcPct val="100000"/>
              </a:lnSpc>
              <a:buFont typeface="Arial" panose="020B0604020202020204" pitchFamily="34" charset="0"/>
              <a:buChar char="•"/>
            </a:pPr>
            <a:r>
              <a:rPr lang="en-US" sz="1600" dirty="0"/>
              <a:t>Xác </a:t>
            </a:r>
            <a:r>
              <a:rPr lang="en-US" sz="1600" dirty="0" err="1"/>
              <a:t>thực</a:t>
            </a:r>
            <a:r>
              <a:rPr lang="en-US" sz="1600" dirty="0"/>
              <a:t> </a:t>
            </a:r>
            <a:r>
              <a:rPr lang="en-US" sz="1600" dirty="0" err="1"/>
              <a:t>bằng</a:t>
            </a:r>
            <a:r>
              <a:rPr lang="en-US" sz="1600" dirty="0"/>
              <a:t> </a:t>
            </a:r>
            <a:r>
              <a:rPr lang="en-US" sz="1600" dirty="0" err="1"/>
              <a:t>cách</a:t>
            </a:r>
            <a:r>
              <a:rPr lang="en-US" sz="1600" dirty="0"/>
              <a:t> </a:t>
            </a:r>
            <a:r>
              <a:rPr lang="en-US" sz="1600" dirty="0" err="1"/>
              <a:t>đăng</a:t>
            </a:r>
            <a:r>
              <a:rPr lang="en-US" sz="1600" dirty="0"/>
              <a:t> </a:t>
            </a:r>
            <a:r>
              <a:rPr lang="en-US" sz="1600" dirty="0" err="1"/>
              <a:t>nhập</a:t>
            </a:r>
            <a:r>
              <a:rPr lang="en-US" sz="1600" dirty="0"/>
              <a:t> </a:t>
            </a:r>
            <a:r>
              <a:rPr lang="en-US" sz="1600" dirty="0" err="1"/>
              <a:t>vào</a:t>
            </a:r>
            <a:r>
              <a:rPr lang="en-US" sz="1600" dirty="0"/>
              <a:t> </a:t>
            </a:r>
            <a:r>
              <a:rPr lang="en-US" sz="1600" dirty="0" err="1"/>
              <a:t>hệ</a:t>
            </a:r>
            <a:r>
              <a:rPr lang="en-US" sz="1600" dirty="0"/>
              <a:t> </a:t>
            </a:r>
            <a:r>
              <a:rPr lang="en-US" sz="1600" dirty="0" err="1"/>
              <a:t>thống</a:t>
            </a:r>
            <a:r>
              <a:rPr lang="en-US" sz="1600" dirty="0"/>
              <a:t>.</a:t>
            </a:r>
          </a:p>
          <a:p>
            <a:pPr marL="285750" lvl="0" indent="-285750" algn="just">
              <a:lnSpc>
                <a:spcPct val="100000"/>
              </a:lnSpc>
              <a:buFont typeface="Arial" panose="020B0604020202020204" pitchFamily="34" charset="0"/>
              <a:buChar char="•"/>
            </a:pPr>
            <a:r>
              <a:rPr lang="en-US" sz="1600" dirty="0" err="1"/>
              <a:t>Tải</a:t>
            </a:r>
            <a:r>
              <a:rPr lang="en-US" sz="1600" dirty="0"/>
              <a:t> </a:t>
            </a:r>
            <a:r>
              <a:rPr lang="en-US" sz="1600" dirty="0" err="1"/>
              <a:t>xuống</a:t>
            </a:r>
            <a:r>
              <a:rPr lang="en-US" sz="1600" dirty="0"/>
              <a:t> </a:t>
            </a:r>
            <a:r>
              <a:rPr lang="en-US" sz="1600" dirty="0" err="1"/>
              <a:t>và</a:t>
            </a:r>
            <a:r>
              <a:rPr lang="en-US" sz="1600" dirty="0"/>
              <a:t> </a:t>
            </a:r>
            <a:r>
              <a:rPr lang="en-US" sz="1600" dirty="0" err="1"/>
              <a:t>tải</a:t>
            </a:r>
            <a:r>
              <a:rPr lang="en-US" sz="1600" dirty="0"/>
              <a:t> </a:t>
            </a:r>
            <a:r>
              <a:rPr lang="en-US" sz="1600" dirty="0" err="1"/>
              <a:t>lên</a:t>
            </a:r>
            <a:r>
              <a:rPr lang="en-US" sz="1600" dirty="0"/>
              <a:t> </a:t>
            </a:r>
            <a:r>
              <a:rPr lang="en-US" sz="1600" dirty="0" err="1"/>
              <a:t>hồ</a:t>
            </a:r>
            <a:r>
              <a:rPr lang="en-US" sz="1600" dirty="0"/>
              <a:t> </a:t>
            </a:r>
            <a:r>
              <a:rPr lang="en-US" sz="1600" dirty="0" err="1"/>
              <a:t>sơ</a:t>
            </a:r>
            <a:r>
              <a:rPr lang="en-US" sz="1600" dirty="0"/>
              <a:t> </a:t>
            </a:r>
            <a:r>
              <a:rPr lang="en-US" sz="1600" dirty="0" err="1"/>
              <a:t>bệnh</a:t>
            </a:r>
            <a:r>
              <a:rPr lang="en-US" sz="1600" dirty="0"/>
              <a:t> </a:t>
            </a:r>
            <a:r>
              <a:rPr lang="en-US" sz="1600" dirty="0" err="1"/>
              <a:t>nhân</a:t>
            </a:r>
            <a:r>
              <a:rPr lang="en-US" sz="1600" dirty="0"/>
              <a:t> </a:t>
            </a:r>
            <a:r>
              <a:rPr lang="en-US" sz="1600" dirty="0" err="1"/>
              <a:t>được</a:t>
            </a:r>
            <a:r>
              <a:rPr lang="en-US" sz="1600" dirty="0"/>
              <a:t> </a:t>
            </a:r>
            <a:r>
              <a:rPr lang="en-US" sz="1600" dirty="0" err="1"/>
              <a:t>chỉ</a:t>
            </a:r>
            <a:r>
              <a:rPr lang="en-US" sz="1600" dirty="0"/>
              <a:t> </a:t>
            </a:r>
            <a:r>
              <a:rPr lang="en-US" sz="1600" dirty="0" err="1"/>
              <a:t>định</a:t>
            </a:r>
            <a:r>
              <a:rPr lang="en-US" sz="1600" dirty="0"/>
              <a:t> </a:t>
            </a:r>
            <a:r>
              <a:rPr lang="en-US" sz="1600" dirty="0" err="1"/>
              <a:t>vào</a:t>
            </a:r>
            <a:r>
              <a:rPr lang="en-US" sz="1600" dirty="0"/>
              <a:t> </a:t>
            </a:r>
            <a:r>
              <a:rPr lang="en-US" sz="1600" dirty="0" err="1"/>
              <a:t>máy</a:t>
            </a:r>
            <a:r>
              <a:rPr lang="en-US" sz="1600" dirty="0"/>
              <a:t> </a:t>
            </a:r>
            <a:r>
              <a:rPr lang="en-US" sz="1600" dirty="0" err="1"/>
              <a:t>tính</a:t>
            </a:r>
            <a:r>
              <a:rPr lang="en-US" sz="1600" dirty="0"/>
              <a:t> </a:t>
            </a:r>
            <a:r>
              <a:rPr lang="en-US" sz="1600" dirty="0" err="1"/>
              <a:t>xách</a:t>
            </a:r>
            <a:r>
              <a:rPr lang="en-US" sz="1600" dirty="0"/>
              <a:t> </a:t>
            </a:r>
            <a:r>
              <a:rPr lang="en-US" sz="1600" dirty="0" err="1"/>
              <a:t>tay</a:t>
            </a:r>
            <a:r>
              <a:rPr lang="en-US" sz="1600" dirty="0"/>
              <a:t>.</a:t>
            </a:r>
          </a:p>
          <a:p>
            <a:pPr marL="285750" lvl="0" indent="-285750" algn="just">
              <a:lnSpc>
                <a:spcPct val="100000"/>
              </a:lnSpc>
              <a:spcBef>
                <a:spcPts val="600"/>
              </a:spcBef>
              <a:spcAft>
                <a:spcPts val="600"/>
              </a:spcAft>
              <a:buFont typeface="Arial" panose="020B0604020202020204" pitchFamily="34" charset="0"/>
              <a:buChar char="•"/>
            </a:pPr>
            <a:r>
              <a:rPr lang="en-US" sz="1600" dirty="0" err="1"/>
              <a:t>Lên</a:t>
            </a:r>
            <a:r>
              <a:rPr lang="en-US" sz="1600" dirty="0"/>
              <a:t> </a:t>
            </a:r>
            <a:r>
              <a:rPr lang="en-US" sz="1600" dirty="0" err="1"/>
              <a:t>lịch</a:t>
            </a:r>
            <a:r>
              <a:rPr lang="en-US" sz="1600" dirty="0"/>
              <a:t> </a:t>
            </a:r>
            <a:r>
              <a:rPr lang="en-US" sz="1600" dirty="0" err="1"/>
              <a:t>khám</a:t>
            </a:r>
            <a:r>
              <a:rPr lang="en-US" sz="1600" dirty="0"/>
              <a:t> </a:t>
            </a:r>
            <a:r>
              <a:rPr lang="en-US" sz="1600" dirty="0" err="1"/>
              <a:t>tại</a:t>
            </a:r>
            <a:r>
              <a:rPr lang="en-US" sz="1600" dirty="0"/>
              <a:t> </a:t>
            </a:r>
            <a:r>
              <a:rPr lang="en-US" sz="1600" dirty="0" err="1"/>
              <a:t>nhà</a:t>
            </a:r>
            <a:r>
              <a:rPr lang="en-US" sz="1600" dirty="0"/>
              <a:t>.</a:t>
            </a:r>
          </a:p>
          <a:p>
            <a:pPr marL="285750" lvl="0" indent="-285750" algn="just">
              <a:lnSpc>
                <a:spcPct val="100000"/>
              </a:lnSpc>
              <a:buFont typeface="Arial" panose="020B0604020202020204" pitchFamily="34" charset="0"/>
              <a:buChar char="•"/>
            </a:pPr>
            <a:r>
              <a:rPr lang="en-US" sz="1600" dirty="0" err="1"/>
              <a:t>Mã</a:t>
            </a:r>
            <a:r>
              <a:rPr lang="en-US" sz="1600" dirty="0"/>
              <a:t> </a:t>
            </a:r>
            <a:r>
              <a:rPr lang="en-US" sz="1600" dirty="0" err="1"/>
              <a:t>hóa</a:t>
            </a:r>
            <a:r>
              <a:rPr lang="en-US" sz="1600" dirty="0"/>
              <a:t> </a:t>
            </a:r>
            <a:r>
              <a:rPr lang="en-US" sz="1600" dirty="0" err="1"/>
              <a:t>và</a:t>
            </a:r>
            <a:r>
              <a:rPr lang="en-US" sz="1600" dirty="0"/>
              <a:t> </a:t>
            </a:r>
            <a:r>
              <a:rPr lang="en-US" sz="1600" dirty="0" err="1"/>
              <a:t>giải</a:t>
            </a:r>
            <a:r>
              <a:rPr lang="en-US" sz="1600" dirty="0"/>
              <a:t> </a:t>
            </a:r>
            <a:r>
              <a:rPr lang="en-US" sz="1600" dirty="0" err="1"/>
              <a:t>mã</a:t>
            </a:r>
            <a:r>
              <a:rPr lang="en-US" sz="1600" dirty="0"/>
              <a:t> </a:t>
            </a:r>
            <a:r>
              <a:rPr lang="en-US" sz="1600" dirty="0" err="1"/>
              <a:t>hồ</a:t>
            </a:r>
            <a:r>
              <a:rPr lang="en-US" sz="1600" dirty="0"/>
              <a:t> </a:t>
            </a:r>
            <a:r>
              <a:rPr lang="en-US" sz="1600" dirty="0" err="1"/>
              <a:t>sơ</a:t>
            </a:r>
            <a:r>
              <a:rPr lang="en-US" sz="1600" dirty="0"/>
              <a:t> </a:t>
            </a:r>
            <a:r>
              <a:rPr lang="en-US" sz="1600" dirty="0" err="1"/>
              <a:t>bệnh</a:t>
            </a:r>
            <a:r>
              <a:rPr lang="en-US" sz="1600" dirty="0"/>
              <a:t> </a:t>
            </a:r>
            <a:r>
              <a:rPr lang="en-US" sz="1600" dirty="0" err="1"/>
              <a:t>nhân</a:t>
            </a:r>
            <a:r>
              <a:rPr lang="en-US" sz="1600" dirty="0"/>
              <a:t> </a:t>
            </a:r>
            <a:r>
              <a:rPr lang="en-US" sz="1600" dirty="0" err="1"/>
              <a:t>trên</a:t>
            </a:r>
            <a:r>
              <a:rPr lang="en-US" sz="1600" dirty="0"/>
              <a:t> </a:t>
            </a:r>
            <a:r>
              <a:rPr lang="en-US" sz="1600" dirty="0" err="1"/>
              <a:t>thiết</a:t>
            </a:r>
            <a:r>
              <a:rPr lang="en-US" sz="1600" dirty="0"/>
              <a:t> </a:t>
            </a:r>
            <a:r>
              <a:rPr lang="en-US" sz="1600" dirty="0" err="1"/>
              <a:t>bị</a:t>
            </a:r>
            <a:r>
              <a:rPr lang="en-US" sz="1600" dirty="0"/>
              <a:t> di </a:t>
            </a:r>
            <a:r>
              <a:rPr lang="en-US" sz="1600" dirty="0" err="1"/>
              <a:t>động</a:t>
            </a:r>
            <a:r>
              <a:rPr lang="en-US" sz="1600" dirty="0"/>
              <a:t>.</a:t>
            </a:r>
          </a:p>
          <a:p>
            <a:pPr marL="285750" lvl="0" indent="-285750" algn="just">
              <a:lnSpc>
                <a:spcPct val="100000"/>
              </a:lnSpc>
              <a:buFont typeface="Arial" panose="020B0604020202020204" pitchFamily="34" charset="0"/>
              <a:buChar char="•"/>
            </a:pPr>
            <a:r>
              <a:rPr lang="en-US" sz="1600" dirty="0" err="1"/>
              <a:t>Ghi</a:t>
            </a:r>
            <a:r>
              <a:rPr lang="en-US" sz="1600" dirty="0"/>
              <a:t> </a:t>
            </a:r>
            <a:r>
              <a:rPr lang="en-US" sz="1600" dirty="0" err="1"/>
              <a:t>lại</a:t>
            </a:r>
            <a:r>
              <a:rPr lang="en-US" sz="1600" dirty="0"/>
              <a:t> </a:t>
            </a:r>
            <a:r>
              <a:rPr lang="en-US" sz="1600" dirty="0" err="1"/>
              <a:t>và</a:t>
            </a:r>
            <a:r>
              <a:rPr lang="en-US" sz="1600" dirty="0"/>
              <a:t> </a:t>
            </a:r>
            <a:r>
              <a:rPr lang="en-US" sz="1600" dirty="0" err="1"/>
              <a:t>sửa</a:t>
            </a:r>
            <a:r>
              <a:rPr lang="en-US" sz="1600" dirty="0"/>
              <a:t> </a:t>
            </a:r>
            <a:r>
              <a:rPr lang="en-US" sz="1600" dirty="0" err="1"/>
              <a:t>đổi</a:t>
            </a:r>
            <a:r>
              <a:rPr lang="en-US" sz="1600" dirty="0"/>
              <a:t>.</a:t>
            </a:r>
          </a:p>
          <a:p>
            <a:pPr marL="285750" lvl="0" indent="-285750" algn="just">
              <a:lnSpc>
                <a:spcPct val="100000"/>
              </a:lnSpc>
              <a:buFont typeface="Arial" panose="020B0604020202020204" pitchFamily="34" charset="0"/>
              <a:buChar char="•"/>
            </a:pPr>
            <a:r>
              <a:rPr lang="en-US" sz="1600" dirty="0" err="1"/>
              <a:t>Liên</a:t>
            </a:r>
            <a:r>
              <a:rPr lang="en-US" sz="1600" dirty="0"/>
              <a:t> </a:t>
            </a:r>
            <a:r>
              <a:rPr lang="en-US" sz="1600" dirty="0" err="1"/>
              <a:t>kết</a:t>
            </a:r>
            <a:r>
              <a:rPr lang="en-US" sz="1600" dirty="0"/>
              <a:t> </a:t>
            </a:r>
            <a:r>
              <a:rPr lang="en-US" sz="1600" dirty="0" err="1"/>
              <a:t>với</a:t>
            </a:r>
            <a:r>
              <a:rPr lang="en-US" sz="1600" dirty="0"/>
              <a:t> </a:t>
            </a:r>
            <a:r>
              <a:rPr lang="en-US" sz="1600" dirty="0" err="1"/>
              <a:t>cơ</a:t>
            </a:r>
            <a:r>
              <a:rPr lang="en-US" sz="1600" dirty="0"/>
              <a:t> </a:t>
            </a:r>
            <a:r>
              <a:rPr lang="en-US" sz="1600" dirty="0" err="1"/>
              <a:t>sở</a:t>
            </a:r>
            <a:r>
              <a:rPr lang="en-US" sz="1600" dirty="0"/>
              <a:t> </a:t>
            </a:r>
            <a:r>
              <a:rPr lang="en-US" sz="1600" dirty="0" err="1"/>
              <a:t>dữ</a:t>
            </a:r>
            <a:r>
              <a:rPr lang="en-US" sz="1600" dirty="0"/>
              <a:t> </a:t>
            </a:r>
            <a:r>
              <a:rPr lang="en-US" sz="1600" dirty="0" err="1"/>
              <a:t>liệu</a:t>
            </a:r>
            <a:r>
              <a:rPr lang="en-US" sz="1600" dirty="0"/>
              <a:t> </a:t>
            </a:r>
            <a:r>
              <a:rPr lang="en-US" sz="1600" dirty="0" err="1"/>
              <a:t>thuốc</a:t>
            </a:r>
            <a:r>
              <a:rPr lang="en-US" sz="1600" dirty="0"/>
              <a:t> </a:t>
            </a:r>
            <a:r>
              <a:rPr lang="en-US" sz="1600" dirty="0" err="1"/>
              <a:t>duy</a:t>
            </a:r>
            <a:r>
              <a:rPr lang="en-US" sz="1600" dirty="0"/>
              <a:t> </a:t>
            </a:r>
            <a:r>
              <a:rPr lang="en-US" sz="1600" dirty="0" err="1"/>
              <a:t>trì</a:t>
            </a:r>
            <a:r>
              <a:rPr lang="en-US" sz="1600" dirty="0"/>
              <a:t> </a:t>
            </a:r>
            <a:r>
              <a:rPr lang="en-US" sz="1600" dirty="0" err="1"/>
              <a:t>thông</a:t>
            </a:r>
            <a:r>
              <a:rPr lang="en-US" sz="1600" dirty="0"/>
              <a:t> tin </a:t>
            </a:r>
            <a:r>
              <a:rPr lang="en-US" sz="1600" dirty="0" err="1"/>
              <a:t>tác</a:t>
            </a:r>
            <a:r>
              <a:rPr lang="en-US" sz="1600" dirty="0"/>
              <a:t> </a:t>
            </a:r>
            <a:r>
              <a:rPr lang="en-US" sz="1600" dirty="0" err="1"/>
              <a:t>dụng</a:t>
            </a:r>
            <a:r>
              <a:rPr lang="en-US" sz="1600" dirty="0"/>
              <a:t> </a:t>
            </a:r>
            <a:r>
              <a:rPr lang="en-US" sz="1600" dirty="0" err="1"/>
              <a:t>phụ</a:t>
            </a:r>
            <a:r>
              <a:rPr lang="en-US" sz="1600" dirty="0"/>
              <a:t>.</a:t>
            </a:r>
          </a:p>
          <a:p>
            <a:pPr marL="285750" lvl="0" indent="-285750" algn="just">
              <a:lnSpc>
                <a:spcPct val="100000"/>
              </a:lnSpc>
              <a:buFont typeface="Arial" panose="020B0604020202020204" pitchFamily="34" charset="0"/>
              <a:buChar char="•"/>
            </a:pPr>
            <a:r>
              <a:rPr lang="en-US" sz="1600" dirty="0" err="1"/>
              <a:t>Hệ</a:t>
            </a:r>
            <a:r>
              <a:rPr lang="en-US" sz="1600" dirty="0"/>
              <a:t> </a:t>
            </a:r>
            <a:r>
              <a:rPr lang="en-US" sz="1600" dirty="0" err="1"/>
              <a:t>thống</a:t>
            </a:r>
            <a:r>
              <a:rPr lang="en-US" sz="1600" dirty="0"/>
              <a:t> </a:t>
            </a:r>
            <a:r>
              <a:rPr lang="en-US" sz="1600" dirty="0" err="1"/>
              <a:t>nhắc</a:t>
            </a:r>
            <a:r>
              <a:rPr lang="en-US" sz="1600" dirty="0"/>
              <a:t> </a:t>
            </a:r>
            <a:r>
              <a:rPr lang="en-US" sz="1600" dirty="0" err="1"/>
              <a:t>nhở</a:t>
            </a:r>
            <a:r>
              <a:rPr lang="en-US" sz="1600" dirty="0"/>
              <a:t> </a:t>
            </a:r>
            <a:r>
              <a:rPr lang="en-US" sz="1600" dirty="0" err="1"/>
              <a:t>cuộc</a:t>
            </a:r>
            <a:r>
              <a:rPr lang="en-US" sz="1600" dirty="0"/>
              <a:t> </a:t>
            </a:r>
            <a:r>
              <a:rPr lang="en-US" sz="1600" dirty="0" err="1"/>
              <a:t>gọi</a:t>
            </a:r>
            <a:r>
              <a:rPr lang="en-US" sz="1600" dirty="0"/>
              <a:t>.</a:t>
            </a:r>
          </a:p>
          <a:p>
            <a:endParaRPr lang="en-US" dirty="0"/>
          </a:p>
        </p:txBody>
      </p:sp>
      <p:pic>
        <p:nvPicPr>
          <p:cNvPr id="4" name="Hình ảnh 3">
            <a:extLst>
              <a:ext uri="{FF2B5EF4-FFF2-40B4-BE49-F238E27FC236}">
                <a16:creationId xmlns:a16="http://schemas.microsoft.com/office/drawing/2014/main" id="{56778F2F-EE1A-486C-8FAC-FB138C10D814}"/>
              </a:ext>
            </a:extLst>
          </p:cNvPr>
          <p:cNvPicPr>
            <a:picLocks noChangeAspect="1"/>
          </p:cNvPicPr>
          <p:nvPr/>
        </p:nvPicPr>
        <p:blipFill>
          <a:blip r:embed="rId3"/>
          <a:stretch>
            <a:fillRect/>
          </a:stretch>
        </p:blipFill>
        <p:spPr>
          <a:xfrm>
            <a:off x="5054522" y="1435609"/>
            <a:ext cx="6481498" cy="3977640"/>
          </a:xfrm>
          <a:prstGeom prst="rect">
            <a:avLst/>
          </a:prstGeom>
        </p:spPr>
      </p:pic>
      <p:sp>
        <p:nvSpPr>
          <p:cNvPr id="5" name="Chỗ dành sẵn cho Nội dung 17">
            <a:extLst>
              <a:ext uri="{FF2B5EF4-FFF2-40B4-BE49-F238E27FC236}">
                <a16:creationId xmlns:a16="http://schemas.microsoft.com/office/drawing/2014/main" id="{880C2AF6-FF6F-4555-ABD7-88692A849254}"/>
              </a:ext>
            </a:extLst>
          </p:cNvPr>
          <p:cNvSpPr txBox="1">
            <a:spLocks/>
          </p:cNvSpPr>
          <p:nvPr/>
        </p:nvSpPr>
        <p:spPr>
          <a:xfrm>
            <a:off x="4210460" y="5435756"/>
            <a:ext cx="7645966"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endParaRPr lang="en-US" sz="1600" dirty="0"/>
          </a:p>
        </p:txBody>
      </p:sp>
      <p:sp>
        <p:nvSpPr>
          <p:cNvPr id="7" name="Hộp Văn bản 6">
            <a:extLst>
              <a:ext uri="{FF2B5EF4-FFF2-40B4-BE49-F238E27FC236}">
                <a16:creationId xmlns:a16="http://schemas.microsoft.com/office/drawing/2014/main" id="{717629FC-E034-4F8C-B199-DBAD68C8F33D}"/>
              </a:ext>
            </a:extLst>
          </p:cNvPr>
          <p:cNvSpPr txBox="1"/>
          <p:nvPr/>
        </p:nvSpPr>
        <p:spPr>
          <a:xfrm>
            <a:off x="5054522" y="5569587"/>
            <a:ext cx="6481498" cy="338554"/>
          </a:xfrm>
          <a:prstGeom prst="rect">
            <a:avLst/>
          </a:prstGeom>
          <a:noFill/>
        </p:spPr>
        <p:txBody>
          <a:bodyPr wrap="square" rtlCol="0">
            <a:spAutoFit/>
          </a:bodyPr>
          <a:lstStyle/>
          <a:p>
            <a:r>
              <a:rPr lang="en-US" sz="1600" dirty="0" err="1"/>
              <a:t>Hình</a:t>
            </a:r>
            <a:r>
              <a:rPr lang="en-US" sz="1600" dirty="0"/>
              <a:t> 8.10 </a:t>
            </a:r>
            <a:r>
              <a:rPr lang="en-US" sz="1600" dirty="0" err="1"/>
              <a:t>Câu</a:t>
            </a:r>
            <a:r>
              <a:rPr lang="en-US" sz="1600" dirty="0"/>
              <a:t> </a:t>
            </a:r>
            <a:r>
              <a:rPr lang="en-US" sz="1600" dirty="0" err="1"/>
              <a:t>chuyện</a:t>
            </a:r>
            <a:r>
              <a:rPr lang="en-US" sz="1600" dirty="0"/>
              <a:t> ng</a:t>
            </a:r>
            <a:r>
              <a:rPr lang="vi-VN" sz="1600" dirty="0"/>
              <a:t>ư</a:t>
            </a:r>
            <a:r>
              <a:rPr lang="en-US" sz="1600" dirty="0" err="1"/>
              <a:t>ời</a:t>
            </a:r>
            <a:r>
              <a:rPr lang="en-US" sz="1600" dirty="0"/>
              <a:t> dung </a:t>
            </a:r>
            <a:r>
              <a:rPr lang="en-US" sz="1600" dirty="0" err="1"/>
              <a:t>hệ</a:t>
            </a:r>
            <a:r>
              <a:rPr lang="en-US" sz="1600" dirty="0"/>
              <a:t> </a:t>
            </a:r>
            <a:r>
              <a:rPr lang="en-US" sz="1600" dirty="0" err="1"/>
              <a:t>thống</a:t>
            </a:r>
            <a:r>
              <a:rPr lang="en-US" sz="1600" dirty="0"/>
              <a:t> </a:t>
            </a:r>
            <a:r>
              <a:rPr lang="en-US" sz="1600" dirty="0" err="1"/>
              <a:t>Mentcare</a:t>
            </a:r>
            <a:endParaRPr lang="en-US" sz="1600" dirty="0"/>
          </a:p>
        </p:txBody>
      </p:sp>
    </p:spTree>
    <p:extLst>
      <p:ext uri="{BB962C8B-B14F-4D97-AF65-F5344CB8AC3E}">
        <p14:creationId xmlns:p14="http://schemas.microsoft.com/office/powerpoint/2010/main" val="3098002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B2D74ECC-7EF9-491C-BA5F-7393EA490AF2}"/>
              </a:ext>
            </a:extLst>
          </p:cNvPr>
          <p:cNvSpPr>
            <a:spLocks noGrp="1"/>
          </p:cNvSpPr>
          <p:nvPr>
            <p:ph sz="quarter" idx="10"/>
          </p:nvPr>
        </p:nvSpPr>
        <p:spPr>
          <a:xfrm>
            <a:off x="539496" y="1435608"/>
            <a:ext cx="7380616" cy="3977640"/>
          </a:xfrm>
        </p:spPr>
        <p:txBody>
          <a:bodyPr>
            <a:normAutofit lnSpcReduction="10000"/>
          </a:bodyPr>
          <a:lstStyle/>
          <a:p>
            <a:pPr marL="285750" indent="-285750" algn="just">
              <a:lnSpc>
                <a:spcPct val="100000"/>
              </a:lnSpc>
              <a:buFont typeface="Arial" panose="020B0604020202020204" pitchFamily="34" charset="0"/>
              <a:buChar char="•"/>
            </a:pPr>
            <a:r>
              <a:rPr lang="en-US" sz="1600" dirty="0" err="1"/>
              <a:t>Khi</a:t>
            </a:r>
            <a:r>
              <a:rPr lang="en-US" sz="1600" dirty="0"/>
              <a:t> </a:t>
            </a:r>
            <a:r>
              <a:rPr lang="en-US" sz="1600" dirty="0" err="1"/>
              <a:t>một</a:t>
            </a:r>
            <a:r>
              <a:rPr lang="en-US" sz="1600" dirty="0"/>
              <a:t> </a:t>
            </a:r>
            <a:r>
              <a:rPr lang="en-US" sz="1600" dirty="0" err="1"/>
              <a:t>hệ</a:t>
            </a:r>
            <a:r>
              <a:rPr lang="en-US" sz="1600" dirty="0"/>
              <a:t> </a:t>
            </a:r>
            <a:r>
              <a:rPr lang="en-US" sz="1600" dirty="0" err="1"/>
              <a:t>thống</a:t>
            </a:r>
            <a:r>
              <a:rPr lang="en-US" sz="1600" dirty="0"/>
              <a:t> </a:t>
            </a:r>
            <a:r>
              <a:rPr lang="en-US" sz="1600" dirty="0" err="1"/>
              <a:t>đã</a:t>
            </a:r>
            <a:r>
              <a:rPr lang="en-US" sz="1600" dirty="0"/>
              <a:t> </a:t>
            </a:r>
            <a:r>
              <a:rPr lang="en-US" sz="1600" dirty="0" err="1"/>
              <a:t>được</a:t>
            </a:r>
            <a:r>
              <a:rPr lang="en-US" sz="1600" dirty="0"/>
              <a:t> </a:t>
            </a:r>
            <a:r>
              <a:rPr lang="en-US" sz="1600" dirty="0" err="1"/>
              <a:t>tích</a:t>
            </a:r>
            <a:r>
              <a:rPr lang="en-US" sz="1600" dirty="0"/>
              <a:t> </a:t>
            </a:r>
            <a:r>
              <a:rPr lang="en-US" sz="1600" dirty="0" err="1"/>
              <a:t>hợp</a:t>
            </a:r>
            <a:r>
              <a:rPr lang="en-US" sz="1600" dirty="0"/>
              <a:t> </a:t>
            </a:r>
            <a:r>
              <a:rPr lang="en-US" sz="1600" dirty="0" err="1"/>
              <a:t>hoàn</a:t>
            </a:r>
            <a:r>
              <a:rPr lang="en-US" sz="1600" dirty="0"/>
              <a:t> </a:t>
            </a:r>
            <a:r>
              <a:rPr lang="en-US" sz="1600" dirty="0" err="1"/>
              <a:t>toàn</a:t>
            </a:r>
            <a:r>
              <a:rPr lang="en-US" sz="1600" dirty="0"/>
              <a:t>, </a:t>
            </a:r>
            <a:r>
              <a:rPr lang="en-US" sz="1600" dirty="0" err="1"/>
              <a:t>có</a:t>
            </a:r>
            <a:r>
              <a:rPr lang="en-US" sz="1600" dirty="0"/>
              <a:t> </a:t>
            </a:r>
            <a:r>
              <a:rPr lang="en-US" sz="1600" dirty="0" err="1"/>
              <a:t>thể</a:t>
            </a:r>
            <a:r>
              <a:rPr lang="en-US" sz="1600" dirty="0"/>
              <a:t> </a:t>
            </a:r>
            <a:r>
              <a:rPr lang="en-US" sz="1600" dirty="0" err="1"/>
              <a:t>kiểm</a:t>
            </a:r>
            <a:r>
              <a:rPr lang="en-US" sz="1600" dirty="0"/>
              <a:t> </a:t>
            </a:r>
            <a:r>
              <a:rPr lang="en-US" sz="1600" dirty="0" err="1"/>
              <a:t>tra</a:t>
            </a:r>
            <a:r>
              <a:rPr lang="en-US" sz="1600" dirty="0"/>
              <a:t> </a:t>
            </a:r>
            <a:r>
              <a:rPr lang="en-US" sz="1600" dirty="0" err="1"/>
              <a:t>các</a:t>
            </a:r>
            <a:r>
              <a:rPr lang="en-US" sz="1600" dirty="0"/>
              <a:t> </a:t>
            </a:r>
            <a:r>
              <a:rPr lang="en-US" sz="1600" dirty="0" err="1"/>
              <a:t>thuộc</a:t>
            </a:r>
            <a:r>
              <a:rPr lang="en-US" sz="1600" dirty="0"/>
              <a:t> </a:t>
            </a:r>
            <a:r>
              <a:rPr lang="en-US" sz="1600" dirty="0" err="1"/>
              <a:t>tính</a:t>
            </a:r>
            <a:r>
              <a:rPr lang="en-US" sz="1600" dirty="0"/>
              <a:t> </a:t>
            </a:r>
            <a:r>
              <a:rPr lang="en-US" sz="1600" dirty="0" err="1"/>
              <a:t>rõ</a:t>
            </a:r>
            <a:r>
              <a:rPr lang="en-US" sz="1600" dirty="0"/>
              <a:t> </a:t>
            </a:r>
            <a:r>
              <a:rPr lang="en-US" sz="1600" dirty="0" err="1"/>
              <a:t>nét</a:t>
            </a:r>
            <a:r>
              <a:rPr lang="en-US" sz="1600" dirty="0"/>
              <a:t>, </a:t>
            </a:r>
            <a:r>
              <a:rPr lang="en-US" sz="1600" dirty="0" err="1"/>
              <a:t>chẳng</a:t>
            </a:r>
            <a:r>
              <a:rPr lang="en-US" sz="1600" dirty="0"/>
              <a:t> </a:t>
            </a:r>
            <a:r>
              <a:rPr lang="en-US" sz="1600" dirty="0" err="1"/>
              <a:t>hạn</a:t>
            </a:r>
            <a:r>
              <a:rPr lang="en-US" sz="1600" dirty="0"/>
              <a:t> </a:t>
            </a:r>
            <a:r>
              <a:rPr lang="en-US" sz="1600" dirty="0" err="1"/>
              <a:t>như</a:t>
            </a:r>
            <a:r>
              <a:rPr lang="en-US" sz="1600" dirty="0"/>
              <a:t> </a:t>
            </a:r>
            <a:r>
              <a:rPr lang="en-US" sz="1600" dirty="0" err="1"/>
              <a:t>hiệu</a:t>
            </a:r>
            <a:r>
              <a:rPr lang="en-US" sz="1600" dirty="0"/>
              <a:t> </a:t>
            </a:r>
            <a:r>
              <a:rPr lang="en-US" sz="1600" dirty="0" err="1"/>
              <a:t>suất</a:t>
            </a:r>
            <a:r>
              <a:rPr lang="en-US" sz="1600" dirty="0"/>
              <a:t> </a:t>
            </a:r>
            <a:r>
              <a:rPr lang="en-US" sz="1600" dirty="0" err="1"/>
              <a:t>và</a:t>
            </a:r>
            <a:r>
              <a:rPr lang="en-US" sz="1600" dirty="0"/>
              <a:t> </a:t>
            </a:r>
            <a:r>
              <a:rPr lang="en-US" sz="1600" dirty="0" err="1"/>
              <a:t>độ</a:t>
            </a:r>
            <a:r>
              <a:rPr lang="en-US" sz="1600" dirty="0"/>
              <a:t> tin </a:t>
            </a:r>
            <a:r>
              <a:rPr lang="en-US" sz="1600" dirty="0" err="1"/>
              <a:t>cậy</a:t>
            </a:r>
            <a:r>
              <a:rPr lang="en-US" sz="1600" dirty="0"/>
              <a:t>. </a:t>
            </a:r>
            <a:r>
              <a:rPr lang="en-US" sz="1600" dirty="0" err="1"/>
              <a:t>Các</a:t>
            </a:r>
            <a:r>
              <a:rPr lang="en-US" sz="1600" dirty="0"/>
              <a:t> </a:t>
            </a:r>
            <a:r>
              <a:rPr lang="en-US" sz="1600" dirty="0" err="1"/>
              <a:t>kiểm</a:t>
            </a:r>
            <a:r>
              <a:rPr lang="en-US" sz="1600" dirty="0"/>
              <a:t> </a:t>
            </a:r>
            <a:r>
              <a:rPr lang="en-US" sz="1600" dirty="0" err="1"/>
              <a:t>thử</a:t>
            </a:r>
            <a:r>
              <a:rPr lang="en-US" sz="1600" dirty="0"/>
              <a:t> </a:t>
            </a:r>
            <a:r>
              <a:rPr lang="en-US" sz="1600" dirty="0" err="1"/>
              <a:t>hiệu</a:t>
            </a:r>
            <a:r>
              <a:rPr lang="en-US" sz="1600" dirty="0"/>
              <a:t> </a:t>
            </a:r>
            <a:r>
              <a:rPr lang="en-US" sz="1600" dirty="0" err="1"/>
              <a:t>suất</a:t>
            </a:r>
            <a:r>
              <a:rPr lang="en-US" sz="1600" dirty="0"/>
              <a:t> </a:t>
            </a:r>
            <a:r>
              <a:rPr lang="en-US" sz="1600" dirty="0" err="1"/>
              <a:t>phải</a:t>
            </a:r>
            <a:r>
              <a:rPr lang="en-US" sz="1600" dirty="0"/>
              <a:t> </a:t>
            </a:r>
            <a:r>
              <a:rPr lang="en-US" sz="1600" dirty="0" err="1"/>
              <a:t>được</a:t>
            </a:r>
            <a:r>
              <a:rPr lang="en-US" sz="1600" dirty="0"/>
              <a:t> </a:t>
            </a:r>
            <a:r>
              <a:rPr lang="en-US" sz="1600" dirty="0" err="1"/>
              <a:t>thiết</a:t>
            </a:r>
            <a:r>
              <a:rPr lang="en-US" sz="1600" dirty="0"/>
              <a:t> </a:t>
            </a:r>
            <a:r>
              <a:rPr lang="en-US" sz="1600" dirty="0" err="1"/>
              <a:t>kế</a:t>
            </a:r>
            <a:r>
              <a:rPr lang="en-US" sz="1600" dirty="0"/>
              <a:t> </a:t>
            </a:r>
            <a:r>
              <a:rPr lang="en-US" sz="1600" dirty="0" err="1"/>
              <a:t>để</a:t>
            </a:r>
            <a:r>
              <a:rPr lang="en-US" sz="1600" dirty="0"/>
              <a:t> </a:t>
            </a:r>
            <a:r>
              <a:rPr lang="en-US" sz="1600" dirty="0" err="1"/>
              <a:t>đảm</a:t>
            </a:r>
            <a:r>
              <a:rPr lang="en-US" sz="1600" dirty="0"/>
              <a:t> </a:t>
            </a:r>
            <a:r>
              <a:rPr lang="en-US" sz="1600" dirty="0" err="1"/>
              <a:t>bảo</a:t>
            </a:r>
            <a:r>
              <a:rPr lang="en-US" sz="1600" dirty="0"/>
              <a:t> </a:t>
            </a:r>
            <a:r>
              <a:rPr lang="en-US" sz="1600" dirty="0" err="1"/>
              <a:t>hệ</a:t>
            </a:r>
            <a:r>
              <a:rPr lang="en-US" sz="1600" dirty="0"/>
              <a:t> </a:t>
            </a:r>
            <a:r>
              <a:rPr lang="en-US" sz="1600" dirty="0" err="1"/>
              <a:t>thống</a:t>
            </a:r>
            <a:r>
              <a:rPr lang="en-US" sz="1600" dirty="0"/>
              <a:t> </a:t>
            </a:r>
            <a:r>
              <a:rPr lang="en-US" sz="1600" dirty="0" err="1"/>
              <a:t>có</a:t>
            </a:r>
            <a:r>
              <a:rPr lang="en-US" sz="1600" dirty="0"/>
              <a:t> </a:t>
            </a:r>
            <a:r>
              <a:rPr lang="en-US" sz="1600" dirty="0" err="1"/>
              <a:t>thể</a:t>
            </a:r>
            <a:r>
              <a:rPr lang="en-US" sz="1600" dirty="0"/>
              <a:t> </a:t>
            </a:r>
            <a:r>
              <a:rPr lang="en-US" sz="1600" dirty="0" err="1"/>
              <a:t>xử</a:t>
            </a:r>
            <a:r>
              <a:rPr lang="en-US" sz="1600" dirty="0"/>
              <a:t> </a:t>
            </a:r>
            <a:r>
              <a:rPr lang="en-US" sz="1600" dirty="0" err="1"/>
              <a:t>lý</a:t>
            </a:r>
            <a:r>
              <a:rPr lang="en-US" sz="1600" dirty="0"/>
              <a:t> </a:t>
            </a:r>
            <a:r>
              <a:rPr lang="en-US" sz="1600" dirty="0" err="1"/>
              <a:t>dự</a:t>
            </a:r>
            <a:r>
              <a:rPr lang="en-US" sz="1600" dirty="0"/>
              <a:t> </a:t>
            </a:r>
            <a:r>
              <a:rPr lang="en-US" sz="1600" dirty="0" err="1"/>
              <a:t>định</a:t>
            </a:r>
            <a:r>
              <a:rPr lang="en-US" sz="1600" dirty="0"/>
              <a:t> </a:t>
            </a:r>
            <a:r>
              <a:rPr lang="en-US" sz="1600" dirty="0" err="1"/>
              <a:t>nạp</a:t>
            </a:r>
            <a:r>
              <a:rPr lang="en-US" sz="1600" dirty="0"/>
              <a:t> </a:t>
            </a:r>
            <a:r>
              <a:rPr lang="en-US" sz="1600" dirty="0" err="1"/>
              <a:t>vào</a:t>
            </a:r>
            <a:r>
              <a:rPr lang="en-US" sz="1600" dirty="0"/>
              <a:t> </a:t>
            </a:r>
            <a:r>
              <a:rPr lang="en-US" sz="1600" dirty="0" err="1"/>
              <a:t>của</a:t>
            </a:r>
            <a:r>
              <a:rPr lang="en-US" sz="1600" dirty="0"/>
              <a:t> </a:t>
            </a:r>
            <a:r>
              <a:rPr lang="en-US" sz="1600" dirty="0" err="1"/>
              <a:t>nó</a:t>
            </a:r>
            <a:r>
              <a:rPr lang="en-US" sz="1600" dirty="0"/>
              <a:t>. </a:t>
            </a:r>
            <a:r>
              <a:rPr lang="en-US" sz="1600" dirty="0" err="1"/>
              <a:t>Điều</a:t>
            </a:r>
            <a:r>
              <a:rPr lang="en-US" sz="1600" dirty="0"/>
              <a:t> </a:t>
            </a:r>
            <a:r>
              <a:rPr lang="en-US" sz="1600" dirty="0" err="1"/>
              <a:t>này</a:t>
            </a:r>
            <a:r>
              <a:rPr lang="en-US" sz="1600" dirty="0"/>
              <a:t> </a:t>
            </a:r>
            <a:r>
              <a:rPr lang="en-US" sz="1600" dirty="0" err="1"/>
              <a:t>thường</a:t>
            </a:r>
            <a:r>
              <a:rPr lang="en-US" sz="1600" dirty="0"/>
              <a:t> </a:t>
            </a:r>
            <a:r>
              <a:rPr lang="en-US" sz="1600" dirty="0" err="1"/>
              <a:t>liên</a:t>
            </a:r>
            <a:r>
              <a:rPr lang="en-US" sz="1600" dirty="0"/>
              <a:t> </a:t>
            </a:r>
            <a:r>
              <a:rPr lang="en-US" sz="1600" dirty="0" err="1"/>
              <a:t>quan</a:t>
            </a:r>
            <a:r>
              <a:rPr lang="en-US" sz="1600" dirty="0"/>
              <a:t> </a:t>
            </a:r>
            <a:r>
              <a:rPr lang="en-US" sz="1600" dirty="0" err="1"/>
              <a:t>đến</a:t>
            </a:r>
            <a:r>
              <a:rPr lang="en-US" sz="1600" dirty="0"/>
              <a:t> </a:t>
            </a:r>
            <a:r>
              <a:rPr lang="en-US" sz="1600" dirty="0" err="1"/>
              <a:t>việc</a:t>
            </a:r>
            <a:r>
              <a:rPr lang="en-US" sz="1600" dirty="0"/>
              <a:t> </a:t>
            </a:r>
            <a:r>
              <a:rPr lang="en-US" sz="1600" dirty="0" err="1"/>
              <a:t>chạy</a:t>
            </a:r>
            <a:r>
              <a:rPr lang="en-US" sz="1600" dirty="0"/>
              <a:t> </a:t>
            </a:r>
            <a:r>
              <a:rPr lang="en-US" sz="1600" dirty="0" err="1"/>
              <a:t>một</a:t>
            </a:r>
            <a:r>
              <a:rPr lang="en-US" sz="1600" dirty="0"/>
              <a:t> </a:t>
            </a:r>
            <a:r>
              <a:rPr lang="en-US" sz="1600" dirty="0" err="1"/>
              <a:t>loạt</a:t>
            </a:r>
            <a:r>
              <a:rPr lang="en-US" sz="1600" dirty="0"/>
              <a:t> </a:t>
            </a:r>
            <a:r>
              <a:rPr lang="en-US" sz="1600" dirty="0" err="1"/>
              <a:t>các</a:t>
            </a:r>
            <a:r>
              <a:rPr lang="en-US" sz="1600" dirty="0"/>
              <a:t> </a:t>
            </a:r>
            <a:r>
              <a:rPr lang="en-US" sz="1600" dirty="0" err="1"/>
              <a:t>kiểm</a:t>
            </a:r>
            <a:r>
              <a:rPr lang="en-US" sz="1600" dirty="0"/>
              <a:t> </a:t>
            </a:r>
            <a:r>
              <a:rPr lang="en-US" sz="1600" dirty="0" err="1"/>
              <a:t>thử</a:t>
            </a:r>
            <a:r>
              <a:rPr lang="en-US" sz="1600" dirty="0"/>
              <a:t> </a:t>
            </a:r>
            <a:r>
              <a:rPr lang="en-US" sz="1600" dirty="0" err="1"/>
              <a:t>trong</a:t>
            </a:r>
            <a:r>
              <a:rPr lang="en-US" sz="1600" dirty="0"/>
              <a:t> </a:t>
            </a:r>
            <a:r>
              <a:rPr lang="en-US" sz="1600" dirty="0" err="1"/>
              <a:t>đó</a:t>
            </a:r>
            <a:r>
              <a:rPr lang="en-US" sz="1600" dirty="0"/>
              <a:t> </a:t>
            </a:r>
            <a:r>
              <a:rPr lang="en-US" sz="1600" dirty="0" err="1"/>
              <a:t>bạn</a:t>
            </a:r>
            <a:r>
              <a:rPr lang="en-US" sz="1600" dirty="0"/>
              <a:t> </a:t>
            </a:r>
            <a:r>
              <a:rPr lang="en-US" sz="1600" dirty="0" err="1"/>
              <a:t>tăng</a:t>
            </a:r>
            <a:r>
              <a:rPr lang="en-US" sz="1600" dirty="0"/>
              <a:t> </a:t>
            </a:r>
            <a:r>
              <a:rPr lang="en-US" sz="1600" dirty="0" err="1"/>
              <a:t>tải</a:t>
            </a:r>
            <a:r>
              <a:rPr lang="en-US" sz="1600" dirty="0"/>
              <a:t> </a:t>
            </a:r>
            <a:r>
              <a:rPr lang="en-US" sz="1600" dirty="0" err="1"/>
              <a:t>cho</a:t>
            </a:r>
            <a:r>
              <a:rPr lang="en-US" sz="1600" dirty="0"/>
              <a:t> </a:t>
            </a:r>
            <a:r>
              <a:rPr lang="en-US" sz="1600" dirty="0" err="1"/>
              <a:t>đến</a:t>
            </a:r>
            <a:r>
              <a:rPr lang="en-US" sz="1600" dirty="0"/>
              <a:t> </a:t>
            </a:r>
            <a:r>
              <a:rPr lang="en-US" sz="1600" dirty="0" err="1"/>
              <a:t>khi</a:t>
            </a:r>
            <a:r>
              <a:rPr lang="en-US" sz="1600" dirty="0"/>
              <a:t> </a:t>
            </a:r>
            <a:r>
              <a:rPr lang="en-US" sz="1600" dirty="0" err="1"/>
              <a:t>hệ</a:t>
            </a:r>
            <a:r>
              <a:rPr lang="en-US" sz="1600" dirty="0"/>
              <a:t> </a:t>
            </a:r>
            <a:r>
              <a:rPr lang="en-US" sz="1600" dirty="0" err="1"/>
              <a:t>thống</a:t>
            </a:r>
            <a:r>
              <a:rPr lang="en-US" sz="1600" dirty="0"/>
              <a:t> </a:t>
            </a:r>
            <a:r>
              <a:rPr lang="en-US" sz="1600" dirty="0" err="1"/>
              <a:t>hoạt</a:t>
            </a:r>
            <a:r>
              <a:rPr lang="en-US" sz="1600" dirty="0"/>
              <a:t> </a:t>
            </a:r>
            <a:r>
              <a:rPr lang="en-US" sz="1600" dirty="0" err="1"/>
              <a:t>động</a:t>
            </a:r>
            <a:r>
              <a:rPr lang="en-US" sz="1600" dirty="0"/>
              <a:t> </a:t>
            </a:r>
            <a:r>
              <a:rPr lang="en-US" sz="1600" dirty="0" err="1"/>
              <a:t>trở</a:t>
            </a:r>
            <a:r>
              <a:rPr lang="en-US" sz="1600" dirty="0"/>
              <a:t> </a:t>
            </a:r>
            <a:r>
              <a:rPr lang="en-US" sz="1600" dirty="0" err="1"/>
              <a:t>nên</a:t>
            </a:r>
            <a:r>
              <a:rPr lang="en-US" sz="1600" dirty="0"/>
              <a:t> </a:t>
            </a:r>
            <a:r>
              <a:rPr lang="en-US" sz="1600" dirty="0" err="1"/>
              <a:t>không</a:t>
            </a:r>
            <a:r>
              <a:rPr lang="en-US" sz="1600" dirty="0"/>
              <a:t> </a:t>
            </a:r>
            <a:r>
              <a:rPr lang="en-US" sz="1600" dirty="0" err="1"/>
              <a:t>thể</a:t>
            </a:r>
            <a:r>
              <a:rPr lang="en-US" sz="1600" dirty="0"/>
              <a:t> </a:t>
            </a:r>
            <a:r>
              <a:rPr lang="en-US" sz="1600" dirty="0" err="1"/>
              <a:t>chấp</a:t>
            </a:r>
            <a:r>
              <a:rPr lang="en-US" sz="1600" dirty="0"/>
              <a:t> </a:t>
            </a:r>
            <a:r>
              <a:rPr lang="en-US" sz="1600" dirty="0" err="1"/>
              <a:t>nhận</a:t>
            </a:r>
            <a:r>
              <a:rPr lang="en-US" sz="1600" dirty="0"/>
              <a:t> </a:t>
            </a:r>
            <a:r>
              <a:rPr lang="en-US" sz="1600" dirty="0" err="1"/>
              <a:t>được</a:t>
            </a:r>
            <a:r>
              <a:rPr lang="en-US" sz="1600" dirty="0"/>
              <a:t>.</a:t>
            </a:r>
          </a:p>
          <a:p>
            <a:pPr marL="285750" indent="-285750" algn="just">
              <a:lnSpc>
                <a:spcPct val="100000"/>
              </a:lnSpc>
              <a:buFont typeface="Arial" panose="020B0604020202020204" pitchFamily="34" charset="0"/>
              <a:buChar char="•"/>
            </a:pPr>
            <a:r>
              <a:rPr lang="en-US" sz="1600" dirty="0" err="1"/>
              <a:t>Cũng</a:t>
            </a:r>
            <a:r>
              <a:rPr lang="en-US" sz="1600" dirty="0"/>
              <a:t> </a:t>
            </a:r>
            <a:r>
              <a:rPr lang="en-US" sz="1600" dirty="0" err="1"/>
              <a:t>như</a:t>
            </a:r>
            <a:r>
              <a:rPr lang="en-US" sz="1600" dirty="0"/>
              <a:t> </a:t>
            </a:r>
            <a:r>
              <a:rPr lang="en-US" sz="1600" dirty="0" err="1"/>
              <a:t>các</a:t>
            </a:r>
            <a:r>
              <a:rPr lang="en-US" sz="1600" dirty="0"/>
              <a:t> </a:t>
            </a:r>
            <a:r>
              <a:rPr lang="en-US" sz="1600" dirty="0" err="1"/>
              <a:t>loại</a:t>
            </a:r>
            <a:r>
              <a:rPr lang="en-US" sz="1600" dirty="0"/>
              <a:t> </a:t>
            </a:r>
            <a:r>
              <a:rPr lang="en-US" sz="1600" dirty="0" err="1"/>
              <a:t>kiểm</a:t>
            </a:r>
            <a:r>
              <a:rPr lang="en-US" sz="1600" dirty="0"/>
              <a:t> </a:t>
            </a:r>
            <a:r>
              <a:rPr lang="en-US" sz="1600" dirty="0" err="1"/>
              <a:t>thử</a:t>
            </a:r>
            <a:r>
              <a:rPr lang="en-US" sz="1600" dirty="0"/>
              <a:t> </a:t>
            </a:r>
            <a:r>
              <a:rPr lang="en-US" sz="1600" dirty="0" err="1"/>
              <a:t>khác</a:t>
            </a:r>
            <a:r>
              <a:rPr lang="en-US" sz="1600" dirty="0"/>
              <a:t>, </a:t>
            </a:r>
            <a:r>
              <a:rPr lang="en-US" sz="1600" dirty="0" err="1"/>
              <a:t>kiểm</a:t>
            </a:r>
            <a:r>
              <a:rPr lang="en-US" sz="1600" dirty="0"/>
              <a:t> </a:t>
            </a:r>
            <a:r>
              <a:rPr lang="en-US" sz="1600" dirty="0" err="1"/>
              <a:t>thử</a:t>
            </a:r>
            <a:r>
              <a:rPr lang="en-US" sz="1600" dirty="0"/>
              <a:t> </a:t>
            </a:r>
            <a:r>
              <a:rPr lang="en-US" sz="1600" dirty="0" err="1"/>
              <a:t>hiệu</a:t>
            </a:r>
            <a:r>
              <a:rPr lang="en-US" sz="1600" dirty="0"/>
              <a:t> </a:t>
            </a:r>
            <a:r>
              <a:rPr lang="en-US" sz="1600" dirty="0" err="1"/>
              <a:t>năng</a:t>
            </a:r>
            <a:r>
              <a:rPr lang="en-US" sz="1600" dirty="0"/>
              <a:t> </a:t>
            </a:r>
            <a:r>
              <a:rPr lang="en-US" sz="1600" dirty="0" err="1"/>
              <a:t>có</a:t>
            </a:r>
            <a:r>
              <a:rPr lang="en-US" sz="1600" dirty="0"/>
              <a:t> </a:t>
            </a:r>
            <a:r>
              <a:rPr lang="en-US" sz="1600" dirty="0" err="1"/>
              <a:t>liên</a:t>
            </a:r>
            <a:r>
              <a:rPr lang="en-US" sz="1600" dirty="0"/>
              <a:t> </a:t>
            </a:r>
            <a:r>
              <a:rPr lang="en-US" sz="1600" dirty="0" err="1"/>
              <a:t>quan</a:t>
            </a:r>
            <a:r>
              <a:rPr lang="en-US" sz="1600" dirty="0"/>
              <a:t> </a:t>
            </a:r>
            <a:r>
              <a:rPr lang="en-US" sz="1600" dirty="0" err="1"/>
              <a:t>cả</a:t>
            </a:r>
            <a:r>
              <a:rPr lang="en-US" sz="1600" dirty="0"/>
              <a:t> </a:t>
            </a:r>
            <a:r>
              <a:rPr lang="en-US" sz="1600" dirty="0" err="1"/>
              <a:t>với</a:t>
            </a:r>
            <a:r>
              <a:rPr lang="en-US" sz="1600" dirty="0"/>
              <a:t> </a:t>
            </a:r>
            <a:r>
              <a:rPr lang="en-US" sz="1600" dirty="0" err="1"/>
              <a:t>việc</a:t>
            </a:r>
            <a:r>
              <a:rPr lang="en-US" sz="1600" dirty="0"/>
              <a:t> </a:t>
            </a:r>
            <a:r>
              <a:rPr lang="en-US" sz="1600" dirty="0" err="1"/>
              <a:t>giải</a:t>
            </a:r>
            <a:r>
              <a:rPr lang="en-US" sz="1600" dirty="0"/>
              <a:t> </a:t>
            </a:r>
            <a:r>
              <a:rPr lang="en-US" sz="1600" dirty="0" err="1"/>
              <a:t>thích</a:t>
            </a:r>
            <a:r>
              <a:rPr lang="en-US" sz="1600" dirty="0"/>
              <a:t> </a:t>
            </a:r>
            <a:r>
              <a:rPr lang="en-US" sz="1600" dirty="0" err="1"/>
              <a:t>rằng</a:t>
            </a:r>
            <a:r>
              <a:rPr lang="en-US" sz="1600" dirty="0"/>
              <a:t> </a:t>
            </a:r>
            <a:r>
              <a:rPr lang="en-US" sz="1600" dirty="0" err="1"/>
              <a:t>hệ</a:t>
            </a:r>
            <a:r>
              <a:rPr lang="en-US" sz="1600" dirty="0"/>
              <a:t> </a:t>
            </a:r>
            <a:r>
              <a:rPr lang="en-US" sz="1600" dirty="0" err="1"/>
              <a:t>thống</a:t>
            </a:r>
            <a:r>
              <a:rPr lang="en-US" sz="1600" dirty="0"/>
              <a:t> </a:t>
            </a:r>
            <a:r>
              <a:rPr lang="en-US" sz="1600" dirty="0" err="1"/>
              <a:t>đáp</a:t>
            </a:r>
            <a:r>
              <a:rPr lang="en-US" sz="1600" dirty="0"/>
              <a:t> </a:t>
            </a:r>
            <a:r>
              <a:rPr lang="en-US" sz="1600" dirty="0" err="1"/>
              <a:t>ứng</a:t>
            </a:r>
            <a:r>
              <a:rPr lang="en-US" sz="1600" dirty="0"/>
              <a:t> </a:t>
            </a:r>
            <a:r>
              <a:rPr lang="en-US" sz="1600" dirty="0" err="1"/>
              <a:t>các</a:t>
            </a:r>
            <a:r>
              <a:rPr lang="en-US" sz="1600" dirty="0"/>
              <a:t> </a:t>
            </a:r>
            <a:r>
              <a:rPr lang="en-US" sz="1600" dirty="0" err="1"/>
              <a:t>yêu</a:t>
            </a:r>
            <a:r>
              <a:rPr lang="en-US" sz="1600" dirty="0"/>
              <a:t> </a:t>
            </a:r>
            <a:r>
              <a:rPr lang="en-US" sz="1600" dirty="0" err="1"/>
              <a:t>cầu</a:t>
            </a:r>
            <a:r>
              <a:rPr lang="en-US" sz="1600" dirty="0"/>
              <a:t> </a:t>
            </a:r>
            <a:r>
              <a:rPr lang="en-US" sz="1600" dirty="0" err="1"/>
              <a:t>của</a:t>
            </a:r>
            <a:r>
              <a:rPr lang="en-US" sz="1600" dirty="0"/>
              <a:t> </a:t>
            </a:r>
            <a:r>
              <a:rPr lang="en-US" sz="1600" dirty="0" err="1"/>
              <a:t>nó</a:t>
            </a:r>
            <a:r>
              <a:rPr lang="en-US" sz="1600" dirty="0"/>
              <a:t> </a:t>
            </a:r>
            <a:r>
              <a:rPr lang="en-US" sz="1600" dirty="0" err="1"/>
              <a:t>và</a:t>
            </a:r>
            <a:r>
              <a:rPr lang="en-US" sz="1600" dirty="0"/>
              <a:t> </a:t>
            </a:r>
            <a:r>
              <a:rPr lang="en-US" sz="1600" dirty="0" err="1"/>
              <a:t>phát</a:t>
            </a:r>
            <a:r>
              <a:rPr lang="en-US" sz="1600" dirty="0"/>
              <a:t> </a:t>
            </a:r>
            <a:r>
              <a:rPr lang="en-US" sz="1600" dirty="0" err="1"/>
              <a:t>hiện</a:t>
            </a:r>
            <a:r>
              <a:rPr lang="en-US" sz="1600" dirty="0"/>
              <a:t> ra </a:t>
            </a:r>
            <a:r>
              <a:rPr lang="en-US" sz="1600" dirty="0" err="1"/>
              <a:t>các</a:t>
            </a:r>
            <a:r>
              <a:rPr lang="en-US" sz="1600" dirty="0"/>
              <a:t> </a:t>
            </a:r>
            <a:r>
              <a:rPr lang="en-US" sz="1600" dirty="0" err="1"/>
              <a:t>vấn</a:t>
            </a:r>
            <a:r>
              <a:rPr lang="en-US" sz="1600" dirty="0"/>
              <a:t> </a:t>
            </a:r>
            <a:r>
              <a:rPr lang="en-US" sz="1600" dirty="0" err="1"/>
              <a:t>đề</a:t>
            </a:r>
            <a:r>
              <a:rPr lang="en-US" sz="1600" dirty="0"/>
              <a:t> </a:t>
            </a:r>
            <a:r>
              <a:rPr lang="en-US" sz="1600" dirty="0" err="1"/>
              <a:t>và</a:t>
            </a:r>
            <a:r>
              <a:rPr lang="en-US" sz="1600" dirty="0"/>
              <a:t> </a:t>
            </a:r>
            <a:r>
              <a:rPr lang="en-US" sz="1600" dirty="0" err="1"/>
              <a:t>khiếm</a:t>
            </a:r>
            <a:r>
              <a:rPr lang="en-US" sz="1600" dirty="0"/>
              <a:t> </a:t>
            </a:r>
            <a:r>
              <a:rPr lang="en-US" sz="1600" dirty="0" err="1"/>
              <a:t>khuyết</a:t>
            </a:r>
            <a:r>
              <a:rPr lang="en-US" sz="1600" dirty="0"/>
              <a:t> </a:t>
            </a:r>
            <a:r>
              <a:rPr lang="en-US" sz="1600" dirty="0" err="1"/>
              <a:t>trong</a:t>
            </a:r>
            <a:r>
              <a:rPr lang="en-US" sz="1600" dirty="0"/>
              <a:t> </a:t>
            </a:r>
            <a:r>
              <a:rPr lang="en-US" sz="1600" dirty="0" err="1"/>
              <a:t>hệ</a:t>
            </a:r>
            <a:r>
              <a:rPr lang="en-US" sz="1600" dirty="0"/>
              <a:t> </a:t>
            </a:r>
            <a:r>
              <a:rPr lang="en-US" sz="1600" dirty="0" err="1"/>
              <a:t>thống</a:t>
            </a:r>
            <a:r>
              <a:rPr lang="en-US" sz="1600" dirty="0"/>
              <a:t>. </a:t>
            </a:r>
            <a:r>
              <a:rPr lang="en-US" sz="1600" dirty="0" err="1"/>
              <a:t>Để</a:t>
            </a:r>
            <a:r>
              <a:rPr lang="en-US" sz="1600" dirty="0"/>
              <a:t> </a:t>
            </a:r>
            <a:r>
              <a:rPr lang="en-US" sz="1600" dirty="0" err="1"/>
              <a:t>kiểm</a:t>
            </a:r>
            <a:r>
              <a:rPr lang="en-US" sz="1600" dirty="0"/>
              <a:t> </a:t>
            </a:r>
            <a:r>
              <a:rPr lang="en-US" sz="1600" dirty="0" err="1"/>
              <a:t>tra</a:t>
            </a:r>
            <a:r>
              <a:rPr lang="en-US" sz="1600" dirty="0"/>
              <a:t> </a:t>
            </a:r>
            <a:r>
              <a:rPr lang="en-US" sz="1600" dirty="0" err="1"/>
              <a:t>xem</a:t>
            </a:r>
            <a:r>
              <a:rPr lang="en-US" sz="1600" dirty="0"/>
              <a:t> </a:t>
            </a:r>
            <a:r>
              <a:rPr lang="en-US" sz="1600" dirty="0" err="1"/>
              <a:t>các</a:t>
            </a:r>
            <a:r>
              <a:rPr lang="en-US" sz="1600" dirty="0"/>
              <a:t> </a:t>
            </a:r>
            <a:r>
              <a:rPr lang="en-US" sz="1600" dirty="0" err="1"/>
              <a:t>yêu</a:t>
            </a:r>
            <a:r>
              <a:rPr lang="en-US" sz="1600" dirty="0"/>
              <a:t> </a:t>
            </a:r>
            <a:r>
              <a:rPr lang="en-US" sz="1600" dirty="0" err="1"/>
              <a:t>cầu</a:t>
            </a:r>
            <a:r>
              <a:rPr lang="en-US" sz="1600" dirty="0"/>
              <a:t> </a:t>
            </a:r>
            <a:r>
              <a:rPr lang="en-US" sz="1600" dirty="0" err="1"/>
              <a:t>về</a:t>
            </a:r>
            <a:r>
              <a:rPr lang="en-US" sz="1600" dirty="0"/>
              <a:t> </a:t>
            </a:r>
            <a:r>
              <a:rPr lang="en-US" sz="1600" dirty="0" err="1"/>
              <a:t>hiệu</a:t>
            </a:r>
            <a:r>
              <a:rPr lang="en-US" sz="1600" dirty="0"/>
              <a:t> </a:t>
            </a:r>
            <a:r>
              <a:rPr lang="en-US" sz="1600" dirty="0" err="1"/>
              <a:t>suất</a:t>
            </a:r>
            <a:r>
              <a:rPr lang="en-US" sz="1600" dirty="0"/>
              <a:t> </a:t>
            </a:r>
            <a:r>
              <a:rPr lang="en-US" sz="1600" dirty="0" err="1"/>
              <a:t>có</a:t>
            </a:r>
            <a:r>
              <a:rPr lang="en-US" sz="1600" dirty="0"/>
              <a:t> </a:t>
            </a:r>
            <a:r>
              <a:rPr lang="en-US" sz="1600" dirty="0" err="1"/>
              <a:t>đạt</a:t>
            </a:r>
            <a:r>
              <a:rPr lang="en-US" sz="1600" dirty="0"/>
              <a:t> </a:t>
            </a:r>
            <a:r>
              <a:rPr lang="en-US" sz="1600" dirty="0" err="1"/>
              <a:t>được</a:t>
            </a:r>
            <a:r>
              <a:rPr lang="en-US" sz="1600" dirty="0"/>
              <a:t> hay </a:t>
            </a:r>
            <a:r>
              <a:rPr lang="en-US" sz="1600" dirty="0" err="1"/>
              <a:t>không</a:t>
            </a:r>
            <a:r>
              <a:rPr lang="en-US" sz="1600" dirty="0"/>
              <a:t>, </a:t>
            </a:r>
            <a:r>
              <a:rPr lang="en-US" sz="1600" dirty="0" err="1"/>
              <a:t>bạn</a:t>
            </a:r>
            <a:r>
              <a:rPr lang="en-US" sz="1600" dirty="0"/>
              <a:t> </a:t>
            </a:r>
            <a:r>
              <a:rPr lang="en-US" sz="1600" dirty="0" err="1"/>
              <a:t>có</a:t>
            </a:r>
            <a:r>
              <a:rPr lang="en-US" sz="1600" dirty="0"/>
              <a:t> </a:t>
            </a:r>
            <a:r>
              <a:rPr lang="en-US" sz="1600" dirty="0" err="1"/>
              <a:t>thể</a:t>
            </a:r>
            <a:r>
              <a:rPr lang="en-US" sz="1600" dirty="0"/>
              <a:t> </a:t>
            </a:r>
            <a:r>
              <a:rPr lang="en-US" sz="1600" dirty="0" err="1"/>
              <a:t>phải</a:t>
            </a:r>
            <a:r>
              <a:rPr lang="en-US" sz="1600" dirty="0"/>
              <a:t> </a:t>
            </a:r>
            <a:r>
              <a:rPr lang="en-US" sz="1600" dirty="0" err="1"/>
              <a:t>xây</a:t>
            </a:r>
            <a:r>
              <a:rPr lang="en-US" sz="1600" dirty="0"/>
              <a:t> </a:t>
            </a:r>
            <a:r>
              <a:rPr lang="en-US" sz="1600" dirty="0" err="1"/>
              <a:t>dựng</a:t>
            </a:r>
            <a:r>
              <a:rPr lang="en-US" sz="1600" dirty="0"/>
              <a:t> </a:t>
            </a:r>
            <a:r>
              <a:rPr lang="en-US" sz="1600" dirty="0" err="1"/>
              <a:t>một</a:t>
            </a:r>
            <a:r>
              <a:rPr lang="en-US" sz="1600" dirty="0"/>
              <a:t> </a:t>
            </a:r>
            <a:r>
              <a:rPr lang="en-US" sz="1600" dirty="0" err="1"/>
              <a:t>hồ</a:t>
            </a:r>
            <a:r>
              <a:rPr lang="en-US" sz="1600" dirty="0"/>
              <a:t> </a:t>
            </a:r>
            <a:r>
              <a:rPr lang="en-US" sz="1600" dirty="0" err="1"/>
              <a:t>sơ</a:t>
            </a:r>
            <a:r>
              <a:rPr lang="en-US" sz="1600" dirty="0"/>
              <a:t> </a:t>
            </a:r>
            <a:r>
              <a:rPr lang="en-US" sz="1600" dirty="0" err="1"/>
              <a:t>hoạt</a:t>
            </a:r>
            <a:r>
              <a:rPr lang="en-US" sz="1600" dirty="0"/>
              <a:t> </a:t>
            </a:r>
            <a:r>
              <a:rPr lang="en-US" sz="1600" dirty="0" err="1"/>
              <a:t>động</a:t>
            </a:r>
            <a:r>
              <a:rPr lang="en-US" sz="1600" dirty="0"/>
              <a:t>. </a:t>
            </a:r>
            <a:r>
              <a:rPr lang="en-US" sz="1600" dirty="0" err="1"/>
              <a:t>Một</a:t>
            </a:r>
            <a:r>
              <a:rPr lang="en-US" sz="1600" dirty="0"/>
              <a:t> </a:t>
            </a:r>
            <a:r>
              <a:rPr lang="en-US" sz="1600" dirty="0" err="1"/>
              <a:t>hồ</a:t>
            </a:r>
            <a:r>
              <a:rPr lang="en-US" sz="1600" dirty="0"/>
              <a:t> </a:t>
            </a:r>
            <a:r>
              <a:rPr lang="en-US" sz="1600" dirty="0" err="1"/>
              <a:t>sơ</a:t>
            </a:r>
            <a:r>
              <a:rPr lang="en-US" sz="1600" dirty="0"/>
              <a:t> </a:t>
            </a:r>
            <a:r>
              <a:rPr lang="en-US" sz="1600" dirty="0" err="1"/>
              <a:t>hoạt</a:t>
            </a:r>
            <a:r>
              <a:rPr lang="en-US" sz="1600" dirty="0"/>
              <a:t> </a:t>
            </a:r>
            <a:r>
              <a:rPr lang="en-US" sz="1600" dirty="0" err="1"/>
              <a:t>động</a:t>
            </a:r>
            <a:r>
              <a:rPr lang="en-US" sz="1600" dirty="0"/>
              <a:t> (</a:t>
            </a:r>
            <a:r>
              <a:rPr lang="en-US" sz="1600" dirty="0" err="1"/>
              <a:t>xem</a:t>
            </a:r>
            <a:r>
              <a:rPr lang="en-US" sz="1600" dirty="0"/>
              <a:t> </a:t>
            </a:r>
            <a:r>
              <a:rPr lang="en-US" sz="1600" dirty="0" err="1"/>
              <a:t>Chương</a:t>
            </a:r>
            <a:r>
              <a:rPr lang="en-US" sz="1600" dirty="0"/>
              <a:t> 11) </a:t>
            </a:r>
            <a:r>
              <a:rPr lang="en-US" sz="1600" dirty="0" err="1"/>
              <a:t>là</a:t>
            </a:r>
            <a:r>
              <a:rPr lang="en-US" sz="1600" dirty="0"/>
              <a:t> </a:t>
            </a:r>
            <a:r>
              <a:rPr lang="en-US" sz="1600" dirty="0" err="1"/>
              <a:t>một</a:t>
            </a:r>
            <a:r>
              <a:rPr lang="en-US" sz="1600" dirty="0"/>
              <a:t> </a:t>
            </a:r>
            <a:r>
              <a:rPr lang="en-US" sz="1600" dirty="0" err="1"/>
              <a:t>tập</a:t>
            </a:r>
            <a:r>
              <a:rPr lang="en-US" sz="1600" dirty="0"/>
              <a:t> </a:t>
            </a:r>
            <a:r>
              <a:rPr lang="en-US" sz="1600" dirty="0" err="1"/>
              <a:t>hợp</a:t>
            </a:r>
            <a:r>
              <a:rPr lang="en-US" sz="1600" dirty="0"/>
              <a:t> </a:t>
            </a:r>
            <a:r>
              <a:rPr lang="en-US" sz="1600" dirty="0" err="1"/>
              <a:t>các</a:t>
            </a:r>
            <a:r>
              <a:rPr lang="en-US" sz="1600" dirty="0"/>
              <a:t> </a:t>
            </a:r>
            <a:r>
              <a:rPr lang="en-US" sz="1600" dirty="0" err="1"/>
              <a:t>bài</a:t>
            </a:r>
            <a:r>
              <a:rPr lang="en-US" sz="1600" dirty="0"/>
              <a:t> </a:t>
            </a:r>
            <a:r>
              <a:rPr lang="en-US" sz="1600" dirty="0" err="1"/>
              <a:t>kiểm</a:t>
            </a:r>
            <a:r>
              <a:rPr lang="en-US" sz="1600" dirty="0"/>
              <a:t> </a:t>
            </a:r>
            <a:r>
              <a:rPr lang="en-US" sz="1600" dirty="0" err="1"/>
              <a:t>tra</a:t>
            </a:r>
            <a:r>
              <a:rPr lang="en-US" sz="1600" dirty="0"/>
              <a:t> </a:t>
            </a:r>
            <a:r>
              <a:rPr lang="en-US" sz="1600" dirty="0" err="1"/>
              <a:t>phản</a:t>
            </a:r>
            <a:r>
              <a:rPr lang="en-US" sz="1600" dirty="0"/>
              <a:t> </a:t>
            </a:r>
            <a:r>
              <a:rPr lang="en-US" sz="1600" dirty="0" err="1"/>
              <a:t>ánh</a:t>
            </a:r>
            <a:r>
              <a:rPr lang="en-US" sz="1600" dirty="0"/>
              <a:t> </a:t>
            </a:r>
            <a:r>
              <a:rPr lang="en-US" sz="1600" dirty="0" err="1"/>
              <a:t>hỗn</a:t>
            </a:r>
            <a:r>
              <a:rPr lang="en-US" sz="1600" dirty="0"/>
              <a:t> </a:t>
            </a:r>
            <a:r>
              <a:rPr lang="en-US" sz="1600" dirty="0" err="1"/>
              <a:t>hợp</a:t>
            </a:r>
            <a:r>
              <a:rPr lang="en-US" sz="1600" dirty="0"/>
              <a:t> </a:t>
            </a:r>
            <a:r>
              <a:rPr lang="en-US" sz="1600" dirty="0" err="1"/>
              <a:t>công</a:t>
            </a:r>
            <a:r>
              <a:rPr lang="en-US" sz="1600" dirty="0"/>
              <a:t> </a:t>
            </a:r>
            <a:r>
              <a:rPr lang="en-US" sz="1600" dirty="0" err="1"/>
              <a:t>việc</a:t>
            </a:r>
            <a:r>
              <a:rPr lang="en-US" sz="1600" dirty="0"/>
              <a:t> </a:t>
            </a:r>
            <a:r>
              <a:rPr lang="en-US" sz="1600" dirty="0" err="1"/>
              <a:t>thực</a:t>
            </a:r>
            <a:r>
              <a:rPr lang="en-US" sz="1600" dirty="0"/>
              <a:t> </a:t>
            </a:r>
            <a:r>
              <a:rPr lang="en-US" sz="1600" dirty="0" err="1"/>
              <a:t>tế</a:t>
            </a:r>
            <a:r>
              <a:rPr lang="en-US" sz="1600" dirty="0"/>
              <a:t> </a:t>
            </a:r>
            <a:r>
              <a:rPr lang="en-US" sz="1600" dirty="0" err="1"/>
              <a:t>sẽ</a:t>
            </a:r>
            <a:r>
              <a:rPr lang="en-US" sz="1600" dirty="0"/>
              <a:t> </a:t>
            </a:r>
            <a:r>
              <a:rPr lang="en-US" sz="1600" dirty="0" err="1"/>
              <a:t>được</a:t>
            </a:r>
            <a:r>
              <a:rPr lang="en-US" sz="1600" dirty="0"/>
              <a:t> </a:t>
            </a:r>
            <a:r>
              <a:rPr lang="en-US" sz="1600" dirty="0" err="1"/>
              <a:t>hệ</a:t>
            </a:r>
            <a:r>
              <a:rPr lang="en-US" sz="1600" dirty="0"/>
              <a:t> </a:t>
            </a:r>
            <a:r>
              <a:rPr lang="en-US" sz="1600" dirty="0" err="1"/>
              <a:t>thống</a:t>
            </a:r>
            <a:r>
              <a:rPr lang="en-US" sz="1600" dirty="0"/>
              <a:t> </a:t>
            </a:r>
            <a:r>
              <a:rPr lang="en-US" sz="1600" dirty="0" err="1"/>
              <a:t>xử</a:t>
            </a:r>
            <a:r>
              <a:rPr lang="en-US" sz="1600" dirty="0"/>
              <a:t> </a:t>
            </a:r>
            <a:r>
              <a:rPr lang="en-US" sz="1600" dirty="0" err="1"/>
              <a:t>lý</a:t>
            </a:r>
            <a:r>
              <a:rPr lang="en-US" sz="1600" dirty="0"/>
              <a:t>. Do </a:t>
            </a:r>
            <a:r>
              <a:rPr lang="en-US" sz="1600" dirty="0" err="1"/>
              <a:t>đó</a:t>
            </a:r>
            <a:r>
              <a:rPr lang="en-US" sz="1600" dirty="0"/>
              <a:t>, </a:t>
            </a:r>
            <a:r>
              <a:rPr lang="en-US" sz="1600" dirty="0" err="1"/>
              <a:t>nếu</a:t>
            </a:r>
            <a:r>
              <a:rPr lang="en-US" sz="1600" dirty="0"/>
              <a:t> 90% </a:t>
            </a:r>
            <a:r>
              <a:rPr lang="en-US" sz="1600" dirty="0" err="1"/>
              <a:t>giao</a:t>
            </a:r>
            <a:r>
              <a:rPr lang="en-US" sz="1600" dirty="0"/>
              <a:t> </a:t>
            </a:r>
            <a:r>
              <a:rPr lang="en-US" sz="1600" dirty="0" err="1"/>
              <a:t>dịch</a:t>
            </a:r>
            <a:r>
              <a:rPr lang="en-US" sz="1600" dirty="0"/>
              <a:t> </a:t>
            </a:r>
            <a:r>
              <a:rPr lang="en-US" sz="1600" dirty="0" err="1"/>
              <a:t>trong</a:t>
            </a:r>
            <a:r>
              <a:rPr lang="en-US" sz="1600" dirty="0"/>
              <a:t> </a:t>
            </a:r>
            <a:r>
              <a:rPr lang="en-US" sz="1600" dirty="0" err="1"/>
              <a:t>một</a:t>
            </a:r>
            <a:r>
              <a:rPr lang="en-US" sz="1600" dirty="0"/>
              <a:t> </a:t>
            </a:r>
            <a:r>
              <a:rPr lang="en-US" sz="1600" dirty="0" err="1"/>
              <a:t>hệ</a:t>
            </a:r>
            <a:r>
              <a:rPr lang="en-US" sz="1600" dirty="0"/>
              <a:t> </a:t>
            </a:r>
            <a:r>
              <a:rPr lang="en-US" sz="1600" dirty="0" err="1"/>
              <a:t>thống</a:t>
            </a:r>
            <a:r>
              <a:rPr lang="en-US" sz="1600" dirty="0"/>
              <a:t> </a:t>
            </a:r>
            <a:r>
              <a:rPr lang="en-US" sz="1600" dirty="0" err="1"/>
              <a:t>thuộc</a:t>
            </a:r>
            <a:r>
              <a:rPr lang="en-US" sz="1600" dirty="0"/>
              <a:t> </a:t>
            </a:r>
            <a:r>
              <a:rPr lang="en-US" sz="1600" dirty="0" err="1"/>
              <a:t>loại</a:t>
            </a:r>
            <a:r>
              <a:rPr lang="en-US" sz="1600" dirty="0"/>
              <a:t> A, 5% </a:t>
            </a:r>
            <a:r>
              <a:rPr lang="en-US" sz="1600" dirty="0" err="1"/>
              <a:t>loại</a:t>
            </a:r>
            <a:r>
              <a:rPr lang="en-US" sz="1600" dirty="0"/>
              <a:t> B </a:t>
            </a:r>
            <a:r>
              <a:rPr lang="en-US" sz="1600" dirty="0" err="1"/>
              <a:t>và</a:t>
            </a:r>
            <a:r>
              <a:rPr lang="en-US" sz="1600" dirty="0"/>
              <a:t> </a:t>
            </a:r>
            <a:r>
              <a:rPr lang="en-US" sz="1600" dirty="0" err="1"/>
              <a:t>phần</a:t>
            </a:r>
            <a:r>
              <a:rPr lang="en-US" sz="1600" dirty="0"/>
              <a:t> </a:t>
            </a:r>
            <a:r>
              <a:rPr lang="en-US" sz="1600" dirty="0" err="1"/>
              <a:t>còn</a:t>
            </a:r>
            <a:r>
              <a:rPr lang="en-US" sz="1600" dirty="0"/>
              <a:t> </a:t>
            </a:r>
            <a:r>
              <a:rPr lang="en-US" sz="1600" dirty="0" err="1"/>
              <a:t>lại</a:t>
            </a:r>
            <a:r>
              <a:rPr lang="en-US" sz="1600" dirty="0"/>
              <a:t> </a:t>
            </a:r>
            <a:r>
              <a:rPr lang="en-US" sz="1600" dirty="0" err="1"/>
              <a:t>của</a:t>
            </a:r>
            <a:r>
              <a:rPr lang="en-US" sz="1600" dirty="0"/>
              <a:t> </a:t>
            </a:r>
            <a:r>
              <a:rPr lang="en-US" sz="1600" dirty="0" err="1"/>
              <a:t>loại</a:t>
            </a:r>
            <a:r>
              <a:rPr lang="en-US" sz="1600" dirty="0"/>
              <a:t> C, D </a:t>
            </a:r>
            <a:r>
              <a:rPr lang="en-US" sz="1600" dirty="0" err="1"/>
              <a:t>và</a:t>
            </a:r>
            <a:r>
              <a:rPr lang="en-US" sz="1600" dirty="0"/>
              <a:t> E, </a:t>
            </a:r>
            <a:r>
              <a:rPr lang="en-US" sz="1600" dirty="0" err="1"/>
              <a:t>thì</a:t>
            </a:r>
            <a:r>
              <a:rPr lang="en-US" sz="1600" dirty="0"/>
              <a:t> </a:t>
            </a:r>
            <a:r>
              <a:rPr lang="en-US" sz="1600" dirty="0" err="1"/>
              <a:t>bạn</a:t>
            </a:r>
            <a:r>
              <a:rPr lang="en-US" sz="1600" dirty="0"/>
              <a:t> </a:t>
            </a:r>
            <a:r>
              <a:rPr lang="en-US" sz="1600" dirty="0" err="1"/>
              <a:t>phải</a:t>
            </a:r>
            <a:r>
              <a:rPr lang="en-US" sz="1600" dirty="0"/>
              <a:t> </a:t>
            </a:r>
            <a:r>
              <a:rPr lang="en-US" sz="1600" dirty="0" err="1"/>
              <a:t>thiết</a:t>
            </a:r>
            <a:r>
              <a:rPr lang="en-US" sz="1600" dirty="0"/>
              <a:t> </a:t>
            </a:r>
            <a:r>
              <a:rPr lang="en-US" sz="1600" dirty="0" err="1"/>
              <a:t>kế</a:t>
            </a:r>
            <a:r>
              <a:rPr lang="en-US" sz="1600" dirty="0"/>
              <a:t> </a:t>
            </a:r>
            <a:r>
              <a:rPr lang="en-US" sz="1600" dirty="0" err="1"/>
              <a:t>hồ</a:t>
            </a:r>
            <a:r>
              <a:rPr lang="en-US" sz="1600" dirty="0"/>
              <a:t> </a:t>
            </a:r>
            <a:r>
              <a:rPr lang="en-US" sz="1600" dirty="0" err="1"/>
              <a:t>sơ</a:t>
            </a:r>
            <a:r>
              <a:rPr lang="en-US" sz="1600" dirty="0"/>
              <a:t> </a:t>
            </a:r>
            <a:r>
              <a:rPr lang="en-US" sz="1600" dirty="0" err="1"/>
              <a:t>hoạt</a:t>
            </a:r>
            <a:r>
              <a:rPr lang="en-US" sz="1600" dirty="0"/>
              <a:t> </a:t>
            </a:r>
            <a:r>
              <a:rPr lang="en-US" sz="1600" dirty="0" err="1"/>
              <a:t>động</a:t>
            </a:r>
            <a:r>
              <a:rPr lang="en-US" sz="1600" dirty="0"/>
              <a:t> </a:t>
            </a:r>
            <a:r>
              <a:rPr lang="en-US" sz="1600" dirty="0" err="1"/>
              <a:t>sao</a:t>
            </a:r>
            <a:r>
              <a:rPr lang="en-US" sz="1600" dirty="0"/>
              <a:t> </a:t>
            </a:r>
            <a:r>
              <a:rPr lang="en-US" sz="1600" dirty="0" err="1"/>
              <a:t>cho</a:t>
            </a:r>
            <a:r>
              <a:rPr lang="en-US" sz="1600" dirty="0"/>
              <a:t> </a:t>
            </a:r>
            <a:r>
              <a:rPr lang="en-US" sz="1600" dirty="0" err="1"/>
              <a:t>phần</a:t>
            </a:r>
            <a:r>
              <a:rPr lang="en-US" sz="1600" dirty="0"/>
              <a:t> </a:t>
            </a:r>
            <a:r>
              <a:rPr lang="en-US" sz="1600" dirty="0" err="1"/>
              <a:t>lớn</a:t>
            </a:r>
            <a:r>
              <a:rPr lang="en-US" sz="1600" dirty="0"/>
              <a:t> </a:t>
            </a:r>
            <a:r>
              <a:rPr lang="en-US" sz="1600" dirty="0" err="1"/>
              <a:t>các</a:t>
            </a:r>
            <a:r>
              <a:rPr lang="en-US" sz="1600" dirty="0"/>
              <a:t> </a:t>
            </a:r>
            <a:r>
              <a:rPr lang="en-US" sz="1600" dirty="0" err="1"/>
              <a:t>kiểm</a:t>
            </a:r>
            <a:r>
              <a:rPr lang="en-US" sz="1600" dirty="0"/>
              <a:t> </a:t>
            </a:r>
            <a:r>
              <a:rPr lang="en-US" sz="1600" dirty="0" err="1"/>
              <a:t>thử</a:t>
            </a:r>
            <a:r>
              <a:rPr lang="en-US" sz="1600" dirty="0"/>
              <a:t> </a:t>
            </a:r>
            <a:r>
              <a:rPr lang="en-US" sz="1600" dirty="0" err="1"/>
              <a:t>là</a:t>
            </a:r>
            <a:r>
              <a:rPr lang="en-US" sz="1600" dirty="0"/>
              <a:t> </a:t>
            </a:r>
            <a:r>
              <a:rPr lang="en-US" sz="1600" dirty="0" err="1"/>
              <a:t>thuộc</a:t>
            </a:r>
            <a:r>
              <a:rPr lang="en-US" sz="1600" dirty="0"/>
              <a:t> </a:t>
            </a:r>
            <a:r>
              <a:rPr lang="en-US" sz="1600" dirty="0" err="1"/>
              <a:t>loại</a:t>
            </a:r>
            <a:r>
              <a:rPr lang="en-US" sz="1600" dirty="0"/>
              <a:t> A. </a:t>
            </a:r>
            <a:r>
              <a:rPr lang="en-US" sz="1600" dirty="0" err="1"/>
              <a:t>Nếu</a:t>
            </a:r>
            <a:r>
              <a:rPr lang="en-US" sz="1600" dirty="0"/>
              <a:t> </a:t>
            </a:r>
            <a:r>
              <a:rPr lang="en-US" sz="1600" dirty="0" err="1"/>
              <a:t>không</a:t>
            </a:r>
            <a:r>
              <a:rPr lang="en-US" sz="1600" dirty="0"/>
              <a:t>, </a:t>
            </a:r>
            <a:r>
              <a:rPr lang="en-US" sz="1600" dirty="0" err="1"/>
              <a:t>bạn</a:t>
            </a:r>
            <a:r>
              <a:rPr lang="en-US" sz="1600" dirty="0"/>
              <a:t> </a:t>
            </a:r>
            <a:r>
              <a:rPr lang="en-US" sz="1600" dirty="0" err="1"/>
              <a:t>sẽ</a:t>
            </a:r>
            <a:r>
              <a:rPr lang="en-US" sz="1600" dirty="0"/>
              <a:t> </a:t>
            </a:r>
            <a:r>
              <a:rPr lang="en-US" sz="1600" dirty="0" err="1"/>
              <a:t>không</a:t>
            </a:r>
            <a:r>
              <a:rPr lang="en-US" sz="1600" dirty="0"/>
              <a:t> </a:t>
            </a:r>
            <a:r>
              <a:rPr lang="en-US" sz="1600" dirty="0" err="1"/>
              <a:t>có</a:t>
            </a:r>
            <a:r>
              <a:rPr lang="en-US" sz="1600" dirty="0"/>
              <a:t> </a:t>
            </a:r>
            <a:r>
              <a:rPr lang="en-US" sz="1600" dirty="0" err="1"/>
              <a:t>được</a:t>
            </a:r>
            <a:r>
              <a:rPr lang="en-US" sz="1600" dirty="0"/>
              <a:t> </a:t>
            </a:r>
            <a:r>
              <a:rPr lang="en-US" sz="1600" dirty="0" err="1"/>
              <a:t>một</a:t>
            </a:r>
            <a:r>
              <a:rPr lang="en-US" sz="1600" dirty="0"/>
              <a:t> </a:t>
            </a:r>
            <a:r>
              <a:rPr lang="en-US" sz="1600" dirty="0" err="1"/>
              <a:t>bài</a:t>
            </a:r>
            <a:r>
              <a:rPr lang="en-US" sz="1600" dirty="0"/>
              <a:t> </a:t>
            </a:r>
            <a:r>
              <a:rPr lang="en-US" sz="1600" dirty="0" err="1"/>
              <a:t>kiểm</a:t>
            </a:r>
            <a:r>
              <a:rPr lang="en-US" sz="1600" dirty="0"/>
              <a:t> </a:t>
            </a:r>
            <a:r>
              <a:rPr lang="en-US" sz="1600" dirty="0" err="1"/>
              <a:t>thử</a:t>
            </a:r>
            <a:r>
              <a:rPr lang="en-US" sz="1600" dirty="0"/>
              <a:t> </a:t>
            </a:r>
            <a:r>
              <a:rPr lang="en-US" sz="1600" dirty="0" err="1"/>
              <a:t>chính</a:t>
            </a:r>
            <a:r>
              <a:rPr lang="en-US" sz="1600" dirty="0"/>
              <a:t> </a:t>
            </a:r>
            <a:r>
              <a:rPr lang="en-US" sz="1600" dirty="0" err="1"/>
              <a:t>xác</a:t>
            </a:r>
            <a:r>
              <a:rPr lang="en-US" sz="1600" dirty="0"/>
              <a:t> </a:t>
            </a:r>
            <a:r>
              <a:rPr lang="en-US" sz="1600" dirty="0" err="1"/>
              <a:t>về</a:t>
            </a:r>
            <a:r>
              <a:rPr lang="en-US" sz="1600" dirty="0"/>
              <a:t> </a:t>
            </a:r>
            <a:r>
              <a:rPr lang="en-US" sz="1600" dirty="0" err="1"/>
              <a:t>hiệu</a:t>
            </a:r>
            <a:r>
              <a:rPr lang="en-US" sz="1600" dirty="0"/>
              <a:t> </a:t>
            </a:r>
            <a:r>
              <a:rPr lang="en-US" sz="1600" dirty="0" err="1"/>
              <a:t>suất</a:t>
            </a:r>
            <a:r>
              <a:rPr lang="en-US" sz="1600" dirty="0"/>
              <a:t> </a:t>
            </a:r>
            <a:r>
              <a:rPr lang="en-US" sz="1600" dirty="0" err="1"/>
              <a:t>hoạt</a:t>
            </a:r>
            <a:r>
              <a:rPr lang="en-US" sz="1600" dirty="0"/>
              <a:t> </a:t>
            </a:r>
            <a:r>
              <a:rPr lang="en-US" sz="1600" dirty="0" err="1"/>
              <a:t>động</a:t>
            </a:r>
            <a:r>
              <a:rPr lang="en-US" sz="1600" dirty="0"/>
              <a:t> </a:t>
            </a:r>
            <a:r>
              <a:rPr lang="en-US" sz="1600" dirty="0" err="1"/>
              <a:t>của</a:t>
            </a:r>
            <a:r>
              <a:rPr lang="en-US" sz="1600" dirty="0"/>
              <a:t> </a:t>
            </a:r>
            <a:r>
              <a:rPr lang="en-US" sz="1600" dirty="0" err="1"/>
              <a:t>hệ</a:t>
            </a:r>
            <a:r>
              <a:rPr lang="en-US" sz="1600" dirty="0"/>
              <a:t> </a:t>
            </a:r>
            <a:r>
              <a:rPr lang="en-US" sz="1600" dirty="0" err="1"/>
              <a:t>thống</a:t>
            </a:r>
            <a:r>
              <a:rPr lang="en-US" sz="1600" dirty="0"/>
              <a:t>.</a:t>
            </a:r>
          </a:p>
          <a:p>
            <a:endParaRPr lang="en-US" dirty="0"/>
          </a:p>
        </p:txBody>
      </p:sp>
      <p:sp>
        <p:nvSpPr>
          <p:cNvPr id="5" name="Tiêu đề 4">
            <a:extLst>
              <a:ext uri="{FF2B5EF4-FFF2-40B4-BE49-F238E27FC236}">
                <a16:creationId xmlns:a16="http://schemas.microsoft.com/office/drawing/2014/main" id="{FD13012B-81BC-4DAD-AF7B-8FA5B7CFE6EE}"/>
              </a:ext>
            </a:extLst>
          </p:cNvPr>
          <p:cNvSpPr>
            <a:spLocks noGrp="1"/>
          </p:cNvSpPr>
          <p:nvPr>
            <p:ph type="title"/>
          </p:nvPr>
        </p:nvSpPr>
        <p:spPr/>
        <p:txBody>
          <a:bodyPr/>
          <a:lstStyle/>
          <a:p>
            <a:r>
              <a:rPr lang="en-US" dirty="0"/>
              <a:t>Performance testing </a:t>
            </a:r>
          </a:p>
        </p:txBody>
      </p:sp>
      <p:pic>
        <p:nvPicPr>
          <p:cNvPr id="7" name="Hình ảnh 6">
            <a:extLst>
              <a:ext uri="{FF2B5EF4-FFF2-40B4-BE49-F238E27FC236}">
                <a16:creationId xmlns:a16="http://schemas.microsoft.com/office/drawing/2014/main" id="{ED02AA66-2291-4CDB-9105-D0C769C8D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0112" y="1346982"/>
            <a:ext cx="3559126" cy="3959445"/>
          </a:xfrm>
          <a:prstGeom prst="rect">
            <a:avLst/>
          </a:prstGeom>
        </p:spPr>
      </p:pic>
    </p:spTree>
    <p:extLst>
      <p:ext uri="{BB962C8B-B14F-4D97-AF65-F5344CB8AC3E}">
        <p14:creationId xmlns:p14="http://schemas.microsoft.com/office/powerpoint/2010/main" val="3927605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B2D74ECC-7EF9-491C-BA5F-7393EA490AF2}"/>
              </a:ext>
            </a:extLst>
          </p:cNvPr>
          <p:cNvSpPr>
            <a:spLocks noGrp="1"/>
          </p:cNvSpPr>
          <p:nvPr>
            <p:ph sz="quarter" idx="10"/>
          </p:nvPr>
        </p:nvSpPr>
        <p:spPr>
          <a:xfrm>
            <a:off x="539496" y="1435608"/>
            <a:ext cx="7380616" cy="3977640"/>
          </a:xfrm>
        </p:spPr>
        <p:txBody>
          <a:bodyPr>
            <a:normAutofit/>
          </a:bodyPr>
          <a:lstStyle/>
          <a:p>
            <a:pPr marL="285750" indent="-285750" algn="just">
              <a:lnSpc>
                <a:spcPct val="100000"/>
              </a:lnSpc>
              <a:buFont typeface="Arial" panose="020B0604020202020204" pitchFamily="34" charset="0"/>
              <a:buChar char="•"/>
            </a:pPr>
            <a:r>
              <a:rPr lang="en-US" sz="1600" dirty="0" err="1"/>
              <a:t>Tất</a:t>
            </a:r>
            <a:r>
              <a:rPr lang="en-US" sz="1600" dirty="0"/>
              <a:t> </a:t>
            </a:r>
            <a:r>
              <a:rPr lang="en-US" sz="1600" dirty="0" err="1"/>
              <a:t>nhiên</a:t>
            </a:r>
            <a:r>
              <a:rPr lang="en-US" sz="1600" dirty="0"/>
              <a:t>, </a:t>
            </a:r>
            <a:r>
              <a:rPr lang="en-US" sz="1600" dirty="0" err="1"/>
              <a:t>cách</a:t>
            </a:r>
            <a:r>
              <a:rPr lang="en-US" sz="1600" dirty="0"/>
              <a:t> </a:t>
            </a:r>
            <a:r>
              <a:rPr lang="en-US" sz="1600" dirty="0" err="1"/>
              <a:t>tiếp</a:t>
            </a:r>
            <a:r>
              <a:rPr lang="en-US" sz="1600" dirty="0"/>
              <a:t> </a:t>
            </a:r>
            <a:r>
              <a:rPr lang="en-US" sz="1600" dirty="0" err="1"/>
              <a:t>cận</a:t>
            </a:r>
            <a:r>
              <a:rPr lang="en-US" sz="1600" dirty="0"/>
              <a:t> </a:t>
            </a:r>
            <a:r>
              <a:rPr lang="en-US" sz="1600" dirty="0" err="1"/>
              <a:t>này</a:t>
            </a:r>
            <a:r>
              <a:rPr lang="en-US" sz="1600" dirty="0"/>
              <a:t>, </a:t>
            </a:r>
            <a:r>
              <a:rPr lang="en-US" sz="1600" dirty="0" err="1"/>
              <a:t>không</a:t>
            </a:r>
            <a:r>
              <a:rPr lang="en-US" sz="1600" dirty="0"/>
              <a:t> </a:t>
            </a:r>
            <a:r>
              <a:rPr lang="en-US" sz="1600" dirty="0" err="1"/>
              <a:t>nhất</a:t>
            </a:r>
            <a:r>
              <a:rPr lang="en-US" sz="1600" dirty="0"/>
              <a:t> </a:t>
            </a:r>
            <a:r>
              <a:rPr lang="en-US" sz="1600" dirty="0" err="1"/>
              <a:t>thiết</a:t>
            </a:r>
            <a:r>
              <a:rPr lang="en-US" sz="1600" dirty="0"/>
              <a:t> </a:t>
            </a:r>
            <a:r>
              <a:rPr lang="en-US" sz="1600" dirty="0" err="1"/>
              <a:t>là</a:t>
            </a:r>
            <a:r>
              <a:rPr lang="en-US" sz="1600" dirty="0"/>
              <a:t> </a:t>
            </a:r>
            <a:r>
              <a:rPr lang="en-US" sz="1600" dirty="0" err="1"/>
              <a:t>cách</a:t>
            </a:r>
            <a:r>
              <a:rPr lang="en-US" sz="1600" dirty="0"/>
              <a:t> </a:t>
            </a:r>
            <a:r>
              <a:rPr lang="en-US" sz="1600" dirty="0" err="1"/>
              <a:t>tiếp</a:t>
            </a:r>
            <a:r>
              <a:rPr lang="en-US" sz="1600" dirty="0"/>
              <a:t> </a:t>
            </a:r>
            <a:r>
              <a:rPr lang="en-US" sz="1600" dirty="0" err="1"/>
              <a:t>cận</a:t>
            </a:r>
            <a:r>
              <a:rPr lang="en-US" sz="1600" dirty="0"/>
              <a:t> </a:t>
            </a:r>
            <a:r>
              <a:rPr lang="en-US" sz="1600" dirty="0" err="1"/>
              <a:t>tốt</a:t>
            </a:r>
            <a:r>
              <a:rPr lang="en-US" sz="1600" dirty="0"/>
              <a:t> </a:t>
            </a:r>
            <a:r>
              <a:rPr lang="en-US" sz="1600" dirty="0" err="1"/>
              <a:t>nhất</a:t>
            </a:r>
            <a:r>
              <a:rPr lang="en-US" sz="1600" dirty="0"/>
              <a:t> </a:t>
            </a:r>
            <a:r>
              <a:rPr lang="en-US" sz="1600" dirty="0" err="1"/>
              <a:t>để</a:t>
            </a:r>
            <a:r>
              <a:rPr lang="en-US" sz="1600" dirty="0"/>
              <a:t> </a:t>
            </a:r>
            <a:r>
              <a:rPr lang="en-US" sz="1600" dirty="0" err="1"/>
              <a:t>kiểm</a:t>
            </a:r>
            <a:r>
              <a:rPr lang="en-US" sz="1600" dirty="0"/>
              <a:t> </a:t>
            </a:r>
            <a:r>
              <a:rPr lang="en-US" sz="1600" dirty="0" err="1"/>
              <a:t>thử</a:t>
            </a:r>
            <a:r>
              <a:rPr lang="en-US" sz="1600" dirty="0"/>
              <a:t> </a:t>
            </a:r>
            <a:r>
              <a:rPr lang="en-US" sz="1600" dirty="0" err="1"/>
              <a:t>nhược</a:t>
            </a:r>
            <a:r>
              <a:rPr lang="en-US" sz="1600" dirty="0"/>
              <a:t> </a:t>
            </a:r>
            <a:r>
              <a:rPr lang="en-US" sz="1600" dirty="0" err="1"/>
              <a:t>điểm</a:t>
            </a:r>
            <a:r>
              <a:rPr lang="en-US" sz="1600" dirty="0"/>
              <a:t>. </a:t>
            </a:r>
            <a:r>
              <a:rPr lang="en-US" sz="1600" dirty="0" err="1"/>
              <a:t>Kinh</a:t>
            </a:r>
            <a:r>
              <a:rPr lang="en-US" sz="1600" dirty="0"/>
              <a:t> </a:t>
            </a:r>
            <a:r>
              <a:rPr lang="en-US" sz="1600" dirty="0" err="1"/>
              <a:t>nghiệm</a:t>
            </a:r>
            <a:r>
              <a:rPr lang="en-US" sz="1600" dirty="0"/>
              <a:t> </a:t>
            </a:r>
            <a:r>
              <a:rPr lang="en-US" sz="1600" dirty="0" err="1"/>
              <a:t>đã</a:t>
            </a:r>
            <a:r>
              <a:rPr lang="en-US" sz="1600" dirty="0"/>
              <a:t> </a:t>
            </a:r>
            <a:r>
              <a:rPr lang="en-US" sz="1600" dirty="0" err="1"/>
              <a:t>chỉ</a:t>
            </a:r>
            <a:r>
              <a:rPr lang="en-US" sz="1600" dirty="0"/>
              <a:t> ra </a:t>
            </a:r>
            <a:r>
              <a:rPr lang="en-US" sz="1600" dirty="0" err="1"/>
              <a:t>rằng</a:t>
            </a:r>
            <a:r>
              <a:rPr lang="en-US" sz="1600" dirty="0"/>
              <a:t> </a:t>
            </a:r>
            <a:r>
              <a:rPr lang="en-US" sz="1600" dirty="0" err="1"/>
              <a:t>một</a:t>
            </a:r>
            <a:r>
              <a:rPr lang="en-US" sz="1600" dirty="0"/>
              <a:t> </a:t>
            </a:r>
            <a:r>
              <a:rPr lang="en-US" sz="1600" dirty="0" err="1"/>
              <a:t>cách</a:t>
            </a:r>
            <a:r>
              <a:rPr lang="en-US" sz="1600" dirty="0"/>
              <a:t> </a:t>
            </a:r>
            <a:r>
              <a:rPr lang="en-US" sz="1600" dirty="0" err="1"/>
              <a:t>hiệu</a:t>
            </a:r>
            <a:r>
              <a:rPr lang="en-US" sz="1600" dirty="0"/>
              <a:t> </a:t>
            </a:r>
            <a:r>
              <a:rPr lang="en-US" sz="1600" dirty="0" err="1"/>
              <a:t>quả</a:t>
            </a:r>
            <a:r>
              <a:rPr lang="en-US" sz="1600" dirty="0"/>
              <a:t> </a:t>
            </a:r>
            <a:r>
              <a:rPr lang="en-US" sz="1600" dirty="0" err="1"/>
              <a:t>để</a:t>
            </a:r>
            <a:r>
              <a:rPr lang="en-US" sz="1600" dirty="0"/>
              <a:t> </a:t>
            </a:r>
            <a:r>
              <a:rPr lang="en-US" sz="1600" dirty="0" err="1"/>
              <a:t>khám</a:t>
            </a:r>
            <a:r>
              <a:rPr lang="en-US" sz="1600" dirty="0"/>
              <a:t> </a:t>
            </a:r>
            <a:r>
              <a:rPr lang="en-US" sz="1600" dirty="0" err="1"/>
              <a:t>phá</a:t>
            </a:r>
            <a:r>
              <a:rPr lang="en-US" sz="1600" dirty="0"/>
              <a:t> </a:t>
            </a:r>
            <a:r>
              <a:rPr lang="en-US" sz="1600" dirty="0" err="1"/>
              <a:t>các</a:t>
            </a:r>
            <a:r>
              <a:rPr lang="en-US" sz="1600" dirty="0"/>
              <a:t> </a:t>
            </a:r>
            <a:r>
              <a:rPr lang="en-US" sz="1600" dirty="0" err="1"/>
              <a:t>khuyết</a:t>
            </a:r>
            <a:r>
              <a:rPr lang="en-US" sz="1600" dirty="0"/>
              <a:t> </a:t>
            </a:r>
            <a:r>
              <a:rPr lang="en-US" sz="1600" dirty="0" err="1"/>
              <a:t>điểm</a:t>
            </a:r>
            <a:r>
              <a:rPr lang="en-US" sz="1600" dirty="0"/>
              <a:t> </a:t>
            </a:r>
            <a:r>
              <a:rPr lang="en-US" sz="1600" dirty="0" err="1"/>
              <a:t>là</a:t>
            </a:r>
            <a:r>
              <a:rPr lang="en-US" sz="1600" dirty="0"/>
              <a:t> </a:t>
            </a:r>
            <a:r>
              <a:rPr lang="en-US" sz="1600" dirty="0" err="1"/>
              <a:t>thiết</a:t>
            </a:r>
            <a:r>
              <a:rPr lang="en-US" sz="1600" dirty="0"/>
              <a:t> </a:t>
            </a:r>
            <a:r>
              <a:rPr lang="en-US" sz="1600" dirty="0" err="1"/>
              <a:t>kế</a:t>
            </a:r>
            <a:r>
              <a:rPr lang="en-US" sz="1600" dirty="0"/>
              <a:t> </a:t>
            </a:r>
            <a:r>
              <a:rPr lang="en-US" sz="1600" dirty="0" err="1"/>
              <a:t>các</a:t>
            </a:r>
            <a:r>
              <a:rPr lang="en-US" sz="1600" dirty="0"/>
              <a:t> </a:t>
            </a:r>
            <a:r>
              <a:rPr lang="en-US" sz="1600" dirty="0" err="1"/>
              <a:t>kiểm</a:t>
            </a:r>
            <a:r>
              <a:rPr lang="en-US" sz="1600" dirty="0"/>
              <a:t> </a:t>
            </a:r>
            <a:r>
              <a:rPr lang="en-US" sz="1600" dirty="0" err="1"/>
              <a:t>thử</a:t>
            </a:r>
            <a:r>
              <a:rPr lang="en-US" sz="1600" dirty="0"/>
              <a:t> </a:t>
            </a:r>
            <a:r>
              <a:rPr lang="en-US" sz="1600" dirty="0" err="1"/>
              <a:t>xung</a:t>
            </a:r>
            <a:r>
              <a:rPr lang="en-US" sz="1600" dirty="0"/>
              <a:t> </a:t>
            </a:r>
            <a:r>
              <a:rPr lang="en-US" sz="1600" dirty="0" err="1"/>
              <a:t>quanh</a:t>
            </a:r>
            <a:r>
              <a:rPr lang="en-US" sz="1600" dirty="0"/>
              <a:t> </a:t>
            </a:r>
            <a:r>
              <a:rPr lang="en-US" sz="1600" dirty="0" err="1"/>
              <a:t>các</a:t>
            </a:r>
            <a:r>
              <a:rPr lang="en-US" sz="1600" dirty="0"/>
              <a:t> </a:t>
            </a:r>
            <a:r>
              <a:rPr lang="en-US" sz="1600" dirty="0" err="1"/>
              <a:t>giới</a:t>
            </a:r>
            <a:r>
              <a:rPr lang="en-US" sz="1600" dirty="0"/>
              <a:t> </a:t>
            </a:r>
            <a:r>
              <a:rPr lang="en-US" sz="1600" dirty="0" err="1"/>
              <a:t>hạn</a:t>
            </a:r>
            <a:r>
              <a:rPr lang="en-US" sz="1600" dirty="0"/>
              <a:t> </a:t>
            </a:r>
            <a:r>
              <a:rPr lang="en-US" sz="1600" dirty="0" err="1"/>
              <a:t>của</a:t>
            </a:r>
            <a:r>
              <a:rPr lang="en-US" sz="1600" dirty="0"/>
              <a:t> </a:t>
            </a:r>
            <a:r>
              <a:rPr lang="en-US" sz="1600" dirty="0" err="1"/>
              <a:t>hệ</a:t>
            </a:r>
            <a:r>
              <a:rPr lang="en-US" sz="1600" dirty="0"/>
              <a:t> </a:t>
            </a:r>
            <a:r>
              <a:rPr lang="en-US" sz="1600" dirty="0" err="1"/>
              <a:t>thống</a:t>
            </a:r>
            <a:r>
              <a:rPr lang="en-US" sz="1600" dirty="0"/>
              <a:t>. </a:t>
            </a:r>
            <a:r>
              <a:rPr lang="en-US" sz="1600" dirty="0" err="1"/>
              <a:t>Trong</a:t>
            </a:r>
            <a:r>
              <a:rPr lang="en-US" sz="1600" dirty="0"/>
              <a:t> </a:t>
            </a:r>
            <a:r>
              <a:rPr lang="en-US" sz="1600" dirty="0" err="1"/>
              <a:t>kiểm</a:t>
            </a:r>
            <a:r>
              <a:rPr lang="en-US" sz="1600" dirty="0"/>
              <a:t> </a:t>
            </a:r>
            <a:r>
              <a:rPr lang="en-US" sz="1600" dirty="0" err="1"/>
              <a:t>thử</a:t>
            </a:r>
            <a:r>
              <a:rPr lang="en-US" sz="1600" dirty="0"/>
              <a:t> </a:t>
            </a:r>
            <a:r>
              <a:rPr lang="en-US" sz="1600" dirty="0" err="1"/>
              <a:t>hiệu</a:t>
            </a:r>
            <a:r>
              <a:rPr lang="en-US" sz="1600" dirty="0"/>
              <a:t> </a:t>
            </a:r>
            <a:r>
              <a:rPr lang="en-US" sz="1600" dirty="0" err="1"/>
              <a:t>năng</a:t>
            </a:r>
            <a:r>
              <a:rPr lang="en-US" sz="1600" dirty="0"/>
              <a:t>, </a:t>
            </a:r>
            <a:r>
              <a:rPr lang="en-US" sz="1600" dirty="0" err="1"/>
              <a:t>điều</a:t>
            </a:r>
            <a:r>
              <a:rPr lang="en-US" sz="1600" dirty="0"/>
              <a:t> </a:t>
            </a:r>
            <a:r>
              <a:rPr lang="en-US" sz="1600" dirty="0" err="1"/>
              <a:t>này</a:t>
            </a:r>
            <a:r>
              <a:rPr lang="en-US" sz="1600" dirty="0"/>
              <a:t> </a:t>
            </a:r>
            <a:r>
              <a:rPr lang="en-US" sz="1600" dirty="0" err="1"/>
              <a:t>có</a:t>
            </a:r>
            <a:r>
              <a:rPr lang="en-US" sz="1600" dirty="0"/>
              <a:t> </a:t>
            </a:r>
            <a:r>
              <a:rPr lang="en-US" sz="1600" dirty="0" err="1"/>
              <a:t>nghĩa</a:t>
            </a:r>
            <a:r>
              <a:rPr lang="en-US" sz="1600" dirty="0"/>
              <a:t> </a:t>
            </a:r>
            <a:r>
              <a:rPr lang="en-US" sz="1600" dirty="0" err="1"/>
              <a:t>là</a:t>
            </a:r>
            <a:r>
              <a:rPr lang="en-US" sz="1600" dirty="0"/>
              <a:t> </a:t>
            </a:r>
            <a:r>
              <a:rPr lang="en-US" sz="1600" dirty="0" err="1"/>
              <a:t>nhấn</a:t>
            </a:r>
            <a:r>
              <a:rPr lang="en-US" sz="1600" dirty="0"/>
              <a:t> </a:t>
            </a:r>
            <a:r>
              <a:rPr lang="en-US" sz="1600" dirty="0" err="1"/>
              <a:t>mạnh</a:t>
            </a:r>
            <a:r>
              <a:rPr lang="en-US" sz="1600" dirty="0"/>
              <a:t> </a:t>
            </a:r>
            <a:r>
              <a:rPr lang="en-US" sz="1600" dirty="0" err="1"/>
              <a:t>hệ</a:t>
            </a:r>
            <a:r>
              <a:rPr lang="en-US" sz="1600" dirty="0"/>
              <a:t> </a:t>
            </a:r>
            <a:r>
              <a:rPr lang="en-US" sz="1600" dirty="0" err="1"/>
              <a:t>thống</a:t>
            </a:r>
            <a:r>
              <a:rPr lang="en-US" sz="1600" dirty="0"/>
              <a:t> </a:t>
            </a:r>
            <a:r>
              <a:rPr lang="en-US" sz="1600" dirty="0" err="1"/>
              <a:t>bằng</a:t>
            </a:r>
            <a:r>
              <a:rPr lang="en-US" sz="1600" dirty="0"/>
              <a:t> </a:t>
            </a:r>
            <a:r>
              <a:rPr lang="en-US" sz="1600" dirty="0" err="1"/>
              <a:t>cách</a:t>
            </a:r>
            <a:r>
              <a:rPr lang="en-US" sz="1600" dirty="0"/>
              <a:t> </a:t>
            </a:r>
            <a:r>
              <a:rPr lang="en-US" sz="1600" dirty="0" err="1"/>
              <a:t>đưa</a:t>
            </a:r>
            <a:r>
              <a:rPr lang="en-US" sz="1600" dirty="0"/>
              <a:t> ra </a:t>
            </a:r>
            <a:r>
              <a:rPr lang="en-US" sz="1600" dirty="0" err="1"/>
              <a:t>các</a:t>
            </a:r>
            <a:r>
              <a:rPr lang="en-US" sz="1600" dirty="0"/>
              <a:t> </a:t>
            </a:r>
            <a:r>
              <a:rPr lang="en-US" sz="1600" dirty="0" err="1"/>
              <a:t>yêu</a:t>
            </a:r>
            <a:r>
              <a:rPr lang="en-US" sz="1600" dirty="0"/>
              <a:t> </a:t>
            </a:r>
            <a:r>
              <a:rPr lang="en-US" sz="1600" dirty="0" err="1"/>
              <a:t>cầu</a:t>
            </a:r>
            <a:r>
              <a:rPr lang="en-US" sz="1600" dirty="0"/>
              <a:t> </a:t>
            </a:r>
            <a:r>
              <a:rPr lang="en-US" sz="1600" dirty="0" err="1"/>
              <a:t>nằm</a:t>
            </a:r>
            <a:r>
              <a:rPr lang="en-US" sz="1600" dirty="0"/>
              <a:t> </a:t>
            </a:r>
            <a:r>
              <a:rPr lang="en-US" sz="1600" dirty="0" err="1"/>
              <a:t>ngoài</a:t>
            </a:r>
            <a:r>
              <a:rPr lang="en-US" sz="1600" dirty="0"/>
              <a:t> </a:t>
            </a:r>
            <a:r>
              <a:rPr lang="en-US" sz="1600" dirty="0" err="1"/>
              <a:t>giới</a:t>
            </a:r>
            <a:r>
              <a:rPr lang="en-US" sz="1600" dirty="0"/>
              <a:t> </a:t>
            </a:r>
            <a:r>
              <a:rPr lang="en-US" sz="1600" dirty="0" err="1"/>
              <a:t>hạn</a:t>
            </a:r>
            <a:r>
              <a:rPr lang="en-US" sz="1600" dirty="0"/>
              <a:t> </a:t>
            </a:r>
            <a:r>
              <a:rPr lang="en-US" sz="1600" dirty="0" err="1"/>
              <a:t>thiết</a:t>
            </a:r>
            <a:r>
              <a:rPr lang="en-US" sz="1600" dirty="0"/>
              <a:t> </a:t>
            </a:r>
            <a:r>
              <a:rPr lang="en-US" sz="1600" dirty="0" err="1"/>
              <a:t>kế</a:t>
            </a:r>
            <a:r>
              <a:rPr lang="en-US" sz="1600" dirty="0"/>
              <a:t> </a:t>
            </a:r>
            <a:r>
              <a:rPr lang="en-US" sz="1600" dirty="0" err="1"/>
              <a:t>của</a:t>
            </a:r>
            <a:r>
              <a:rPr lang="en-US" sz="1600" dirty="0"/>
              <a:t> </a:t>
            </a:r>
            <a:r>
              <a:rPr lang="en-US" sz="1600" dirty="0" err="1"/>
              <a:t>phần</a:t>
            </a:r>
            <a:r>
              <a:rPr lang="en-US" sz="1600" dirty="0"/>
              <a:t> </a:t>
            </a:r>
            <a:r>
              <a:rPr lang="en-US" sz="1600" dirty="0" err="1"/>
              <a:t>mềm</a:t>
            </a:r>
            <a:r>
              <a:rPr lang="en-US" sz="1600" dirty="0"/>
              <a:t>. </a:t>
            </a:r>
            <a:r>
              <a:rPr lang="en-US" sz="1600" dirty="0" err="1"/>
              <a:t>Điều</a:t>
            </a:r>
            <a:r>
              <a:rPr lang="en-US" sz="1600" dirty="0"/>
              <a:t> </a:t>
            </a:r>
            <a:r>
              <a:rPr lang="en-US" sz="1600" dirty="0" err="1"/>
              <a:t>này</a:t>
            </a:r>
            <a:r>
              <a:rPr lang="en-US" sz="1600" dirty="0"/>
              <a:t> </a:t>
            </a:r>
            <a:r>
              <a:rPr lang="en-US" sz="1600" dirty="0" err="1"/>
              <a:t>được</a:t>
            </a:r>
            <a:r>
              <a:rPr lang="en-US" sz="1600" dirty="0"/>
              <a:t> </a:t>
            </a:r>
            <a:r>
              <a:rPr lang="en-US" sz="1600" dirty="0" err="1"/>
              <a:t>gọi</a:t>
            </a:r>
            <a:r>
              <a:rPr lang="en-US" sz="1600" dirty="0"/>
              <a:t> </a:t>
            </a:r>
            <a:r>
              <a:rPr lang="en-US" sz="1600" dirty="0" err="1"/>
              <a:t>là</a:t>
            </a:r>
            <a:r>
              <a:rPr lang="en-US" sz="1600" dirty="0"/>
              <a:t> </a:t>
            </a:r>
            <a:r>
              <a:rPr lang="en-US" sz="1600" dirty="0" err="1"/>
              <a:t>thử</a:t>
            </a:r>
            <a:r>
              <a:rPr lang="en-US" sz="1600" dirty="0"/>
              <a:t> </a:t>
            </a:r>
            <a:r>
              <a:rPr lang="en-US" sz="1600" dirty="0" err="1"/>
              <a:t>nghiệm</a:t>
            </a:r>
            <a:r>
              <a:rPr lang="en-US" sz="1600" dirty="0"/>
              <a:t> </a:t>
            </a:r>
            <a:r>
              <a:rPr lang="en-US" sz="1600" dirty="0" err="1"/>
              <a:t>áp</a:t>
            </a:r>
            <a:r>
              <a:rPr lang="en-US" sz="1600" dirty="0"/>
              <a:t> </a:t>
            </a:r>
            <a:r>
              <a:rPr lang="en-US" sz="1600" dirty="0" err="1"/>
              <a:t>lực</a:t>
            </a:r>
            <a:r>
              <a:rPr lang="en-US" sz="1600" dirty="0"/>
              <a:t>.</a:t>
            </a:r>
          </a:p>
          <a:p>
            <a:pPr marL="285750" indent="-285750" algn="just">
              <a:lnSpc>
                <a:spcPct val="100000"/>
              </a:lnSpc>
              <a:buFont typeface="Arial" panose="020B0604020202020204" pitchFamily="34" charset="0"/>
              <a:buChar char="•"/>
            </a:pPr>
            <a:r>
              <a:rPr lang="en-US" sz="1600" dirty="0" err="1"/>
              <a:t>Giả</a:t>
            </a:r>
            <a:r>
              <a:rPr lang="en-US" sz="1600" dirty="0"/>
              <a:t> </a:t>
            </a:r>
            <a:r>
              <a:rPr lang="en-US" sz="1600" dirty="0" err="1"/>
              <a:t>sử</a:t>
            </a:r>
            <a:r>
              <a:rPr lang="en-US" sz="1600" dirty="0"/>
              <a:t> </a:t>
            </a:r>
            <a:r>
              <a:rPr lang="en-US" sz="1600" dirty="0" err="1"/>
              <a:t>bạn</a:t>
            </a:r>
            <a:r>
              <a:rPr lang="en-US" sz="1600" dirty="0"/>
              <a:t> </a:t>
            </a:r>
            <a:r>
              <a:rPr lang="en-US" sz="1600" dirty="0" err="1"/>
              <a:t>đang</a:t>
            </a:r>
            <a:r>
              <a:rPr lang="en-US" sz="1600" dirty="0"/>
              <a:t> </a:t>
            </a:r>
            <a:r>
              <a:rPr lang="en-US" sz="1600" dirty="0" err="1"/>
              <a:t>kiểm</a:t>
            </a:r>
            <a:r>
              <a:rPr lang="en-US" sz="1600" dirty="0"/>
              <a:t> </a:t>
            </a:r>
            <a:r>
              <a:rPr lang="en-US" sz="1600" dirty="0" err="1"/>
              <a:t>tra</a:t>
            </a:r>
            <a:r>
              <a:rPr lang="en-US" sz="1600" dirty="0"/>
              <a:t> </a:t>
            </a:r>
            <a:r>
              <a:rPr lang="en-US" sz="1600" dirty="0" err="1"/>
              <a:t>một</a:t>
            </a:r>
            <a:r>
              <a:rPr lang="en-US" sz="1600" dirty="0"/>
              <a:t> </a:t>
            </a:r>
            <a:r>
              <a:rPr lang="en-US" sz="1600" dirty="0" err="1"/>
              <a:t>hệ</a:t>
            </a:r>
            <a:r>
              <a:rPr lang="en-US" sz="1600" dirty="0"/>
              <a:t> </a:t>
            </a:r>
            <a:r>
              <a:rPr lang="en-US" sz="1600" dirty="0" err="1"/>
              <a:t>thống</a:t>
            </a:r>
            <a:r>
              <a:rPr lang="en-US" sz="1600" dirty="0"/>
              <a:t> </a:t>
            </a:r>
            <a:r>
              <a:rPr lang="en-US" sz="1600" dirty="0" err="1"/>
              <a:t>xử</a:t>
            </a:r>
            <a:r>
              <a:rPr lang="en-US" sz="1600" dirty="0"/>
              <a:t> </a:t>
            </a:r>
            <a:r>
              <a:rPr lang="en-US" sz="1600" dirty="0" err="1"/>
              <a:t>lý</a:t>
            </a:r>
            <a:r>
              <a:rPr lang="en-US" sz="1600" dirty="0"/>
              <a:t> </a:t>
            </a:r>
            <a:r>
              <a:rPr lang="en-US" sz="1600" dirty="0" err="1"/>
              <a:t>giao</a:t>
            </a:r>
            <a:r>
              <a:rPr lang="en-US" sz="1600" dirty="0"/>
              <a:t> </a:t>
            </a:r>
            <a:r>
              <a:rPr lang="en-US" sz="1600" dirty="0" err="1"/>
              <a:t>dịch</a:t>
            </a:r>
            <a:r>
              <a:rPr lang="en-US" sz="1600" dirty="0"/>
              <a:t> </a:t>
            </a:r>
            <a:r>
              <a:rPr lang="en-US" sz="1600" dirty="0" err="1"/>
              <a:t>được</a:t>
            </a:r>
            <a:r>
              <a:rPr lang="en-US" sz="1600" dirty="0"/>
              <a:t> </a:t>
            </a:r>
            <a:r>
              <a:rPr lang="en-US" sz="1600" dirty="0" err="1"/>
              <a:t>thiết</a:t>
            </a:r>
            <a:r>
              <a:rPr lang="en-US" sz="1600" dirty="0"/>
              <a:t> </a:t>
            </a:r>
            <a:r>
              <a:rPr lang="en-US" sz="1600" dirty="0" err="1"/>
              <a:t>kế</a:t>
            </a:r>
            <a:r>
              <a:rPr lang="en-US" sz="1600" dirty="0"/>
              <a:t> </a:t>
            </a:r>
            <a:r>
              <a:rPr lang="en-US" sz="1600" dirty="0" err="1"/>
              <a:t>để</a:t>
            </a:r>
            <a:r>
              <a:rPr lang="en-US" sz="1600" dirty="0"/>
              <a:t> </a:t>
            </a:r>
            <a:r>
              <a:rPr lang="en-US" sz="1600" dirty="0" err="1"/>
              <a:t>xử</a:t>
            </a:r>
            <a:r>
              <a:rPr lang="en-US" sz="1600" dirty="0"/>
              <a:t> </a:t>
            </a:r>
            <a:r>
              <a:rPr lang="en-US" sz="1600" dirty="0" err="1"/>
              <a:t>lý</a:t>
            </a:r>
            <a:r>
              <a:rPr lang="en-US" sz="1600" dirty="0"/>
              <a:t> </a:t>
            </a:r>
            <a:r>
              <a:rPr lang="en-US" sz="1600" dirty="0" err="1"/>
              <a:t>tối</a:t>
            </a:r>
            <a:r>
              <a:rPr lang="en-US" sz="1600" dirty="0"/>
              <a:t> </a:t>
            </a:r>
            <a:r>
              <a:rPr lang="en-US" sz="1600" dirty="0" err="1"/>
              <a:t>đa</a:t>
            </a:r>
            <a:r>
              <a:rPr lang="en-US" sz="1600" dirty="0"/>
              <a:t> 300 </a:t>
            </a:r>
            <a:r>
              <a:rPr lang="en-US" sz="1600" dirty="0" err="1"/>
              <a:t>giao</a:t>
            </a:r>
            <a:r>
              <a:rPr lang="en-US" sz="1600" dirty="0"/>
              <a:t> </a:t>
            </a:r>
            <a:r>
              <a:rPr lang="en-US" sz="1600" dirty="0" err="1"/>
              <a:t>dịch</a:t>
            </a:r>
            <a:r>
              <a:rPr lang="en-US" sz="1600" dirty="0"/>
              <a:t> </a:t>
            </a:r>
            <a:r>
              <a:rPr lang="en-US" sz="1600" dirty="0" err="1"/>
              <a:t>mỗi</a:t>
            </a:r>
            <a:r>
              <a:rPr lang="en-US" sz="1600" dirty="0"/>
              <a:t> </a:t>
            </a:r>
            <a:r>
              <a:rPr lang="en-US" sz="1600" dirty="0" err="1"/>
              <a:t>giây</a:t>
            </a:r>
            <a:r>
              <a:rPr lang="en-US" sz="1600" dirty="0"/>
              <a:t>. </a:t>
            </a:r>
            <a:r>
              <a:rPr lang="en-US" sz="1600" dirty="0" err="1"/>
              <a:t>Bạn</a:t>
            </a:r>
            <a:r>
              <a:rPr lang="en-US" sz="1600" dirty="0"/>
              <a:t> </a:t>
            </a:r>
            <a:r>
              <a:rPr lang="en-US" sz="1600" dirty="0" err="1"/>
              <a:t>bắt</a:t>
            </a:r>
            <a:r>
              <a:rPr lang="en-US" sz="1600" dirty="0"/>
              <a:t> </a:t>
            </a:r>
            <a:r>
              <a:rPr lang="en-US" sz="1600" dirty="0" err="1"/>
              <a:t>đầu</a:t>
            </a:r>
            <a:r>
              <a:rPr lang="en-US" sz="1600" dirty="0"/>
              <a:t> </a:t>
            </a:r>
            <a:r>
              <a:rPr lang="en-US" sz="1600" dirty="0" err="1"/>
              <a:t>bằng</a:t>
            </a:r>
            <a:r>
              <a:rPr lang="en-US" sz="1600" dirty="0"/>
              <a:t> </a:t>
            </a:r>
            <a:r>
              <a:rPr lang="en-US" sz="1600" dirty="0" err="1"/>
              <a:t>cách</a:t>
            </a:r>
            <a:r>
              <a:rPr lang="en-US" sz="1600" dirty="0"/>
              <a:t> </a:t>
            </a:r>
            <a:r>
              <a:rPr lang="en-US" sz="1600" dirty="0" err="1"/>
              <a:t>thử</a:t>
            </a:r>
            <a:r>
              <a:rPr lang="en-US" sz="1600" dirty="0"/>
              <a:t> </a:t>
            </a:r>
            <a:r>
              <a:rPr lang="en-US" sz="1600" dirty="0" err="1"/>
              <a:t>nghiệm</a:t>
            </a:r>
            <a:r>
              <a:rPr lang="en-US" sz="1600" dirty="0"/>
              <a:t> </a:t>
            </a:r>
            <a:r>
              <a:rPr lang="en-US" sz="1600" dirty="0" err="1"/>
              <a:t>hệ</a:t>
            </a:r>
            <a:r>
              <a:rPr lang="en-US" sz="1600" dirty="0"/>
              <a:t> </a:t>
            </a:r>
            <a:r>
              <a:rPr lang="en-US" sz="1600" dirty="0" err="1"/>
              <a:t>thống</a:t>
            </a:r>
            <a:r>
              <a:rPr lang="en-US" sz="1600" dirty="0"/>
              <a:t> </a:t>
            </a:r>
            <a:r>
              <a:rPr lang="en-US" sz="1600" dirty="0" err="1"/>
              <a:t>này</a:t>
            </a:r>
            <a:r>
              <a:rPr lang="en-US" sz="1600" dirty="0"/>
              <a:t> </a:t>
            </a:r>
            <a:r>
              <a:rPr lang="en-US" sz="1600" dirty="0" err="1"/>
              <a:t>với</a:t>
            </a:r>
            <a:r>
              <a:rPr lang="en-US" sz="1600" dirty="0"/>
              <a:t> </a:t>
            </a:r>
            <a:r>
              <a:rPr lang="en-US" sz="1600" dirty="0" err="1"/>
              <a:t>ít</a:t>
            </a:r>
            <a:r>
              <a:rPr lang="en-US" sz="1600" dirty="0"/>
              <a:t> </a:t>
            </a:r>
            <a:r>
              <a:rPr lang="en-US" sz="1600" dirty="0" err="1"/>
              <a:t>hơn</a:t>
            </a:r>
            <a:r>
              <a:rPr lang="en-US" sz="1600" dirty="0"/>
              <a:t> 300 </a:t>
            </a:r>
            <a:r>
              <a:rPr lang="en-US" sz="1600" dirty="0" err="1"/>
              <a:t>giao</a:t>
            </a:r>
            <a:r>
              <a:rPr lang="en-US" sz="1600" dirty="0"/>
              <a:t> </a:t>
            </a:r>
            <a:r>
              <a:rPr lang="en-US" sz="1600" dirty="0" err="1"/>
              <a:t>dịch</a:t>
            </a:r>
            <a:r>
              <a:rPr lang="en-US" sz="1600" dirty="0"/>
              <a:t> </a:t>
            </a:r>
            <a:r>
              <a:rPr lang="en-US" sz="1600" dirty="0" err="1"/>
              <a:t>mỗi</a:t>
            </a:r>
            <a:r>
              <a:rPr lang="en-US" sz="1600" dirty="0"/>
              <a:t> </a:t>
            </a:r>
            <a:r>
              <a:rPr lang="en-US" sz="1600" dirty="0" err="1"/>
              <a:t>giây</a:t>
            </a:r>
            <a:r>
              <a:rPr lang="en-US" sz="1600" dirty="0"/>
              <a:t>. Sau </a:t>
            </a:r>
            <a:r>
              <a:rPr lang="en-US" sz="1600" dirty="0" err="1"/>
              <a:t>đó</a:t>
            </a:r>
            <a:r>
              <a:rPr lang="en-US" sz="1600" dirty="0"/>
              <a:t>, </a:t>
            </a:r>
            <a:r>
              <a:rPr lang="en-US" sz="1600" dirty="0" err="1"/>
              <a:t>bạn</a:t>
            </a:r>
            <a:r>
              <a:rPr lang="en-US" sz="1600" dirty="0"/>
              <a:t> </a:t>
            </a:r>
            <a:r>
              <a:rPr lang="en-US" sz="1600" dirty="0" err="1"/>
              <a:t>tăng</a:t>
            </a:r>
            <a:r>
              <a:rPr lang="en-US" sz="1600" dirty="0"/>
              <a:t> </a:t>
            </a:r>
            <a:r>
              <a:rPr lang="en-US" sz="1600" dirty="0" err="1"/>
              <a:t>dần</a:t>
            </a:r>
            <a:r>
              <a:rPr lang="en-US" sz="1600" dirty="0"/>
              <a:t> </a:t>
            </a:r>
            <a:r>
              <a:rPr lang="en-US" sz="1600" dirty="0" err="1"/>
              <a:t>tải</a:t>
            </a:r>
            <a:r>
              <a:rPr lang="en-US" sz="1600" dirty="0"/>
              <a:t> </a:t>
            </a:r>
            <a:r>
              <a:rPr lang="en-US" sz="1600" dirty="0" err="1"/>
              <a:t>trên</a:t>
            </a:r>
            <a:r>
              <a:rPr lang="en-US" sz="1600" dirty="0"/>
              <a:t> </a:t>
            </a:r>
            <a:r>
              <a:rPr lang="en-US" sz="1600" dirty="0" err="1"/>
              <a:t>hệ</a:t>
            </a:r>
            <a:r>
              <a:rPr lang="en-US" sz="1600" dirty="0"/>
              <a:t> </a:t>
            </a:r>
            <a:r>
              <a:rPr lang="en-US" sz="1600" dirty="0" err="1"/>
              <a:t>thống</a:t>
            </a:r>
            <a:r>
              <a:rPr lang="en-US" sz="1600" dirty="0"/>
              <a:t> </a:t>
            </a:r>
            <a:r>
              <a:rPr lang="en-US" sz="1600" dirty="0" err="1"/>
              <a:t>vượt</a:t>
            </a:r>
            <a:r>
              <a:rPr lang="en-US" sz="1600" dirty="0"/>
              <a:t> </a:t>
            </a:r>
            <a:r>
              <a:rPr lang="en-US" sz="1600" dirty="0" err="1"/>
              <a:t>quá</a:t>
            </a:r>
            <a:r>
              <a:rPr lang="en-US" sz="1600" dirty="0"/>
              <a:t> 300 </a:t>
            </a:r>
            <a:r>
              <a:rPr lang="en-US" sz="1600" dirty="0" err="1"/>
              <a:t>giao</a:t>
            </a:r>
            <a:r>
              <a:rPr lang="en-US" sz="1600" dirty="0"/>
              <a:t> </a:t>
            </a:r>
            <a:r>
              <a:rPr lang="en-US" sz="1600" dirty="0" err="1"/>
              <a:t>dịch</a:t>
            </a:r>
            <a:r>
              <a:rPr lang="en-US" sz="1600" dirty="0"/>
              <a:t> </a:t>
            </a:r>
            <a:r>
              <a:rPr lang="en-US" sz="1600" dirty="0" err="1"/>
              <a:t>mỗi</a:t>
            </a:r>
            <a:r>
              <a:rPr lang="en-US" sz="1600" dirty="0"/>
              <a:t> </a:t>
            </a:r>
            <a:r>
              <a:rPr lang="en-US" sz="1600" dirty="0" err="1"/>
              <a:t>giây</a:t>
            </a:r>
            <a:r>
              <a:rPr lang="en-US" sz="1600" dirty="0"/>
              <a:t> </a:t>
            </a:r>
            <a:r>
              <a:rPr lang="en-US" sz="1600" dirty="0" err="1"/>
              <a:t>cho</a:t>
            </a:r>
            <a:r>
              <a:rPr lang="en-US" sz="1600" dirty="0"/>
              <a:t> </a:t>
            </a:r>
            <a:r>
              <a:rPr lang="en-US" sz="1600" dirty="0" err="1"/>
              <a:t>đến</a:t>
            </a:r>
            <a:r>
              <a:rPr lang="en-US" sz="1600" dirty="0"/>
              <a:t> </a:t>
            </a:r>
            <a:r>
              <a:rPr lang="en-US" sz="1600" dirty="0" err="1"/>
              <a:t>khi</a:t>
            </a:r>
            <a:r>
              <a:rPr lang="en-US" sz="1600" dirty="0"/>
              <a:t> </a:t>
            </a:r>
            <a:r>
              <a:rPr lang="en-US" sz="1600" dirty="0" err="1"/>
              <a:t>vượt</a:t>
            </a:r>
            <a:r>
              <a:rPr lang="en-US" sz="1600" dirty="0"/>
              <a:t> </a:t>
            </a:r>
            <a:r>
              <a:rPr lang="en-US" sz="1600" dirty="0" err="1"/>
              <a:t>quá</a:t>
            </a:r>
            <a:r>
              <a:rPr lang="en-US" sz="1600" dirty="0"/>
              <a:t> </a:t>
            </a:r>
            <a:r>
              <a:rPr lang="en-US" sz="1600" dirty="0" err="1"/>
              <a:t>tải</a:t>
            </a:r>
            <a:r>
              <a:rPr lang="en-US" sz="1600" dirty="0"/>
              <a:t> </a:t>
            </a:r>
            <a:r>
              <a:rPr lang="en-US" sz="1600" dirty="0" err="1"/>
              <a:t>thiết</a:t>
            </a:r>
            <a:r>
              <a:rPr lang="en-US" sz="1600" dirty="0"/>
              <a:t> </a:t>
            </a:r>
            <a:r>
              <a:rPr lang="en-US" sz="1600" dirty="0" err="1"/>
              <a:t>kế</a:t>
            </a:r>
            <a:r>
              <a:rPr lang="en-US" sz="1600" dirty="0"/>
              <a:t> </a:t>
            </a:r>
            <a:r>
              <a:rPr lang="en-US" sz="1600" dirty="0" err="1"/>
              <a:t>tối</a:t>
            </a:r>
            <a:r>
              <a:rPr lang="en-US" sz="1600" dirty="0"/>
              <a:t> </a:t>
            </a:r>
            <a:r>
              <a:rPr lang="en-US" sz="1600" dirty="0" err="1"/>
              <a:t>đa</a:t>
            </a:r>
            <a:r>
              <a:rPr lang="en-US" sz="1600" dirty="0"/>
              <a:t> </a:t>
            </a:r>
            <a:r>
              <a:rPr lang="en-US" sz="1600" dirty="0" err="1"/>
              <a:t>của</a:t>
            </a:r>
            <a:r>
              <a:rPr lang="en-US" sz="1600" dirty="0"/>
              <a:t> </a:t>
            </a:r>
            <a:r>
              <a:rPr lang="en-US" sz="1600" dirty="0" err="1"/>
              <a:t>hệ</a:t>
            </a:r>
            <a:r>
              <a:rPr lang="en-US" sz="1600" dirty="0"/>
              <a:t> </a:t>
            </a:r>
            <a:r>
              <a:rPr lang="en-US" sz="1600" dirty="0" err="1"/>
              <a:t>thống</a:t>
            </a:r>
            <a:r>
              <a:rPr lang="en-US" sz="1600" dirty="0"/>
              <a:t> </a:t>
            </a:r>
            <a:r>
              <a:rPr lang="en-US" sz="1600" dirty="0" err="1"/>
              <a:t>và</a:t>
            </a:r>
            <a:r>
              <a:rPr lang="en-US" sz="1600" dirty="0"/>
              <a:t> </a:t>
            </a:r>
            <a:r>
              <a:rPr lang="en-US" sz="1600" dirty="0" err="1"/>
              <a:t>hệ</a:t>
            </a:r>
            <a:r>
              <a:rPr lang="en-US" sz="1600" dirty="0"/>
              <a:t> </a:t>
            </a:r>
            <a:r>
              <a:rPr lang="en-US" sz="1600" dirty="0" err="1"/>
              <a:t>thống</a:t>
            </a:r>
            <a:r>
              <a:rPr lang="en-US" sz="1600" dirty="0"/>
              <a:t> </a:t>
            </a:r>
            <a:r>
              <a:rPr lang="en-US" sz="1600" dirty="0" err="1"/>
              <a:t>bị</a:t>
            </a:r>
            <a:r>
              <a:rPr lang="en-US" sz="1600" dirty="0"/>
              <a:t> </a:t>
            </a:r>
            <a:r>
              <a:rPr lang="en-US" sz="1600" dirty="0" err="1"/>
              <a:t>lỗi</a:t>
            </a:r>
            <a:r>
              <a:rPr lang="en-US" sz="1600" dirty="0"/>
              <a:t>.</a:t>
            </a:r>
          </a:p>
          <a:p>
            <a:endParaRPr lang="en-US" dirty="0"/>
          </a:p>
        </p:txBody>
      </p:sp>
      <p:sp>
        <p:nvSpPr>
          <p:cNvPr id="5" name="Tiêu đề 4">
            <a:extLst>
              <a:ext uri="{FF2B5EF4-FFF2-40B4-BE49-F238E27FC236}">
                <a16:creationId xmlns:a16="http://schemas.microsoft.com/office/drawing/2014/main" id="{FD13012B-81BC-4DAD-AF7B-8FA5B7CFE6EE}"/>
              </a:ext>
            </a:extLst>
          </p:cNvPr>
          <p:cNvSpPr>
            <a:spLocks noGrp="1"/>
          </p:cNvSpPr>
          <p:nvPr>
            <p:ph type="title"/>
          </p:nvPr>
        </p:nvSpPr>
        <p:spPr/>
        <p:txBody>
          <a:bodyPr/>
          <a:lstStyle/>
          <a:p>
            <a:r>
              <a:rPr lang="en-US" dirty="0"/>
              <a:t>Performance testing </a:t>
            </a:r>
          </a:p>
        </p:txBody>
      </p:sp>
      <p:pic>
        <p:nvPicPr>
          <p:cNvPr id="7" name="Hình ảnh 6">
            <a:extLst>
              <a:ext uri="{FF2B5EF4-FFF2-40B4-BE49-F238E27FC236}">
                <a16:creationId xmlns:a16="http://schemas.microsoft.com/office/drawing/2014/main" id="{ED02AA66-2291-4CDB-9105-D0C769C8D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0112" y="1346982"/>
            <a:ext cx="3559126" cy="3959445"/>
          </a:xfrm>
          <a:prstGeom prst="rect">
            <a:avLst/>
          </a:prstGeom>
        </p:spPr>
      </p:pic>
    </p:spTree>
    <p:extLst>
      <p:ext uri="{BB962C8B-B14F-4D97-AF65-F5344CB8AC3E}">
        <p14:creationId xmlns:p14="http://schemas.microsoft.com/office/powerpoint/2010/main" val="333431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6672D18-C6F3-4387-85BD-10705B026FB8}"/>
              </a:ext>
            </a:extLst>
          </p:cNvPr>
          <p:cNvSpPr>
            <a:spLocks noGrp="1"/>
          </p:cNvSpPr>
          <p:nvPr>
            <p:ph type="title"/>
          </p:nvPr>
        </p:nvSpPr>
        <p:spPr/>
        <p:txBody>
          <a:bodyPr/>
          <a:lstStyle/>
          <a:p>
            <a:r>
              <a:rPr lang="en-US" dirty="0" err="1"/>
              <a:t>Thử</a:t>
            </a:r>
            <a:r>
              <a:rPr lang="en-US" dirty="0"/>
              <a:t> </a:t>
            </a:r>
            <a:r>
              <a:rPr lang="en-US" dirty="0" err="1"/>
              <a:t>nghiệm</a:t>
            </a:r>
            <a:r>
              <a:rPr lang="en-US" dirty="0"/>
              <a:t> </a:t>
            </a:r>
            <a:r>
              <a:rPr lang="en-US" dirty="0" err="1"/>
              <a:t>áp</a:t>
            </a:r>
            <a:r>
              <a:rPr lang="en-US" dirty="0"/>
              <a:t> </a:t>
            </a:r>
            <a:r>
              <a:rPr lang="en-US" dirty="0" err="1"/>
              <a:t>lực</a:t>
            </a:r>
            <a:endParaRPr lang="en-US" dirty="0"/>
          </a:p>
        </p:txBody>
      </p:sp>
      <p:sp>
        <p:nvSpPr>
          <p:cNvPr id="3" name="Chỗ dành sẵn cho Nội dung 2">
            <a:extLst>
              <a:ext uri="{FF2B5EF4-FFF2-40B4-BE49-F238E27FC236}">
                <a16:creationId xmlns:a16="http://schemas.microsoft.com/office/drawing/2014/main" id="{31C9D03D-B124-4726-A33A-7439B34A8903}"/>
              </a:ext>
            </a:extLst>
          </p:cNvPr>
          <p:cNvSpPr>
            <a:spLocks noGrp="1"/>
          </p:cNvSpPr>
          <p:nvPr>
            <p:ph sz="quarter" idx="10"/>
          </p:nvPr>
        </p:nvSpPr>
        <p:spPr>
          <a:xfrm>
            <a:off x="539495" y="1435608"/>
            <a:ext cx="11066399" cy="5148072"/>
          </a:xfrm>
        </p:spPr>
        <p:txBody>
          <a:bodyPr>
            <a:noAutofit/>
          </a:bodyPr>
          <a:lstStyle/>
          <a:p>
            <a:pPr algn="just">
              <a:lnSpc>
                <a:spcPct val="100000"/>
              </a:lnSpc>
            </a:pPr>
            <a:r>
              <a:rPr lang="en-US" sz="1600" dirty="0" err="1"/>
              <a:t>Giả</a:t>
            </a:r>
            <a:r>
              <a:rPr lang="en-US" sz="1600" dirty="0"/>
              <a:t> </a:t>
            </a:r>
            <a:r>
              <a:rPr lang="en-US" sz="1600" dirty="0" err="1"/>
              <a:t>sử</a:t>
            </a:r>
            <a:r>
              <a:rPr lang="en-US" sz="1600" dirty="0"/>
              <a:t> </a:t>
            </a:r>
            <a:r>
              <a:rPr lang="en-US" sz="1600" dirty="0" err="1"/>
              <a:t>bạn</a:t>
            </a:r>
            <a:r>
              <a:rPr lang="en-US" sz="1600" dirty="0"/>
              <a:t> </a:t>
            </a:r>
            <a:r>
              <a:rPr lang="en-US" sz="1600" dirty="0" err="1"/>
              <a:t>đang</a:t>
            </a:r>
            <a:r>
              <a:rPr lang="en-US" sz="1600" dirty="0"/>
              <a:t> </a:t>
            </a:r>
            <a:r>
              <a:rPr lang="en-US" sz="1600" dirty="0" err="1"/>
              <a:t>kiểm</a:t>
            </a:r>
            <a:r>
              <a:rPr lang="en-US" sz="1600" dirty="0"/>
              <a:t> </a:t>
            </a:r>
            <a:r>
              <a:rPr lang="en-US" sz="1600" dirty="0" err="1"/>
              <a:t>tra</a:t>
            </a:r>
            <a:r>
              <a:rPr lang="en-US" sz="1600" dirty="0"/>
              <a:t> </a:t>
            </a:r>
            <a:r>
              <a:rPr lang="en-US" sz="1600" dirty="0" err="1"/>
              <a:t>một</a:t>
            </a:r>
            <a:r>
              <a:rPr lang="en-US" sz="1600" dirty="0"/>
              <a:t> </a:t>
            </a:r>
            <a:r>
              <a:rPr lang="en-US" sz="1600" dirty="0" err="1"/>
              <a:t>hệ</a:t>
            </a:r>
            <a:r>
              <a:rPr lang="en-US" sz="1600" dirty="0"/>
              <a:t> </a:t>
            </a:r>
            <a:r>
              <a:rPr lang="en-US" sz="1600" dirty="0" err="1"/>
              <a:t>thống</a:t>
            </a:r>
            <a:r>
              <a:rPr lang="en-US" sz="1600" dirty="0"/>
              <a:t> </a:t>
            </a:r>
            <a:r>
              <a:rPr lang="en-US" sz="1600" dirty="0" err="1"/>
              <a:t>xử</a:t>
            </a:r>
            <a:r>
              <a:rPr lang="en-US" sz="1600" dirty="0"/>
              <a:t> </a:t>
            </a:r>
            <a:r>
              <a:rPr lang="en-US" sz="1600" dirty="0" err="1"/>
              <a:t>lý</a:t>
            </a:r>
            <a:r>
              <a:rPr lang="en-US" sz="1600" dirty="0"/>
              <a:t> </a:t>
            </a:r>
            <a:r>
              <a:rPr lang="en-US" sz="1600" dirty="0" err="1"/>
              <a:t>giao</a:t>
            </a:r>
            <a:r>
              <a:rPr lang="en-US" sz="1600" dirty="0"/>
              <a:t> </a:t>
            </a:r>
            <a:r>
              <a:rPr lang="en-US" sz="1600" dirty="0" err="1"/>
              <a:t>dịch</a:t>
            </a:r>
            <a:r>
              <a:rPr lang="en-US" sz="1600" dirty="0"/>
              <a:t> </a:t>
            </a:r>
            <a:r>
              <a:rPr lang="en-US" sz="1600" dirty="0" err="1"/>
              <a:t>được</a:t>
            </a:r>
            <a:r>
              <a:rPr lang="en-US" sz="1600" dirty="0"/>
              <a:t> </a:t>
            </a:r>
            <a:r>
              <a:rPr lang="en-US" sz="1600" dirty="0" err="1"/>
              <a:t>thiết</a:t>
            </a:r>
            <a:r>
              <a:rPr lang="en-US" sz="1600" dirty="0"/>
              <a:t> </a:t>
            </a:r>
            <a:r>
              <a:rPr lang="en-US" sz="1600" dirty="0" err="1"/>
              <a:t>kế</a:t>
            </a:r>
            <a:r>
              <a:rPr lang="en-US" sz="1600" dirty="0"/>
              <a:t> </a:t>
            </a:r>
            <a:r>
              <a:rPr lang="en-US" sz="1600" dirty="0" err="1"/>
              <a:t>để</a:t>
            </a:r>
            <a:r>
              <a:rPr lang="en-US" sz="1600" dirty="0"/>
              <a:t> </a:t>
            </a:r>
            <a:r>
              <a:rPr lang="en-US" sz="1600" dirty="0" err="1"/>
              <a:t>xử</a:t>
            </a:r>
            <a:r>
              <a:rPr lang="en-US" sz="1600" dirty="0"/>
              <a:t> </a:t>
            </a:r>
            <a:r>
              <a:rPr lang="en-US" sz="1600" dirty="0" err="1"/>
              <a:t>lý</a:t>
            </a:r>
            <a:r>
              <a:rPr lang="en-US" sz="1600" dirty="0"/>
              <a:t> </a:t>
            </a:r>
            <a:r>
              <a:rPr lang="en-US" sz="1600" dirty="0" err="1"/>
              <a:t>tối</a:t>
            </a:r>
            <a:r>
              <a:rPr lang="en-US" sz="1600" dirty="0"/>
              <a:t> </a:t>
            </a:r>
            <a:r>
              <a:rPr lang="en-US" sz="1600" dirty="0" err="1"/>
              <a:t>đa</a:t>
            </a:r>
            <a:r>
              <a:rPr lang="en-US" sz="1600" dirty="0"/>
              <a:t> 300 </a:t>
            </a:r>
            <a:r>
              <a:rPr lang="en-US" sz="1600" dirty="0" err="1"/>
              <a:t>giao</a:t>
            </a:r>
            <a:r>
              <a:rPr lang="en-US" sz="1600" dirty="0"/>
              <a:t> </a:t>
            </a:r>
            <a:r>
              <a:rPr lang="en-US" sz="1600" dirty="0" err="1"/>
              <a:t>dịch</a:t>
            </a:r>
            <a:r>
              <a:rPr lang="en-US" sz="1600" dirty="0"/>
              <a:t> </a:t>
            </a:r>
            <a:r>
              <a:rPr lang="en-US" sz="1600" dirty="0" err="1"/>
              <a:t>mỗi</a:t>
            </a:r>
            <a:r>
              <a:rPr lang="en-US" sz="1600" dirty="0"/>
              <a:t> </a:t>
            </a:r>
            <a:r>
              <a:rPr lang="en-US" sz="1600" dirty="0" err="1"/>
              <a:t>giây</a:t>
            </a:r>
            <a:r>
              <a:rPr lang="en-US" sz="1600" dirty="0"/>
              <a:t>. </a:t>
            </a:r>
            <a:r>
              <a:rPr lang="en-US" sz="1600" dirty="0" err="1"/>
              <a:t>Bạn</a:t>
            </a:r>
            <a:r>
              <a:rPr lang="en-US" sz="1600" dirty="0"/>
              <a:t> </a:t>
            </a:r>
            <a:r>
              <a:rPr lang="en-US" sz="1600" dirty="0" err="1"/>
              <a:t>bắt</a:t>
            </a:r>
            <a:r>
              <a:rPr lang="en-US" sz="1600" dirty="0"/>
              <a:t> </a:t>
            </a:r>
            <a:r>
              <a:rPr lang="en-US" sz="1600" dirty="0" err="1"/>
              <a:t>đầu</a:t>
            </a:r>
            <a:r>
              <a:rPr lang="en-US" sz="1600" dirty="0"/>
              <a:t> </a:t>
            </a:r>
            <a:r>
              <a:rPr lang="en-US" sz="1600" dirty="0" err="1"/>
              <a:t>bằng</a:t>
            </a:r>
            <a:r>
              <a:rPr lang="en-US" sz="1600" dirty="0"/>
              <a:t> </a:t>
            </a:r>
            <a:r>
              <a:rPr lang="en-US" sz="1600" dirty="0" err="1"/>
              <a:t>cách</a:t>
            </a:r>
            <a:r>
              <a:rPr lang="en-US" sz="1600" dirty="0"/>
              <a:t> </a:t>
            </a:r>
            <a:r>
              <a:rPr lang="en-US" sz="1600" dirty="0" err="1"/>
              <a:t>thử</a:t>
            </a:r>
            <a:r>
              <a:rPr lang="en-US" sz="1600" dirty="0"/>
              <a:t> </a:t>
            </a:r>
            <a:r>
              <a:rPr lang="en-US" sz="1600" dirty="0" err="1"/>
              <a:t>nghiệm</a:t>
            </a:r>
            <a:r>
              <a:rPr lang="en-US" sz="1600" dirty="0"/>
              <a:t> </a:t>
            </a:r>
            <a:r>
              <a:rPr lang="en-US" sz="1600" dirty="0" err="1"/>
              <a:t>hệ</a:t>
            </a:r>
            <a:r>
              <a:rPr lang="en-US" sz="1600" dirty="0"/>
              <a:t> </a:t>
            </a:r>
            <a:r>
              <a:rPr lang="en-US" sz="1600" dirty="0" err="1"/>
              <a:t>thống</a:t>
            </a:r>
            <a:r>
              <a:rPr lang="en-US" sz="1600" dirty="0"/>
              <a:t> </a:t>
            </a:r>
            <a:r>
              <a:rPr lang="en-US" sz="1600" dirty="0" err="1"/>
              <a:t>này</a:t>
            </a:r>
            <a:r>
              <a:rPr lang="en-US" sz="1600" dirty="0"/>
              <a:t> </a:t>
            </a:r>
            <a:r>
              <a:rPr lang="en-US" sz="1600" dirty="0" err="1"/>
              <a:t>với</a:t>
            </a:r>
            <a:r>
              <a:rPr lang="en-US" sz="1600" dirty="0"/>
              <a:t> </a:t>
            </a:r>
            <a:r>
              <a:rPr lang="en-US" sz="1600" dirty="0" err="1"/>
              <a:t>ít</a:t>
            </a:r>
            <a:r>
              <a:rPr lang="en-US" sz="1600" dirty="0"/>
              <a:t> </a:t>
            </a:r>
            <a:r>
              <a:rPr lang="en-US" sz="1600" dirty="0" err="1"/>
              <a:t>hơn</a:t>
            </a:r>
            <a:r>
              <a:rPr lang="en-US" sz="1600" dirty="0"/>
              <a:t> 300 </a:t>
            </a:r>
            <a:r>
              <a:rPr lang="en-US" sz="1600" dirty="0" err="1"/>
              <a:t>giao</a:t>
            </a:r>
            <a:r>
              <a:rPr lang="en-US" sz="1600" dirty="0"/>
              <a:t> </a:t>
            </a:r>
            <a:r>
              <a:rPr lang="en-US" sz="1600" dirty="0" err="1"/>
              <a:t>dịch</a:t>
            </a:r>
            <a:r>
              <a:rPr lang="en-US" sz="1600" dirty="0"/>
              <a:t> </a:t>
            </a:r>
            <a:r>
              <a:rPr lang="en-US" sz="1600" dirty="0" err="1"/>
              <a:t>mỗi</a:t>
            </a:r>
            <a:r>
              <a:rPr lang="en-US" sz="1600" dirty="0"/>
              <a:t> </a:t>
            </a:r>
            <a:r>
              <a:rPr lang="en-US" sz="1600" dirty="0" err="1"/>
              <a:t>giây</a:t>
            </a:r>
            <a:r>
              <a:rPr lang="en-US" sz="1600" dirty="0"/>
              <a:t>. Sau </a:t>
            </a:r>
            <a:r>
              <a:rPr lang="en-US" sz="1600" dirty="0" err="1"/>
              <a:t>đó</a:t>
            </a:r>
            <a:r>
              <a:rPr lang="en-US" sz="1600" dirty="0"/>
              <a:t>, </a:t>
            </a:r>
            <a:r>
              <a:rPr lang="en-US" sz="1600" dirty="0" err="1"/>
              <a:t>bạn</a:t>
            </a:r>
            <a:r>
              <a:rPr lang="en-US" sz="1600" dirty="0"/>
              <a:t> </a:t>
            </a:r>
            <a:r>
              <a:rPr lang="en-US" sz="1600" dirty="0" err="1"/>
              <a:t>tăng</a:t>
            </a:r>
            <a:r>
              <a:rPr lang="en-US" sz="1600" dirty="0"/>
              <a:t> </a:t>
            </a:r>
            <a:r>
              <a:rPr lang="en-US" sz="1600" dirty="0" err="1"/>
              <a:t>dần</a:t>
            </a:r>
            <a:r>
              <a:rPr lang="en-US" sz="1600" dirty="0"/>
              <a:t> </a:t>
            </a:r>
            <a:r>
              <a:rPr lang="en-US" sz="1600" dirty="0" err="1"/>
              <a:t>tải</a:t>
            </a:r>
            <a:r>
              <a:rPr lang="en-US" sz="1600" dirty="0"/>
              <a:t> </a:t>
            </a:r>
            <a:r>
              <a:rPr lang="en-US" sz="1600" dirty="0" err="1"/>
              <a:t>trên</a:t>
            </a:r>
            <a:r>
              <a:rPr lang="en-US" sz="1600" dirty="0"/>
              <a:t> </a:t>
            </a:r>
            <a:r>
              <a:rPr lang="en-US" sz="1600" dirty="0" err="1"/>
              <a:t>hệ</a:t>
            </a:r>
            <a:r>
              <a:rPr lang="en-US" sz="1600" dirty="0"/>
              <a:t> </a:t>
            </a:r>
            <a:r>
              <a:rPr lang="en-US" sz="1600" dirty="0" err="1"/>
              <a:t>thống</a:t>
            </a:r>
            <a:r>
              <a:rPr lang="en-US" sz="1600" dirty="0"/>
              <a:t> </a:t>
            </a:r>
            <a:r>
              <a:rPr lang="en-US" sz="1600" dirty="0" err="1"/>
              <a:t>vượt</a:t>
            </a:r>
            <a:r>
              <a:rPr lang="en-US" sz="1600" dirty="0"/>
              <a:t> </a:t>
            </a:r>
            <a:r>
              <a:rPr lang="en-US" sz="1600" dirty="0" err="1"/>
              <a:t>quá</a:t>
            </a:r>
            <a:r>
              <a:rPr lang="en-US" sz="1600" dirty="0"/>
              <a:t> 300 </a:t>
            </a:r>
            <a:r>
              <a:rPr lang="en-US" sz="1600" dirty="0" err="1"/>
              <a:t>giao</a:t>
            </a:r>
            <a:r>
              <a:rPr lang="en-US" sz="1600" dirty="0"/>
              <a:t> </a:t>
            </a:r>
            <a:r>
              <a:rPr lang="en-US" sz="1600" dirty="0" err="1"/>
              <a:t>dịch</a:t>
            </a:r>
            <a:r>
              <a:rPr lang="en-US" sz="1600" dirty="0"/>
              <a:t> </a:t>
            </a:r>
            <a:r>
              <a:rPr lang="en-US" sz="1600" dirty="0" err="1"/>
              <a:t>mỗi</a:t>
            </a:r>
            <a:r>
              <a:rPr lang="en-US" sz="1600" dirty="0"/>
              <a:t> </a:t>
            </a:r>
            <a:r>
              <a:rPr lang="en-US" sz="1600" dirty="0" err="1"/>
              <a:t>giây</a:t>
            </a:r>
            <a:r>
              <a:rPr lang="en-US" sz="1600" dirty="0"/>
              <a:t> </a:t>
            </a:r>
            <a:r>
              <a:rPr lang="en-US" sz="1600" dirty="0" err="1"/>
              <a:t>cho</a:t>
            </a:r>
            <a:r>
              <a:rPr lang="en-US" sz="1600" dirty="0"/>
              <a:t> </a:t>
            </a:r>
            <a:r>
              <a:rPr lang="en-US" sz="1600" dirty="0" err="1"/>
              <a:t>đến</a:t>
            </a:r>
            <a:r>
              <a:rPr lang="en-US" sz="1600" dirty="0"/>
              <a:t> </a:t>
            </a:r>
            <a:r>
              <a:rPr lang="en-US" sz="1600" dirty="0" err="1"/>
              <a:t>khi</a:t>
            </a:r>
            <a:r>
              <a:rPr lang="en-US" sz="1600" dirty="0"/>
              <a:t> </a:t>
            </a:r>
            <a:r>
              <a:rPr lang="en-US" sz="1600" dirty="0" err="1"/>
              <a:t>vượt</a:t>
            </a:r>
            <a:r>
              <a:rPr lang="en-US" sz="1600" dirty="0"/>
              <a:t> </a:t>
            </a:r>
            <a:r>
              <a:rPr lang="en-US" sz="1600" dirty="0" err="1"/>
              <a:t>quá</a:t>
            </a:r>
            <a:r>
              <a:rPr lang="en-US" sz="1600" dirty="0"/>
              <a:t> </a:t>
            </a:r>
            <a:r>
              <a:rPr lang="en-US" sz="1600" dirty="0" err="1"/>
              <a:t>tải</a:t>
            </a:r>
            <a:r>
              <a:rPr lang="en-US" sz="1600" dirty="0"/>
              <a:t> </a:t>
            </a:r>
            <a:r>
              <a:rPr lang="en-US" sz="1600" dirty="0" err="1"/>
              <a:t>thiết</a:t>
            </a:r>
            <a:r>
              <a:rPr lang="en-US" sz="1600" dirty="0"/>
              <a:t> </a:t>
            </a:r>
            <a:r>
              <a:rPr lang="en-US" sz="1600" dirty="0" err="1"/>
              <a:t>kế</a:t>
            </a:r>
            <a:r>
              <a:rPr lang="en-US" sz="1600" dirty="0"/>
              <a:t> </a:t>
            </a:r>
            <a:r>
              <a:rPr lang="en-US" sz="1600" dirty="0" err="1"/>
              <a:t>tối</a:t>
            </a:r>
            <a:r>
              <a:rPr lang="en-US" sz="1600" dirty="0"/>
              <a:t> </a:t>
            </a:r>
            <a:r>
              <a:rPr lang="en-US" sz="1600" dirty="0" err="1"/>
              <a:t>đa</a:t>
            </a:r>
            <a:r>
              <a:rPr lang="en-US" sz="1600" dirty="0"/>
              <a:t> </a:t>
            </a:r>
            <a:r>
              <a:rPr lang="en-US" sz="1600" dirty="0" err="1"/>
              <a:t>của</a:t>
            </a:r>
            <a:r>
              <a:rPr lang="en-US" sz="1600" dirty="0"/>
              <a:t> </a:t>
            </a:r>
            <a:r>
              <a:rPr lang="en-US" sz="1600" dirty="0" err="1"/>
              <a:t>hệ</a:t>
            </a:r>
            <a:r>
              <a:rPr lang="en-US" sz="1600" dirty="0"/>
              <a:t> </a:t>
            </a:r>
            <a:r>
              <a:rPr lang="en-US" sz="1600" dirty="0" err="1"/>
              <a:t>thống</a:t>
            </a:r>
            <a:r>
              <a:rPr lang="en-US" sz="1600" dirty="0"/>
              <a:t> </a:t>
            </a:r>
            <a:r>
              <a:rPr lang="en-US" sz="1600" dirty="0" err="1"/>
              <a:t>và</a:t>
            </a:r>
            <a:r>
              <a:rPr lang="en-US" sz="1600" dirty="0"/>
              <a:t> </a:t>
            </a:r>
            <a:r>
              <a:rPr lang="en-US" sz="1600" dirty="0" err="1"/>
              <a:t>hệ</a:t>
            </a:r>
            <a:r>
              <a:rPr lang="en-US" sz="1600" dirty="0"/>
              <a:t> </a:t>
            </a:r>
            <a:r>
              <a:rPr lang="en-US" sz="1600" dirty="0" err="1"/>
              <a:t>thống</a:t>
            </a:r>
            <a:r>
              <a:rPr lang="en-US" sz="1600" dirty="0"/>
              <a:t> </a:t>
            </a:r>
            <a:r>
              <a:rPr lang="en-US" sz="1600" dirty="0" err="1"/>
              <a:t>bị</a:t>
            </a:r>
            <a:r>
              <a:rPr lang="en-US" sz="1600" dirty="0"/>
              <a:t> </a:t>
            </a:r>
            <a:r>
              <a:rPr lang="en-US" sz="1600" dirty="0" err="1"/>
              <a:t>lỗi</a:t>
            </a:r>
            <a:r>
              <a:rPr lang="en-US" sz="1600" dirty="0"/>
              <a:t>.</a:t>
            </a:r>
          </a:p>
          <a:p>
            <a:pPr algn="just">
              <a:lnSpc>
                <a:spcPct val="100000"/>
              </a:lnSpc>
            </a:pPr>
            <a:r>
              <a:rPr lang="en-US" sz="1600" dirty="0" err="1"/>
              <a:t>Thử</a:t>
            </a:r>
            <a:r>
              <a:rPr lang="en-US" sz="1600" dirty="0"/>
              <a:t> </a:t>
            </a:r>
            <a:r>
              <a:rPr lang="en-US" sz="1600" dirty="0" err="1"/>
              <a:t>nghiệm</a:t>
            </a:r>
            <a:r>
              <a:rPr lang="en-US" sz="1600" dirty="0"/>
              <a:t> </a:t>
            </a:r>
            <a:r>
              <a:rPr lang="en-US" sz="1600" dirty="0" err="1"/>
              <a:t>áp</a:t>
            </a:r>
            <a:r>
              <a:rPr lang="en-US" sz="1600" dirty="0"/>
              <a:t> </a:t>
            </a:r>
            <a:r>
              <a:rPr lang="en-US" sz="1600" dirty="0" err="1"/>
              <a:t>lực</a:t>
            </a:r>
            <a:r>
              <a:rPr lang="en-US" sz="1600" dirty="0"/>
              <a:t> </a:t>
            </a:r>
            <a:r>
              <a:rPr lang="en-US" sz="1600" dirty="0" err="1"/>
              <a:t>giúp</a:t>
            </a:r>
            <a:r>
              <a:rPr lang="en-US" sz="1600" dirty="0"/>
              <a:t> </a:t>
            </a:r>
            <a:r>
              <a:rPr lang="en-US" sz="1600" dirty="0" err="1"/>
              <a:t>bạn</a:t>
            </a:r>
            <a:r>
              <a:rPr lang="en-US" sz="1600" dirty="0"/>
              <a:t> </a:t>
            </a:r>
            <a:r>
              <a:rPr lang="en-US" sz="1600" dirty="0" err="1"/>
              <a:t>làm</a:t>
            </a:r>
            <a:r>
              <a:rPr lang="en-US" sz="1600" dirty="0"/>
              <a:t> </a:t>
            </a:r>
            <a:r>
              <a:rPr lang="en-US" sz="1600" dirty="0" err="1"/>
              <a:t>hai</a:t>
            </a:r>
            <a:r>
              <a:rPr lang="en-US" sz="1600" dirty="0"/>
              <a:t> </a:t>
            </a:r>
            <a:r>
              <a:rPr lang="en-US" sz="1600" dirty="0" err="1"/>
              <a:t>việc</a:t>
            </a:r>
            <a:r>
              <a:rPr lang="en-US" sz="1600" dirty="0"/>
              <a:t>:</a:t>
            </a:r>
          </a:p>
          <a:p>
            <a:pPr lvl="3" algn="just">
              <a:lnSpc>
                <a:spcPct val="100000"/>
              </a:lnSpc>
            </a:pPr>
            <a:r>
              <a:rPr lang="en-US" sz="1600" dirty="0" err="1"/>
              <a:t>Kiểm</a:t>
            </a:r>
            <a:r>
              <a:rPr lang="en-US" sz="1600" dirty="0"/>
              <a:t> </a:t>
            </a:r>
            <a:r>
              <a:rPr lang="en-US" sz="1600" dirty="0" err="1"/>
              <a:t>tra</a:t>
            </a:r>
            <a:r>
              <a:rPr lang="en-US" sz="1600" dirty="0"/>
              <a:t> </a:t>
            </a:r>
            <a:r>
              <a:rPr lang="en-US" sz="1600" dirty="0" err="1"/>
              <a:t>hành</a:t>
            </a:r>
            <a:r>
              <a:rPr lang="en-US" sz="1600" dirty="0"/>
              <a:t> vi </a:t>
            </a:r>
            <a:r>
              <a:rPr lang="en-US" sz="1600" dirty="0" err="1"/>
              <a:t>lỗi</a:t>
            </a:r>
            <a:r>
              <a:rPr lang="en-US" sz="1600" dirty="0"/>
              <a:t> </a:t>
            </a:r>
            <a:r>
              <a:rPr lang="en-US" sz="1600" dirty="0" err="1"/>
              <a:t>của</a:t>
            </a:r>
            <a:r>
              <a:rPr lang="en-US" sz="1600" dirty="0"/>
              <a:t> </a:t>
            </a:r>
            <a:r>
              <a:rPr lang="en-US" sz="1600" dirty="0" err="1"/>
              <a:t>hệ</a:t>
            </a:r>
            <a:r>
              <a:rPr lang="en-US" sz="1600" dirty="0"/>
              <a:t> </a:t>
            </a:r>
            <a:r>
              <a:rPr lang="en-US" sz="1600" dirty="0" err="1"/>
              <a:t>thống</a:t>
            </a:r>
            <a:r>
              <a:rPr lang="en-US" sz="1600" dirty="0"/>
              <a:t>. </a:t>
            </a:r>
            <a:r>
              <a:rPr lang="en-US" sz="1600" dirty="0" err="1"/>
              <a:t>Hoàn</a:t>
            </a:r>
            <a:r>
              <a:rPr lang="en-US" sz="1600" dirty="0"/>
              <a:t> </a:t>
            </a:r>
            <a:r>
              <a:rPr lang="en-US" sz="1600" dirty="0" err="1"/>
              <a:t>cảnh</a:t>
            </a:r>
            <a:r>
              <a:rPr lang="en-US" sz="1600" dirty="0"/>
              <a:t> </a:t>
            </a:r>
            <a:r>
              <a:rPr lang="en-US" sz="1600" dirty="0" err="1"/>
              <a:t>có</a:t>
            </a:r>
            <a:r>
              <a:rPr lang="en-US" sz="1600" dirty="0"/>
              <a:t> </a:t>
            </a:r>
            <a:r>
              <a:rPr lang="en-US" sz="1600" dirty="0" err="1"/>
              <a:t>thể</a:t>
            </a:r>
            <a:r>
              <a:rPr lang="en-US" sz="1600" dirty="0"/>
              <a:t> </a:t>
            </a:r>
            <a:r>
              <a:rPr lang="en-US" sz="1600" dirty="0" err="1"/>
              <a:t>phát</a:t>
            </a:r>
            <a:r>
              <a:rPr lang="en-US" sz="1600" dirty="0"/>
              <a:t> </a:t>
            </a:r>
            <a:r>
              <a:rPr lang="en-US" sz="1600" dirty="0" err="1"/>
              <a:t>sinh</a:t>
            </a:r>
            <a:r>
              <a:rPr lang="en-US" sz="1600" dirty="0"/>
              <a:t> </a:t>
            </a:r>
            <a:r>
              <a:rPr lang="en-US" sz="1600" dirty="0" err="1"/>
              <a:t>thông</a:t>
            </a:r>
            <a:r>
              <a:rPr lang="en-US" sz="1600" dirty="0"/>
              <a:t> qua </a:t>
            </a:r>
            <a:r>
              <a:rPr lang="en-US" sz="1600" dirty="0" err="1"/>
              <a:t>sự</a:t>
            </a:r>
            <a:r>
              <a:rPr lang="en-US" sz="1600" dirty="0"/>
              <a:t> </a:t>
            </a:r>
            <a:r>
              <a:rPr lang="en-US" sz="1600" dirty="0" err="1"/>
              <a:t>kết</a:t>
            </a:r>
            <a:r>
              <a:rPr lang="en-US" sz="1600" dirty="0"/>
              <a:t> </a:t>
            </a:r>
            <a:r>
              <a:rPr lang="en-US" sz="1600" dirty="0" err="1"/>
              <a:t>hợp</a:t>
            </a:r>
            <a:r>
              <a:rPr lang="en-US" sz="1600" dirty="0"/>
              <a:t> </a:t>
            </a:r>
            <a:r>
              <a:rPr lang="en-US" sz="1600" dirty="0" err="1"/>
              <a:t>bất</a:t>
            </a:r>
            <a:r>
              <a:rPr lang="en-US" sz="1600" dirty="0"/>
              <a:t> </a:t>
            </a:r>
            <a:r>
              <a:rPr lang="en-US" sz="1600" dirty="0" err="1"/>
              <a:t>ngờ</a:t>
            </a:r>
            <a:r>
              <a:rPr lang="en-US" sz="1600" dirty="0"/>
              <a:t> </a:t>
            </a:r>
            <a:r>
              <a:rPr lang="en-US" sz="1600" dirty="0" err="1"/>
              <a:t>của</a:t>
            </a:r>
            <a:r>
              <a:rPr lang="en-US" sz="1600" dirty="0"/>
              <a:t> </a:t>
            </a:r>
            <a:r>
              <a:rPr lang="en-US" sz="1600" dirty="0" err="1"/>
              <a:t>các</a:t>
            </a:r>
            <a:r>
              <a:rPr lang="en-US" sz="1600" dirty="0"/>
              <a:t> </a:t>
            </a:r>
            <a:r>
              <a:rPr lang="en-US" sz="1600" dirty="0" err="1"/>
              <a:t>sự</a:t>
            </a:r>
            <a:r>
              <a:rPr lang="en-US" sz="1600" dirty="0"/>
              <a:t> </a:t>
            </a:r>
            <a:r>
              <a:rPr lang="en-US" sz="1600" dirty="0" err="1"/>
              <a:t>kiện</a:t>
            </a:r>
            <a:r>
              <a:rPr lang="en-US" sz="1600" dirty="0"/>
              <a:t> </a:t>
            </a:r>
            <a:r>
              <a:rPr lang="en-US" sz="1600" dirty="0" err="1"/>
              <a:t>trong</a:t>
            </a:r>
            <a:r>
              <a:rPr lang="en-US" sz="1600" dirty="0"/>
              <a:t> </a:t>
            </a:r>
            <a:r>
              <a:rPr lang="en-US" sz="1600" dirty="0" err="1"/>
              <a:t>đó</a:t>
            </a:r>
            <a:r>
              <a:rPr lang="en-US" sz="1600" dirty="0"/>
              <a:t> </a:t>
            </a:r>
            <a:r>
              <a:rPr lang="en-US" sz="1600" dirty="0" err="1"/>
              <a:t>tải</a:t>
            </a:r>
            <a:r>
              <a:rPr lang="en-US" sz="1600" dirty="0"/>
              <a:t> </a:t>
            </a:r>
            <a:r>
              <a:rPr lang="en-US" sz="1600" dirty="0" err="1"/>
              <a:t>được</a:t>
            </a:r>
            <a:r>
              <a:rPr lang="en-US" sz="1600" dirty="0"/>
              <a:t> </a:t>
            </a:r>
            <a:r>
              <a:rPr lang="en-US" sz="1600" dirty="0" err="1"/>
              <a:t>đặt</a:t>
            </a:r>
            <a:r>
              <a:rPr lang="en-US" sz="1600" dirty="0"/>
              <a:t> </a:t>
            </a:r>
            <a:r>
              <a:rPr lang="en-US" sz="1600" dirty="0" err="1"/>
              <a:t>trên</a:t>
            </a:r>
            <a:r>
              <a:rPr lang="en-US" sz="1600" dirty="0"/>
              <a:t> </a:t>
            </a:r>
            <a:r>
              <a:rPr lang="en-US" sz="1600" dirty="0" err="1"/>
              <a:t>hệ</a:t>
            </a:r>
            <a:r>
              <a:rPr lang="en-US" sz="1600" dirty="0"/>
              <a:t> </a:t>
            </a:r>
            <a:r>
              <a:rPr lang="en-US" sz="1600" dirty="0" err="1"/>
              <a:t>thống</a:t>
            </a:r>
            <a:r>
              <a:rPr lang="en-US" sz="1600" dirty="0"/>
              <a:t> </a:t>
            </a:r>
            <a:r>
              <a:rPr lang="en-US" sz="1600" dirty="0" err="1"/>
              <a:t>vượt</a:t>
            </a:r>
            <a:r>
              <a:rPr lang="en-US" sz="1600" dirty="0"/>
              <a:t> </a:t>
            </a:r>
            <a:r>
              <a:rPr lang="en-US" sz="1600" dirty="0" err="1"/>
              <a:t>quá</a:t>
            </a:r>
            <a:r>
              <a:rPr lang="en-US" sz="1600" dirty="0"/>
              <a:t> </a:t>
            </a:r>
            <a:r>
              <a:rPr lang="en-US" sz="1600" dirty="0" err="1"/>
              <a:t>tải</a:t>
            </a:r>
            <a:r>
              <a:rPr lang="en-US" sz="1600" dirty="0"/>
              <a:t> </a:t>
            </a:r>
            <a:r>
              <a:rPr lang="en-US" sz="1600" dirty="0" err="1"/>
              <a:t>dự</a:t>
            </a:r>
            <a:r>
              <a:rPr lang="en-US" sz="1600" dirty="0"/>
              <a:t> </a:t>
            </a:r>
            <a:r>
              <a:rPr lang="en-US" sz="1600" dirty="0" err="1"/>
              <a:t>kiến</a:t>
            </a:r>
            <a:r>
              <a:rPr lang="en-US" sz="1600" dirty="0"/>
              <a:t> </a:t>
            </a:r>
            <a:r>
              <a:rPr lang="en-US" sz="1600" dirty="0" err="1"/>
              <a:t>tối</a:t>
            </a:r>
            <a:r>
              <a:rPr lang="en-US" sz="1600" dirty="0"/>
              <a:t> </a:t>
            </a:r>
            <a:r>
              <a:rPr lang="en-US" sz="1600" dirty="0" err="1"/>
              <a:t>đa</a:t>
            </a:r>
            <a:r>
              <a:rPr lang="en-US" sz="1600" dirty="0"/>
              <a:t>. </a:t>
            </a:r>
            <a:r>
              <a:rPr lang="en-US" sz="1600" dirty="0" err="1"/>
              <a:t>Trong</a:t>
            </a:r>
            <a:r>
              <a:rPr lang="en-US" sz="1600" dirty="0"/>
              <a:t> </a:t>
            </a:r>
            <a:r>
              <a:rPr lang="en-US" sz="1600" dirty="0" err="1"/>
              <a:t>những</a:t>
            </a:r>
            <a:r>
              <a:rPr lang="en-US" sz="1600" dirty="0"/>
              <a:t> </a:t>
            </a:r>
            <a:r>
              <a:rPr lang="en-US" sz="1600" dirty="0" err="1"/>
              <a:t>trường</a:t>
            </a:r>
            <a:r>
              <a:rPr lang="en-US" sz="1600" dirty="0"/>
              <a:t> </a:t>
            </a:r>
            <a:r>
              <a:rPr lang="en-US" sz="1600" dirty="0" err="1"/>
              <a:t>hợp</a:t>
            </a:r>
            <a:r>
              <a:rPr lang="en-US" sz="1600" dirty="0"/>
              <a:t> </a:t>
            </a:r>
            <a:r>
              <a:rPr lang="en-US" sz="1600" dirty="0" err="1"/>
              <a:t>này</a:t>
            </a:r>
            <a:r>
              <a:rPr lang="en-US" sz="1600" dirty="0"/>
              <a:t>, </a:t>
            </a:r>
            <a:r>
              <a:rPr lang="en-US" sz="1600" dirty="0" err="1"/>
              <a:t>lỗi</a:t>
            </a:r>
            <a:r>
              <a:rPr lang="en-US" sz="1600" dirty="0"/>
              <a:t> </a:t>
            </a:r>
            <a:r>
              <a:rPr lang="en-US" sz="1600" dirty="0" err="1"/>
              <a:t>hệ</a:t>
            </a:r>
            <a:r>
              <a:rPr lang="en-US" sz="1600" dirty="0"/>
              <a:t> </a:t>
            </a:r>
            <a:r>
              <a:rPr lang="en-US" sz="1600" dirty="0" err="1"/>
              <a:t>thống</a:t>
            </a:r>
            <a:r>
              <a:rPr lang="en-US" sz="1600" dirty="0"/>
              <a:t> </a:t>
            </a:r>
            <a:r>
              <a:rPr lang="en-US" sz="1600" dirty="0" err="1"/>
              <a:t>không</a:t>
            </a:r>
            <a:r>
              <a:rPr lang="en-US" sz="1600" dirty="0"/>
              <a:t> </a:t>
            </a:r>
            <a:r>
              <a:rPr lang="en-US" sz="1600" dirty="0" err="1"/>
              <a:t>được</a:t>
            </a:r>
            <a:r>
              <a:rPr lang="en-US" sz="1600" dirty="0"/>
              <a:t> </a:t>
            </a:r>
            <a:r>
              <a:rPr lang="en-US" sz="1600" dirty="0" err="1"/>
              <a:t>gây</a:t>
            </a:r>
            <a:r>
              <a:rPr lang="en-US" sz="1600" dirty="0"/>
              <a:t> ra </a:t>
            </a:r>
            <a:r>
              <a:rPr lang="en-US" sz="1600" dirty="0" err="1"/>
              <a:t>hỏng</a:t>
            </a:r>
            <a:r>
              <a:rPr lang="en-US" sz="1600" dirty="0"/>
              <a:t> </a:t>
            </a:r>
            <a:r>
              <a:rPr lang="en-US" sz="1600" dirty="0" err="1"/>
              <a:t>dữ</a:t>
            </a:r>
            <a:r>
              <a:rPr lang="en-US" sz="1600" dirty="0"/>
              <a:t> </a:t>
            </a:r>
            <a:r>
              <a:rPr lang="en-US" sz="1600" dirty="0" err="1"/>
              <a:t>liệu</a:t>
            </a:r>
            <a:r>
              <a:rPr lang="en-US" sz="1600" dirty="0"/>
              <a:t> </a:t>
            </a:r>
            <a:r>
              <a:rPr lang="en-US" sz="1600" dirty="0" err="1"/>
              <a:t>hoặc</a:t>
            </a:r>
            <a:r>
              <a:rPr lang="en-US" sz="1600" dirty="0"/>
              <a:t> </a:t>
            </a:r>
            <a:r>
              <a:rPr lang="en-US" sz="1600" dirty="0" err="1"/>
              <a:t>mất</a:t>
            </a:r>
            <a:r>
              <a:rPr lang="en-US" sz="1600" dirty="0"/>
              <a:t> </a:t>
            </a:r>
            <a:r>
              <a:rPr lang="en-US" sz="1600" dirty="0" err="1"/>
              <a:t>dịch</a:t>
            </a:r>
            <a:r>
              <a:rPr lang="en-US" sz="1600" dirty="0"/>
              <a:t> </a:t>
            </a:r>
            <a:r>
              <a:rPr lang="en-US" sz="1600" dirty="0" err="1"/>
              <a:t>vụ</a:t>
            </a:r>
            <a:r>
              <a:rPr lang="en-US" sz="1600" dirty="0"/>
              <a:t> </a:t>
            </a:r>
            <a:r>
              <a:rPr lang="en-US" sz="1600" dirty="0" err="1"/>
              <a:t>người</a:t>
            </a:r>
            <a:r>
              <a:rPr lang="en-US" sz="1600" dirty="0"/>
              <a:t> </a:t>
            </a:r>
            <a:r>
              <a:rPr lang="en-US" sz="1600" dirty="0" err="1"/>
              <a:t>dùng</a:t>
            </a:r>
            <a:r>
              <a:rPr lang="en-US" sz="1600" dirty="0"/>
              <a:t> </a:t>
            </a:r>
            <a:r>
              <a:rPr lang="en-US" sz="1600" dirty="0" err="1"/>
              <a:t>bất</a:t>
            </a:r>
            <a:r>
              <a:rPr lang="en-US" sz="1600" dirty="0"/>
              <a:t> </a:t>
            </a:r>
            <a:r>
              <a:rPr lang="en-US" sz="1600" dirty="0" err="1"/>
              <a:t>ngờ</a:t>
            </a:r>
            <a:r>
              <a:rPr lang="en-US" sz="1600" dirty="0"/>
              <a:t>. </a:t>
            </a:r>
            <a:r>
              <a:rPr lang="en-US" sz="1600" dirty="0" err="1"/>
              <a:t>kiểm</a:t>
            </a:r>
            <a:r>
              <a:rPr lang="en-US" sz="1600" dirty="0"/>
              <a:t> </a:t>
            </a:r>
            <a:r>
              <a:rPr lang="en-US" sz="1600" dirty="0" err="1"/>
              <a:t>thử</a:t>
            </a:r>
            <a:r>
              <a:rPr lang="en-US" sz="1600" dirty="0"/>
              <a:t> </a:t>
            </a:r>
            <a:r>
              <a:rPr lang="en-US" sz="1600" dirty="0" err="1"/>
              <a:t>áp</a:t>
            </a:r>
            <a:r>
              <a:rPr lang="en-US" sz="1600" dirty="0"/>
              <a:t> </a:t>
            </a:r>
            <a:r>
              <a:rPr lang="en-US" sz="1600" dirty="0" err="1"/>
              <a:t>lực</a:t>
            </a:r>
            <a:r>
              <a:rPr lang="en-US" sz="1600" dirty="0"/>
              <a:t> </a:t>
            </a:r>
            <a:r>
              <a:rPr lang="en-US" sz="1600" dirty="0" err="1"/>
              <a:t>kiểm</a:t>
            </a:r>
            <a:r>
              <a:rPr lang="en-US" sz="1600" dirty="0"/>
              <a:t> </a:t>
            </a:r>
            <a:r>
              <a:rPr lang="en-US" sz="1600" dirty="0" err="1"/>
              <a:t>tra</a:t>
            </a:r>
            <a:r>
              <a:rPr lang="en-US" sz="1600" dirty="0"/>
              <a:t> </a:t>
            </a:r>
            <a:r>
              <a:rPr lang="en-US" sz="1600" dirty="0" err="1"/>
              <a:t>rằng</a:t>
            </a:r>
            <a:r>
              <a:rPr lang="en-US" sz="1600" dirty="0"/>
              <a:t> </a:t>
            </a:r>
            <a:r>
              <a:rPr lang="en-US" sz="1600" dirty="0" err="1"/>
              <a:t>quá</a:t>
            </a:r>
            <a:r>
              <a:rPr lang="en-US" sz="1600" dirty="0"/>
              <a:t> </a:t>
            </a:r>
            <a:r>
              <a:rPr lang="en-US" sz="1600" dirty="0" err="1"/>
              <a:t>tải</a:t>
            </a:r>
            <a:r>
              <a:rPr lang="en-US" sz="1600" dirty="0"/>
              <a:t> </a:t>
            </a:r>
            <a:r>
              <a:rPr lang="en-US" sz="1600" dirty="0" err="1"/>
              <a:t>hệ</a:t>
            </a:r>
            <a:r>
              <a:rPr lang="en-US" sz="1600" dirty="0"/>
              <a:t> </a:t>
            </a:r>
            <a:r>
              <a:rPr lang="en-US" sz="1600" dirty="0" err="1"/>
              <a:t>thống</a:t>
            </a:r>
            <a:r>
              <a:rPr lang="en-US" sz="1600" dirty="0"/>
              <a:t> </a:t>
            </a:r>
            <a:r>
              <a:rPr lang="en-US" sz="1600" dirty="0" err="1"/>
              <a:t>khiến</a:t>
            </a:r>
            <a:r>
              <a:rPr lang="en-US" sz="1600" dirty="0"/>
              <a:t> </a:t>
            </a:r>
            <a:r>
              <a:rPr lang="en-US" sz="1600" dirty="0" err="1"/>
              <a:t>hệ</a:t>
            </a:r>
            <a:r>
              <a:rPr lang="en-US" sz="1600" dirty="0"/>
              <a:t> </a:t>
            </a:r>
            <a:r>
              <a:rPr lang="en-US" sz="1600" dirty="0" err="1"/>
              <a:t>thống</a:t>
            </a:r>
            <a:r>
              <a:rPr lang="en-US" sz="1600" dirty="0"/>
              <a:t> </a:t>
            </a:r>
            <a:r>
              <a:rPr lang="en-US" sz="1600" dirty="0" err="1"/>
              <a:t>không</a:t>
            </a:r>
            <a:r>
              <a:rPr lang="en-US" sz="1600" dirty="0"/>
              <a:t> </a:t>
            </a:r>
            <a:r>
              <a:rPr lang="en-US" sz="1600" dirty="0" err="1"/>
              <a:t>thành</a:t>
            </a:r>
            <a:r>
              <a:rPr lang="en-US" sz="1600" dirty="0"/>
              <a:t> </a:t>
            </a:r>
            <a:r>
              <a:rPr lang="en-US" sz="1600" dirty="0" err="1"/>
              <a:t>công</a:t>
            </a:r>
            <a:r>
              <a:rPr lang="en-US" sz="1600" dirty="0"/>
              <a:t>, </a:t>
            </a:r>
            <a:r>
              <a:rPr lang="en-US" sz="1600" dirty="0" err="1"/>
              <a:t>thay</a:t>
            </a:r>
            <a:r>
              <a:rPr lang="en-US" sz="1600" dirty="0"/>
              <a:t> </a:t>
            </a:r>
            <a:r>
              <a:rPr lang="en-US" sz="1600" dirty="0" err="1"/>
              <a:t>vì</a:t>
            </a:r>
            <a:r>
              <a:rPr lang="en-US" sz="1600" dirty="0"/>
              <a:t> </a:t>
            </a:r>
            <a:r>
              <a:rPr lang="en-US" sz="1600" dirty="0" err="1"/>
              <a:t>sụp</a:t>
            </a:r>
            <a:r>
              <a:rPr lang="en-US" sz="1600" dirty="0"/>
              <a:t> </a:t>
            </a:r>
            <a:r>
              <a:rPr lang="en-US" sz="1600" dirty="0" err="1"/>
              <a:t>đổ</a:t>
            </a:r>
            <a:r>
              <a:rPr lang="en-US" sz="1600" dirty="0"/>
              <a:t> </a:t>
            </a:r>
            <a:r>
              <a:rPr lang="en-US" sz="1600" dirty="0" err="1"/>
              <a:t>dưới</a:t>
            </a:r>
            <a:r>
              <a:rPr lang="en-US" sz="1600" dirty="0"/>
              <a:t> </a:t>
            </a:r>
            <a:r>
              <a:rPr lang="en-US" sz="1600" dirty="0" err="1"/>
              <a:t>tải</a:t>
            </a:r>
            <a:r>
              <a:rPr lang="en-US" sz="1600" dirty="0"/>
              <a:t>.</a:t>
            </a:r>
          </a:p>
          <a:p>
            <a:pPr lvl="3" algn="just">
              <a:lnSpc>
                <a:spcPct val="100000"/>
              </a:lnSpc>
            </a:pPr>
            <a:r>
              <a:rPr lang="en-US" sz="1600" dirty="0" err="1"/>
              <a:t>Hiển</a:t>
            </a:r>
            <a:r>
              <a:rPr lang="en-US" sz="1600" dirty="0"/>
              <a:t> </a:t>
            </a:r>
            <a:r>
              <a:rPr lang="en-US" sz="1600" dirty="0" err="1"/>
              <a:t>thị</a:t>
            </a:r>
            <a:r>
              <a:rPr lang="en-US" sz="1600" dirty="0"/>
              <a:t> </a:t>
            </a:r>
            <a:r>
              <a:rPr lang="en-US" sz="1600" dirty="0" err="1"/>
              <a:t>các</a:t>
            </a:r>
            <a:r>
              <a:rPr lang="en-US" sz="1600" dirty="0"/>
              <a:t> </a:t>
            </a:r>
            <a:r>
              <a:rPr lang="en-US" sz="1600" dirty="0" err="1"/>
              <a:t>lỗi</a:t>
            </a:r>
            <a:r>
              <a:rPr lang="en-US" sz="1600" dirty="0"/>
              <a:t> </a:t>
            </a:r>
            <a:r>
              <a:rPr lang="en-US" sz="1600" dirty="0" err="1"/>
              <a:t>chỉ</a:t>
            </a:r>
            <a:r>
              <a:rPr lang="en-US" sz="1600" dirty="0"/>
              <a:t> </a:t>
            </a:r>
            <a:r>
              <a:rPr lang="en-US" sz="1600" dirty="0" err="1"/>
              <a:t>hiển</a:t>
            </a:r>
            <a:r>
              <a:rPr lang="en-US" sz="1600" dirty="0"/>
              <a:t> </a:t>
            </a:r>
            <a:r>
              <a:rPr lang="en-US" sz="1600" dirty="0" err="1"/>
              <a:t>thị</a:t>
            </a:r>
            <a:r>
              <a:rPr lang="en-US" sz="1600" dirty="0"/>
              <a:t> </a:t>
            </a:r>
            <a:r>
              <a:rPr lang="en-US" sz="1600" dirty="0" err="1"/>
              <a:t>khi</a:t>
            </a:r>
            <a:r>
              <a:rPr lang="en-US" sz="1600" dirty="0"/>
              <a:t> </a:t>
            </a:r>
            <a:r>
              <a:rPr lang="en-US" sz="1600" dirty="0" err="1"/>
              <a:t>hệ</a:t>
            </a:r>
            <a:r>
              <a:rPr lang="en-US" sz="1600" dirty="0"/>
              <a:t> </a:t>
            </a:r>
            <a:r>
              <a:rPr lang="en-US" sz="1600" dirty="0" err="1"/>
              <a:t>thống</a:t>
            </a:r>
            <a:r>
              <a:rPr lang="en-US" sz="1600" dirty="0"/>
              <a:t> </a:t>
            </a:r>
            <a:r>
              <a:rPr lang="en-US" sz="1600" dirty="0" err="1"/>
              <a:t>được</a:t>
            </a:r>
            <a:r>
              <a:rPr lang="en-US" sz="1600" dirty="0"/>
              <a:t> </a:t>
            </a:r>
            <a:r>
              <a:rPr lang="en-US" sz="1600" dirty="0" err="1"/>
              <a:t>tải</a:t>
            </a:r>
            <a:r>
              <a:rPr lang="en-US" sz="1600" dirty="0"/>
              <a:t> </a:t>
            </a:r>
            <a:r>
              <a:rPr lang="en-US" sz="1600" dirty="0" err="1"/>
              <a:t>đầy</a:t>
            </a:r>
            <a:r>
              <a:rPr lang="en-US" sz="1600" dirty="0"/>
              <a:t> </a:t>
            </a:r>
            <a:r>
              <a:rPr lang="en-US" sz="1600" dirty="0" err="1"/>
              <a:t>đủ</a:t>
            </a:r>
            <a:r>
              <a:rPr lang="en-US" sz="1600" dirty="0"/>
              <a:t>. </a:t>
            </a:r>
            <a:r>
              <a:rPr lang="en-US" sz="1600" dirty="0" err="1"/>
              <a:t>Mặc</a:t>
            </a:r>
            <a:r>
              <a:rPr lang="en-US" sz="1600" dirty="0"/>
              <a:t> </a:t>
            </a:r>
            <a:r>
              <a:rPr lang="en-US" sz="1600" dirty="0" err="1"/>
              <a:t>dù</a:t>
            </a:r>
            <a:r>
              <a:rPr lang="en-US" sz="1600" dirty="0"/>
              <a:t> </a:t>
            </a:r>
            <a:r>
              <a:rPr lang="en-US" sz="1600" dirty="0" err="1"/>
              <a:t>có</a:t>
            </a:r>
            <a:r>
              <a:rPr lang="en-US" sz="1600" dirty="0"/>
              <a:t> </a:t>
            </a:r>
            <a:r>
              <a:rPr lang="en-US" sz="1600" dirty="0" err="1"/>
              <a:t>thể</a:t>
            </a:r>
            <a:r>
              <a:rPr lang="en-US" sz="1600" dirty="0"/>
              <a:t> </a:t>
            </a:r>
            <a:r>
              <a:rPr lang="en-US" sz="1600" dirty="0" err="1"/>
              <a:t>lập</a:t>
            </a:r>
            <a:r>
              <a:rPr lang="en-US" sz="1600" dirty="0"/>
              <a:t> </a:t>
            </a:r>
            <a:r>
              <a:rPr lang="en-US" sz="1600" dirty="0" err="1"/>
              <a:t>luận</a:t>
            </a:r>
            <a:r>
              <a:rPr lang="en-US" sz="1600" dirty="0"/>
              <a:t> </a:t>
            </a:r>
            <a:r>
              <a:rPr lang="en-US" sz="1600" dirty="0" err="1"/>
              <a:t>rằng</a:t>
            </a:r>
            <a:r>
              <a:rPr lang="en-US" sz="1600" dirty="0"/>
              <a:t> </a:t>
            </a:r>
            <a:r>
              <a:rPr lang="en-US" sz="1600" dirty="0" err="1"/>
              <a:t>những</a:t>
            </a:r>
            <a:r>
              <a:rPr lang="en-US" sz="1600" dirty="0"/>
              <a:t> </a:t>
            </a:r>
            <a:r>
              <a:rPr lang="en-US" sz="1600" dirty="0" err="1"/>
              <a:t>khiếm</a:t>
            </a:r>
            <a:r>
              <a:rPr lang="en-US" sz="1600" dirty="0"/>
              <a:t> </a:t>
            </a:r>
            <a:r>
              <a:rPr lang="en-US" sz="1600" dirty="0" err="1"/>
              <a:t>khuyết</a:t>
            </a:r>
            <a:r>
              <a:rPr lang="en-US" sz="1600" dirty="0"/>
              <a:t> </a:t>
            </a:r>
            <a:r>
              <a:rPr lang="en-US" sz="1600" dirty="0" err="1"/>
              <a:t>này</a:t>
            </a:r>
            <a:r>
              <a:rPr lang="en-US" sz="1600" dirty="0"/>
              <a:t> </a:t>
            </a:r>
            <a:r>
              <a:rPr lang="en-US" sz="1600" dirty="0" err="1"/>
              <a:t>không</a:t>
            </a:r>
            <a:r>
              <a:rPr lang="en-US" sz="1600" dirty="0"/>
              <a:t> </a:t>
            </a:r>
            <a:r>
              <a:rPr lang="en-US" sz="1600" dirty="0" err="1"/>
              <a:t>có</a:t>
            </a:r>
            <a:r>
              <a:rPr lang="en-US" sz="1600" dirty="0"/>
              <a:t> </a:t>
            </a:r>
            <a:r>
              <a:rPr lang="en-US" sz="1600" dirty="0" err="1"/>
              <a:t>khả</a:t>
            </a:r>
            <a:r>
              <a:rPr lang="en-US" sz="1600" dirty="0"/>
              <a:t> </a:t>
            </a:r>
            <a:r>
              <a:rPr lang="en-US" sz="1600" dirty="0" err="1"/>
              <a:t>năng</a:t>
            </a:r>
            <a:r>
              <a:rPr lang="en-US" sz="1600" dirty="0"/>
              <a:t> </a:t>
            </a:r>
            <a:r>
              <a:rPr lang="en-US" sz="1600" dirty="0" err="1"/>
              <a:t>gây</a:t>
            </a:r>
            <a:r>
              <a:rPr lang="en-US" sz="1600" dirty="0"/>
              <a:t> ra </a:t>
            </a:r>
            <a:r>
              <a:rPr lang="en-US" sz="1600" dirty="0" err="1"/>
              <a:t>lỗi</a:t>
            </a:r>
            <a:r>
              <a:rPr lang="en-US" sz="1600" dirty="0"/>
              <a:t> </a:t>
            </a:r>
            <a:r>
              <a:rPr lang="en-US" sz="1600" dirty="0" err="1"/>
              <a:t>hệ</a:t>
            </a:r>
            <a:r>
              <a:rPr lang="en-US" sz="1600" dirty="0"/>
              <a:t> </a:t>
            </a:r>
            <a:r>
              <a:rPr lang="en-US" sz="1600" dirty="0" err="1"/>
              <a:t>thống</a:t>
            </a:r>
            <a:r>
              <a:rPr lang="en-US" sz="1600" dirty="0"/>
              <a:t> </a:t>
            </a:r>
            <a:r>
              <a:rPr lang="en-US" sz="1600" dirty="0" err="1"/>
              <a:t>khi</a:t>
            </a:r>
            <a:r>
              <a:rPr lang="en-US" sz="1600" dirty="0"/>
              <a:t> </a:t>
            </a:r>
            <a:r>
              <a:rPr lang="en-US" sz="1600" dirty="0" err="1"/>
              <a:t>sử</a:t>
            </a:r>
            <a:r>
              <a:rPr lang="en-US" sz="1600" dirty="0"/>
              <a:t> </a:t>
            </a:r>
            <a:r>
              <a:rPr lang="en-US" sz="1600" dirty="0" err="1"/>
              <a:t>dụng</a:t>
            </a:r>
            <a:r>
              <a:rPr lang="en-US" sz="1600" dirty="0"/>
              <a:t>, </a:t>
            </a:r>
            <a:r>
              <a:rPr lang="en-US" sz="1600" dirty="0" err="1"/>
              <a:t>nhưng</a:t>
            </a:r>
            <a:r>
              <a:rPr lang="en-US" sz="1600" dirty="0"/>
              <a:t> </a:t>
            </a:r>
            <a:r>
              <a:rPr lang="en-US" sz="1600" dirty="0" err="1"/>
              <a:t>có</a:t>
            </a:r>
            <a:r>
              <a:rPr lang="en-US" sz="1600" dirty="0"/>
              <a:t> </a:t>
            </a:r>
            <a:r>
              <a:rPr lang="en-US" sz="1600" dirty="0" err="1"/>
              <a:t>thể</a:t>
            </a:r>
            <a:r>
              <a:rPr lang="en-US" sz="1600" dirty="0"/>
              <a:t> </a:t>
            </a:r>
            <a:r>
              <a:rPr lang="en-US" sz="1600" dirty="0" err="1"/>
              <a:t>có</a:t>
            </a:r>
            <a:r>
              <a:rPr lang="en-US" sz="1600" dirty="0"/>
              <a:t> </a:t>
            </a:r>
            <a:r>
              <a:rPr lang="en-US" sz="1600" dirty="0" err="1"/>
              <a:t>những</a:t>
            </a:r>
            <a:r>
              <a:rPr lang="en-US" sz="1600" dirty="0"/>
              <a:t> </a:t>
            </a:r>
            <a:r>
              <a:rPr lang="en-US" sz="1600" dirty="0" err="1"/>
              <a:t>kết</a:t>
            </a:r>
            <a:r>
              <a:rPr lang="en-US" sz="1600" dirty="0"/>
              <a:t> </a:t>
            </a:r>
            <a:r>
              <a:rPr lang="en-US" sz="1600" dirty="0" err="1"/>
              <a:t>hợp</a:t>
            </a:r>
            <a:r>
              <a:rPr lang="en-US" sz="1600" dirty="0"/>
              <a:t> </a:t>
            </a:r>
            <a:r>
              <a:rPr lang="en-US" sz="1600" dirty="0" err="1"/>
              <a:t>bất</a:t>
            </a:r>
            <a:r>
              <a:rPr lang="en-US" sz="1600" dirty="0"/>
              <a:t> </a:t>
            </a:r>
            <a:r>
              <a:rPr lang="en-US" sz="1600" dirty="0" err="1"/>
              <a:t>thường</a:t>
            </a:r>
            <a:r>
              <a:rPr lang="en-US" sz="1600" dirty="0"/>
              <a:t> </a:t>
            </a:r>
            <a:r>
              <a:rPr lang="en-US" sz="1600" dirty="0" err="1"/>
              <a:t>của</a:t>
            </a:r>
            <a:r>
              <a:rPr lang="en-US" sz="1600" dirty="0"/>
              <a:t> </a:t>
            </a:r>
            <a:r>
              <a:rPr lang="en-US" sz="1600" dirty="0" err="1"/>
              <a:t>tình</a:t>
            </a:r>
            <a:r>
              <a:rPr lang="en-US" sz="1600" dirty="0"/>
              <a:t> </a:t>
            </a:r>
            <a:r>
              <a:rPr lang="en-US" sz="1600" dirty="0" err="1"/>
              <a:t>huống</a:t>
            </a:r>
            <a:r>
              <a:rPr lang="en-US" sz="1600" dirty="0"/>
              <a:t> </a:t>
            </a:r>
            <a:r>
              <a:rPr lang="en-US" sz="1600" dirty="0" err="1"/>
              <a:t>mà</a:t>
            </a:r>
            <a:r>
              <a:rPr lang="en-US" sz="1600" dirty="0"/>
              <a:t> </a:t>
            </a:r>
            <a:r>
              <a:rPr lang="en-US" sz="1600" dirty="0" err="1"/>
              <a:t>thử</a:t>
            </a:r>
            <a:r>
              <a:rPr lang="en-US" sz="1600" dirty="0"/>
              <a:t> </a:t>
            </a:r>
            <a:r>
              <a:rPr lang="en-US" sz="1600" dirty="0" err="1"/>
              <a:t>nghiệm</a:t>
            </a:r>
            <a:r>
              <a:rPr lang="en-US" sz="1600" dirty="0"/>
              <a:t> </a:t>
            </a:r>
            <a:r>
              <a:rPr lang="en-US" sz="1600" dirty="0" err="1"/>
              <a:t>áp</a:t>
            </a:r>
            <a:r>
              <a:rPr lang="en-US" sz="1600" dirty="0"/>
              <a:t> </a:t>
            </a:r>
            <a:r>
              <a:rPr lang="en-US" sz="1600" dirty="0" err="1"/>
              <a:t>lực</a:t>
            </a:r>
            <a:r>
              <a:rPr lang="en-US" sz="1600" dirty="0"/>
              <a:t> </a:t>
            </a:r>
            <a:r>
              <a:rPr lang="en-US" sz="1600" dirty="0" err="1"/>
              <a:t>lặp</a:t>
            </a:r>
            <a:r>
              <a:rPr lang="en-US" sz="1600" dirty="0"/>
              <a:t> </a:t>
            </a:r>
            <a:r>
              <a:rPr lang="en-US" sz="1600" dirty="0" err="1"/>
              <a:t>lại</a:t>
            </a:r>
            <a:r>
              <a:rPr lang="en-US" sz="1600" dirty="0"/>
              <a:t>.</a:t>
            </a:r>
          </a:p>
          <a:p>
            <a:pPr algn="just">
              <a:lnSpc>
                <a:spcPct val="100000"/>
              </a:lnSpc>
            </a:pPr>
            <a:r>
              <a:rPr lang="en-US" sz="1600" dirty="0" err="1"/>
              <a:t>Thử</a:t>
            </a:r>
            <a:r>
              <a:rPr lang="en-US" sz="1600" dirty="0"/>
              <a:t> </a:t>
            </a:r>
            <a:r>
              <a:rPr lang="en-US" sz="1600" dirty="0" err="1"/>
              <a:t>nghiệm</a:t>
            </a:r>
            <a:r>
              <a:rPr lang="en-US" sz="1600" dirty="0"/>
              <a:t> </a:t>
            </a:r>
            <a:r>
              <a:rPr lang="en-US" sz="1600" dirty="0" err="1"/>
              <a:t>áp</a:t>
            </a:r>
            <a:r>
              <a:rPr lang="en-US" sz="1600" dirty="0"/>
              <a:t> </a:t>
            </a:r>
            <a:r>
              <a:rPr lang="en-US" sz="1600" dirty="0" err="1"/>
              <a:t>lực</a:t>
            </a:r>
            <a:r>
              <a:rPr lang="en-US" sz="1600" dirty="0"/>
              <a:t> </a:t>
            </a:r>
            <a:r>
              <a:rPr lang="en-US" sz="1600" dirty="0" err="1"/>
              <a:t>đặc</a:t>
            </a:r>
            <a:r>
              <a:rPr lang="en-US" sz="1600" dirty="0"/>
              <a:t> </a:t>
            </a:r>
            <a:r>
              <a:rPr lang="en-US" sz="1600" dirty="0" err="1"/>
              <a:t>biệt</a:t>
            </a:r>
            <a:r>
              <a:rPr lang="en-US" sz="1600" dirty="0"/>
              <a:t> </a:t>
            </a:r>
            <a:r>
              <a:rPr lang="en-US" sz="1600" dirty="0" err="1"/>
              <a:t>liên</a:t>
            </a:r>
            <a:r>
              <a:rPr lang="en-US" sz="1600" dirty="0"/>
              <a:t> </a:t>
            </a:r>
            <a:r>
              <a:rPr lang="en-US" sz="1600" dirty="0" err="1"/>
              <a:t>quan</a:t>
            </a:r>
            <a:r>
              <a:rPr lang="en-US" sz="1600" dirty="0"/>
              <a:t> </a:t>
            </a:r>
            <a:r>
              <a:rPr lang="en-US" sz="1600" dirty="0" err="1"/>
              <a:t>đến</a:t>
            </a:r>
            <a:r>
              <a:rPr lang="en-US" sz="1600" dirty="0"/>
              <a:t> </a:t>
            </a:r>
            <a:r>
              <a:rPr lang="en-US" sz="1600" dirty="0" err="1"/>
              <a:t>các</a:t>
            </a:r>
            <a:r>
              <a:rPr lang="en-US" sz="1600" dirty="0"/>
              <a:t> </a:t>
            </a:r>
            <a:r>
              <a:rPr lang="en-US" sz="1600" dirty="0" err="1"/>
              <a:t>hệ</a:t>
            </a:r>
            <a:r>
              <a:rPr lang="en-US" sz="1600" dirty="0"/>
              <a:t> </a:t>
            </a:r>
            <a:r>
              <a:rPr lang="en-US" sz="1600" dirty="0" err="1"/>
              <a:t>thống</a:t>
            </a:r>
            <a:r>
              <a:rPr lang="en-US" sz="1600" dirty="0"/>
              <a:t> </a:t>
            </a:r>
            <a:r>
              <a:rPr lang="en-US" sz="1600" dirty="0" err="1"/>
              <a:t>phân</a:t>
            </a:r>
            <a:r>
              <a:rPr lang="en-US" sz="1600" dirty="0"/>
              <a:t> </a:t>
            </a:r>
            <a:r>
              <a:rPr lang="en-US" sz="1600" dirty="0" err="1"/>
              <a:t>tán</a:t>
            </a:r>
            <a:r>
              <a:rPr lang="en-US" sz="1600" dirty="0"/>
              <a:t> </a:t>
            </a:r>
            <a:r>
              <a:rPr lang="en-US" sz="1600" dirty="0" err="1"/>
              <a:t>dựa</a:t>
            </a:r>
            <a:r>
              <a:rPr lang="en-US" sz="1600" dirty="0"/>
              <a:t> </a:t>
            </a:r>
            <a:r>
              <a:rPr lang="en-US" sz="1600" dirty="0" err="1"/>
              <a:t>trên</a:t>
            </a:r>
            <a:r>
              <a:rPr lang="en-US" sz="1600" dirty="0"/>
              <a:t> </a:t>
            </a:r>
            <a:r>
              <a:rPr lang="en-US" sz="1600" dirty="0" err="1"/>
              <a:t>một</a:t>
            </a:r>
            <a:r>
              <a:rPr lang="en-US" sz="1600" dirty="0"/>
              <a:t> </a:t>
            </a:r>
            <a:r>
              <a:rPr lang="en-US" sz="1600" dirty="0" err="1"/>
              <a:t>mạng</a:t>
            </a:r>
            <a:r>
              <a:rPr lang="en-US" sz="1600" dirty="0"/>
              <a:t> </a:t>
            </a:r>
            <a:r>
              <a:rPr lang="en-US" sz="1600" dirty="0" err="1"/>
              <a:t>lưới</a:t>
            </a:r>
            <a:r>
              <a:rPr lang="en-US" sz="1600" dirty="0"/>
              <a:t> </a:t>
            </a:r>
            <a:r>
              <a:rPr lang="en-US" sz="1600" dirty="0" err="1"/>
              <a:t>các</a:t>
            </a:r>
            <a:r>
              <a:rPr lang="en-US" sz="1600" dirty="0"/>
              <a:t> </a:t>
            </a:r>
            <a:r>
              <a:rPr lang="en-US" sz="1600" dirty="0" err="1"/>
              <a:t>bộ</a:t>
            </a:r>
            <a:r>
              <a:rPr lang="en-US" sz="1600" dirty="0"/>
              <a:t> </a:t>
            </a:r>
            <a:r>
              <a:rPr lang="en-US" sz="1600" dirty="0" err="1"/>
              <a:t>xử</a:t>
            </a:r>
            <a:r>
              <a:rPr lang="en-US" sz="1600" dirty="0"/>
              <a:t> </a:t>
            </a:r>
            <a:r>
              <a:rPr lang="en-US" sz="1600" dirty="0" err="1"/>
              <a:t>lý</a:t>
            </a:r>
            <a:r>
              <a:rPr lang="en-US" sz="1600" dirty="0"/>
              <a:t>. </a:t>
            </a:r>
            <a:r>
              <a:rPr lang="en-US" sz="1600" dirty="0" err="1"/>
              <a:t>Các</a:t>
            </a:r>
            <a:r>
              <a:rPr lang="en-US" sz="1600" dirty="0"/>
              <a:t> </a:t>
            </a:r>
            <a:r>
              <a:rPr lang="en-US" sz="1600" dirty="0" err="1"/>
              <a:t>hệ</a:t>
            </a:r>
            <a:r>
              <a:rPr lang="en-US" sz="1600" dirty="0"/>
              <a:t> </a:t>
            </a:r>
            <a:r>
              <a:rPr lang="en-US" sz="1600" dirty="0" err="1"/>
              <a:t>thống</a:t>
            </a:r>
            <a:r>
              <a:rPr lang="en-US" sz="1600" dirty="0"/>
              <a:t> </a:t>
            </a:r>
            <a:r>
              <a:rPr lang="en-US" sz="1600" dirty="0" err="1"/>
              <a:t>này</a:t>
            </a:r>
            <a:r>
              <a:rPr lang="en-US" sz="1600" dirty="0"/>
              <a:t> </a:t>
            </a:r>
            <a:r>
              <a:rPr lang="en-US" sz="1600" dirty="0" err="1"/>
              <a:t>thường</a:t>
            </a:r>
            <a:r>
              <a:rPr lang="en-US" sz="1600" dirty="0"/>
              <a:t> </a:t>
            </a:r>
            <a:r>
              <a:rPr lang="en-US" sz="1600" dirty="0" err="1"/>
              <a:t>thể</a:t>
            </a:r>
            <a:r>
              <a:rPr lang="en-US" sz="1600" dirty="0"/>
              <a:t> </a:t>
            </a:r>
            <a:r>
              <a:rPr lang="en-US" sz="1600" dirty="0" err="1"/>
              <a:t>hiện</a:t>
            </a:r>
            <a:r>
              <a:rPr lang="en-US" sz="1600" dirty="0"/>
              <a:t> </a:t>
            </a:r>
            <a:r>
              <a:rPr lang="en-US" sz="1600" dirty="0" err="1"/>
              <a:t>sự</a:t>
            </a:r>
            <a:r>
              <a:rPr lang="en-US" sz="1600" dirty="0"/>
              <a:t> </a:t>
            </a:r>
            <a:r>
              <a:rPr lang="en-US" sz="1600" dirty="0" err="1"/>
              <a:t>xuống</a:t>
            </a:r>
            <a:r>
              <a:rPr lang="en-US" sz="1600" dirty="0"/>
              <a:t> </a:t>
            </a:r>
            <a:r>
              <a:rPr lang="en-US" sz="1600" dirty="0" err="1"/>
              <a:t>cấp</a:t>
            </a:r>
            <a:r>
              <a:rPr lang="en-US" sz="1600" dirty="0"/>
              <a:t> </a:t>
            </a:r>
            <a:r>
              <a:rPr lang="en-US" sz="1600" dirty="0" err="1"/>
              <a:t>nghiêm</a:t>
            </a:r>
            <a:r>
              <a:rPr lang="en-US" sz="1600" dirty="0"/>
              <a:t> </a:t>
            </a:r>
            <a:r>
              <a:rPr lang="en-US" sz="1600" dirty="0" err="1"/>
              <a:t>trọng</a:t>
            </a:r>
            <a:r>
              <a:rPr lang="en-US" sz="1600" dirty="0"/>
              <a:t> </a:t>
            </a:r>
            <a:r>
              <a:rPr lang="en-US" sz="1600" dirty="0" err="1"/>
              <a:t>khi</a:t>
            </a:r>
            <a:r>
              <a:rPr lang="en-US" sz="1600" dirty="0"/>
              <a:t> </a:t>
            </a:r>
            <a:r>
              <a:rPr lang="en-US" sz="1600" dirty="0" err="1"/>
              <a:t>chúng</a:t>
            </a:r>
            <a:r>
              <a:rPr lang="en-US" sz="1600" dirty="0"/>
              <a:t> </a:t>
            </a:r>
            <a:r>
              <a:rPr lang="en-US" sz="1600" dirty="0" err="1"/>
              <a:t>quá</a:t>
            </a:r>
            <a:r>
              <a:rPr lang="en-US" sz="1600" dirty="0"/>
              <a:t> </a:t>
            </a:r>
            <a:r>
              <a:rPr lang="en-US" sz="1600" dirty="0" err="1"/>
              <a:t>tải</a:t>
            </a:r>
            <a:r>
              <a:rPr lang="en-US" sz="1600" dirty="0"/>
              <a:t>. </a:t>
            </a:r>
            <a:r>
              <a:rPr lang="en-US" sz="1600" dirty="0" err="1"/>
              <a:t>Mạng</a:t>
            </a:r>
            <a:r>
              <a:rPr lang="en-US" sz="1600" dirty="0"/>
              <a:t> </a:t>
            </a:r>
            <a:r>
              <a:rPr lang="en-US" sz="1600" dirty="0" err="1"/>
              <a:t>tràng</a:t>
            </a:r>
            <a:r>
              <a:rPr lang="en-US" sz="1600" dirty="0"/>
              <a:t> </a:t>
            </a:r>
            <a:r>
              <a:rPr lang="en-US" sz="1600" dirty="0" err="1"/>
              <a:t>trong</a:t>
            </a:r>
            <a:r>
              <a:rPr lang="en-US" sz="1600" dirty="0"/>
              <a:t> </a:t>
            </a:r>
            <a:r>
              <a:rPr lang="en-US" sz="1600" dirty="0" err="1"/>
              <a:t>dữ</a:t>
            </a:r>
            <a:r>
              <a:rPr lang="en-US" sz="1600" dirty="0"/>
              <a:t> </a:t>
            </a:r>
            <a:r>
              <a:rPr lang="en-US" sz="1600" dirty="0" err="1"/>
              <a:t>liệu</a:t>
            </a:r>
            <a:r>
              <a:rPr lang="en-US" sz="1600" dirty="0"/>
              <a:t> </a:t>
            </a:r>
            <a:r>
              <a:rPr lang="en-US" sz="1600" dirty="0" err="1"/>
              <a:t>phối</a:t>
            </a:r>
            <a:r>
              <a:rPr lang="en-US" sz="1600" dirty="0"/>
              <a:t> </a:t>
            </a:r>
            <a:r>
              <a:rPr lang="en-US" sz="1600" dirty="0" err="1"/>
              <a:t>hợp</a:t>
            </a:r>
            <a:r>
              <a:rPr lang="en-US" sz="1600" dirty="0"/>
              <a:t> </a:t>
            </a:r>
            <a:r>
              <a:rPr lang="en-US" sz="1600" dirty="0" err="1"/>
              <a:t>mà</a:t>
            </a:r>
            <a:r>
              <a:rPr lang="en-US" sz="1600" dirty="0"/>
              <a:t> </a:t>
            </a:r>
            <a:r>
              <a:rPr lang="en-US" sz="1600" dirty="0" err="1"/>
              <a:t>các</a:t>
            </a:r>
            <a:r>
              <a:rPr lang="en-US" sz="1600" dirty="0"/>
              <a:t> </a:t>
            </a:r>
            <a:r>
              <a:rPr lang="en-US" sz="1600" dirty="0" err="1"/>
              <a:t>quy</a:t>
            </a:r>
            <a:r>
              <a:rPr lang="en-US" sz="1600" dirty="0"/>
              <a:t> </a:t>
            </a:r>
            <a:r>
              <a:rPr lang="en-US" sz="1600" dirty="0" err="1"/>
              <a:t>trình</a:t>
            </a:r>
            <a:r>
              <a:rPr lang="en-US" sz="1600" dirty="0"/>
              <a:t> </a:t>
            </a:r>
            <a:r>
              <a:rPr lang="en-US" sz="1600" dirty="0" err="1"/>
              <a:t>khác</a:t>
            </a:r>
            <a:r>
              <a:rPr lang="en-US" sz="1600" dirty="0"/>
              <a:t> </a:t>
            </a:r>
            <a:r>
              <a:rPr lang="en-US" sz="1600" dirty="0" err="1"/>
              <a:t>nhau</a:t>
            </a:r>
            <a:r>
              <a:rPr lang="en-US" sz="1600" dirty="0"/>
              <a:t> </a:t>
            </a:r>
            <a:r>
              <a:rPr lang="en-US" sz="1600" dirty="0" err="1"/>
              <a:t>phải</a:t>
            </a:r>
            <a:r>
              <a:rPr lang="en-US" sz="1600" dirty="0"/>
              <a:t> </a:t>
            </a:r>
            <a:r>
              <a:rPr lang="en-US" sz="1600" dirty="0" err="1"/>
              <a:t>trao</a:t>
            </a:r>
            <a:r>
              <a:rPr lang="en-US" sz="1600" dirty="0"/>
              <a:t> </a:t>
            </a:r>
            <a:r>
              <a:rPr lang="en-US" sz="1600" dirty="0" err="1"/>
              <a:t>đổi</a:t>
            </a:r>
            <a:r>
              <a:rPr lang="en-US" sz="1600" dirty="0"/>
              <a:t>. </a:t>
            </a:r>
            <a:r>
              <a:rPr lang="en-US" sz="1600" dirty="0" err="1"/>
              <a:t>Các</a:t>
            </a:r>
            <a:r>
              <a:rPr lang="en-US" sz="1600" dirty="0"/>
              <a:t> </a:t>
            </a:r>
            <a:r>
              <a:rPr lang="en-US" sz="1600" dirty="0" err="1"/>
              <a:t>quy</a:t>
            </a:r>
            <a:r>
              <a:rPr lang="en-US" sz="1600" dirty="0"/>
              <a:t> </a:t>
            </a:r>
            <a:r>
              <a:rPr lang="en-US" sz="1600" dirty="0" err="1"/>
              <a:t>trình</a:t>
            </a:r>
            <a:r>
              <a:rPr lang="en-US" sz="1600" dirty="0"/>
              <a:t> </a:t>
            </a:r>
            <a:r>
              <a:rPr lang="en-US" sz="1600" dirty="0" err="1"/>
              <a:t>trở</a:t>
            </a:r>
            <a:r>
              <a:rPr lang="en-US" sz="1600" dirty="0"/>
              <a:t> </a:t>
            </a:r>
            <a:r>
              <a:rPr lang="en-US" sz="1600" dirty="0" err="1"/>
              <a:t>nên</a:t>
            </a:r>
            <a:r>
              <a:rPr lang="en-US" sz="1600" dirty="0"/>
              <a:t> </a:t>
            </a:r>
            <a:r>
              <a:rPr lang="en-US" sz="1600" dirty="0" err="1"/>
              <a:t>chậm</a:t>
            </a:r>
            <a:r>
              <a:rPr lang="en-US" sz="1600" dirty="0"/>
              <a:t> </a:t>
            </a:r>
            <a:r>
              <a:rPr lang="en-US" sz="1600" dirty="0" err="1"/>
              <a:t>hơn</a:t>
            </a:r>
            <a:r>
              <a:rPr lang="en-US" sz="1600" dirty="0"/>
              <a:t> </a:t>
            </a:r>
            <a:r>
              <a:rPr lang="en-US" sz="1600" dirty="0" err="1"/>
              <a:t>và</a:t>
            </a:r>
            <a:r>
              <a:rPr lang="en-US" sz="1600" dirty="0"/>
              <a:t> </a:t>
            </a:r>
            <a:r>
              <a:rPr lang="en-US" sz="1600" dirty="0" err="1"/>
              <a:t>chậm</a:t>
            </a:r>
            <a:r>
              <a:rPr lang="en-US" sz="1600" dirty="0"/>
              <a:t> </a:t>
            </a:r>
            <a:r>
              <a:rPr lang="en-US" sz="1600" dirty="0" err="1"/>
              <a:t>hơn</a:t>
            </a:r>
            <a:r>
              <a:rPr lang="en-US" sz="1600" dirty="0"/>
              <a:t> </a:t>
            </a:r>
            <a:r>
              <a:rPr lang="en-US" sz="1600" dirty="0" err="1"/>
              <a:t>khi</a:t>
            </a:r>
            <a:r>
              <a:rPr lang="en-US" sz="1600" dirty="0"/>
              <a:t> </a:t>
            </a:r>
            <a:r>
              <a:rPr lang="en-US" sz="1600" dirty="0" err="1"/>
              <a:t>chúng</a:t>
            </a:r>
            <a:r>
              <a:rPr lang="en-US" sz="1600" dirty="0"/>
              <a:t> </a:t>
            </a:r>
            <a:r>
              <a:rPr lang="en-US" sz="1600" dirty="0" err="1"/>
              <a:t>chờ</a:t>
            </a:r>
            <a:r>
              <a:rPr lang="en-US" sz="1600" dirty="0"/>
              <a:t> </a:t>
            </a:r>
            <a:r>
              <a:rPr lang="en-US" sz="1600" dirty="0" err="1"/>
              <a:t>dữ</a:t>
            </a:r>
            <a:r>
              <a:rPr lang="en-US" sz="1600" dirty="0"/>
              <a:t> </a:t>
            </a:r>
            <a:r>
              <a:rPr lang="en-US" sz="1600" dirty="0" err="1"/>
              <a:t>liệu</a:t>
            </a:r>
            <a:r>
              <a:rPr lang="en-US" sz="1600" dirty="0"/>
              <a:t> </a:t>
            </a:r>
            <a:r>
              <a:rPr lang="en-US" sz="1600" dirty="0" err="1"/>
              <a:t>cần</a:t>
            </a:r>
            <a:r>
              <a:rPr lang="en-US" sz="1600" dirty="0"/>
              <a:t> </a:t>
            </a:r>
            <a:r>
              <a:rPr lang="en-US" sz="1600" dirty="0" err="1"/>
              <a:t>thiết</a:t>
            </a:r>
            <a:r>
              <a:rPr lang="en-US" sz="1600" dirty="0"/>
              <a:t> </a:t>
            </a:r>
            <a:r>
              <a:rPr lang="en-US" sz="1600" dirty="0" err="1"/>
              <a:t>từ</a:t>
            </a:r>
            <a:r>
              <a:rPr lang="en-US" sz="1600" dirty="0"/>
              <a:t> </a:t>
            </a:r>
            <a:r>
              <a:rPr lang="en-US" sz="1600" dirty="0" err="1"/>
              <a:t>các</a:t>
            </a:r>
            <a:r>
              <a:rPr lang="en-US" sz="1600" dirty="0"/>
              <a:t> </a:t>
            </a:r>
            <a:r>
              <a:rPr lang="en-US" sz="1600" dirty="0" err="1"/>
              <a:t>quy</a:t>
            </a:r>
            <a:r>
              <a:rPr lang="en-US" sz="1600" dirty="0"/>
              <a:t> </a:t>
            </a:r>
            <a:r>
              <a:rPr lang="en-US" sz="1600" dirty="0" err="1"/>
              <a:t>trình</a:t>
            </a:r>
            <a:r>
              <a:rPr lang="en-US" sz="1600" dirty="0"/>
              <a:t> </a:t>
            </a:r>
            <a:r>
              <a:rPr lang="en-US" sz="1600" dirty="0" err="1"/>
              <a:t>khác</a:t>
            </a:r>
            <a:r>
              <a:rPr lang="en-US" sz="1600" dirty="0"/>
              <a:t>. </a:t>
            </a:r>
            <a:r>
              <a:rPr lang="en-US" sz="1600" dirty="0" err="1"/>
              <a:t>Thử</a:t>
            </a:r>
            <a:r>
              <a:rPr lang="en-US" sz="1600" dirty="0"/>
              <a:t> </a:t>
            </a:r>
            <a:r>
              <a:rPr lang="en-US" sz="1600" dirty="0" err="1"/>
              <a:t>nghiệm</a:t>
            </a:r>
            <a:r>
              <a:rPr lang="en-US" sz="1600" dirty="0"/>
              <a:t> </a:t>
            </a:r>
            <a:r>
              <a:rPr lang="en-US" sz="1600" dirty="0" err="1"/>
              <a:t>áp</a:t>
            </a:r>
            <a:r>
              <a:rPr lang="en-US" sz="1600" dirty="0"/>
              <a:t> </a:t>
            </a:r>
            <a:r>
              <a:rPr lang="en-US" sz="1600" dirty="0" err="1"/>
              <a:t>lực</a:t>
            </a:r>
            <a:r>
              <a:rPr lang="en-US" sz="1600" dirty="0"/>
              <a:t> </a:t>
            </a:r>
            <a:r>
              <a:rPr lang="en-US" sz="1600" dirty="0" err="1"/>
              <a:t>giúp</a:t>
            </a:r>
            <a:r>
              <a:rPr lang="en-US" sz="1600" dirty="0"/>
              <a:t> </a:t>
            </a:r>
            <a:r>
              <a:rPr lang="en-US" sz="1600" dirty="0" err="1"/>
              <a:t>bạn</a:t>
            </a:r>
            <a:r>
              <a:rPr lang="en-US" sz="1600" dirty="0"/>
              <a:t> </a:t>
            </a:r>
            <a:r>
              <a:rPr lang="en-US" sz="1600" dirty="0" err="1"/>
              <a:t>khám</a:t>
            </a:r>
            <a:r>
              <a:rPr lang="en-US" sz="1600" dirty="0"/>
              <a:t> </a:t>
            </a:r>
            <a:r>
              <a:rPr lang="en-US" sz="1600" dirty="0" err="1"/>
              <a:t>phá</a:t>
            </a:r>
            <a:r>
              <a:rPr lang="en-US" sz="1600" dirty="0"/>
              <a:t> </a:t>
            </a:r>
            <a:r>
              <a:rPr lang="en-US" sz="1600" dirty="0" err="1"/>
              <a:t>khi</a:t>
            </a:r>
            <a:r>
              <a:rPr lang="en-US" sz="1600" dirty="0"/>
              <a:t> </a:t>
            </a:r>
            <a:r>
              <a:rPr lang="en-US" sz="1600" dirty="0" err="1"/>
              <a:t>sự</a:t>
            </a:r>
            <a:r>
              <a:rPr lang="en-US" sz="1600" dirty="0"/>
              <a:t> </a:t>
            </a:r>
            <a:r>
              <a:rPr lang="en-US" sz="1600" dirty="0" err="1"/>
              <a:t>xuống</a:t>
            </a:r>
            <a:r>
              <a:rPr lang="en-US" sz="1600" dirty="0"/>
              <a:t> </a:t>
            </a:r>
            <a:r>
              <a:rPr lang="en-US" sz="1600" dirty="0" err="1"/>
              <a:t>cấp</a:t>
            </a:r>
            <a:r>
              <a:rPr lang="en-US" sz="1600" dirty="0"/>
              <a:t> </a:t>
            </a:r>
            <a:r>
              <a:rPr lang="en-US" sz="1600" dirty="0" err="1"/>
              <a:t>bắt</a:t>
            </a:r>
            <a:r>
              <a:rPr lang="en-US" sz="1600" dirty="0"/>
              <a:t> </a:t>
            </a:r>
            <a:r>
              <a:rPr lang="en-US" sz="1600" dirty="0" err="1"/>
              <a:t>đầu</a:t>
            </a:r>
            <a:r>
              <a:rPr lang="en-US" sz="1600" dirty="0"/>
              <a:t> </a:t>
            </a:r>
            <a:r>
              <a:rPr lang="en-US" sz="1600" dirty="0" err="1"/>
              <a:t>để</a:t>
            </a:r>
            <a:r>
              <a:rPr lang="en-US" sz="1600" dirty="0"/>
              <a:t> </a:t>
            </a:r>
            <a:r>
              <a:rPr lang="en-US" sz="1600" dirty="0" err="1"/>
              <a:t>bạn</a:t>
            </a:r>
            <a:r>
              <a:rPr lang="en-US" sz="1600" dirty="0"/>
              <a:t> </a:t>
            </a:r>
            <a:r>
              <a:rPr lang="en-US" sz="1600" dirty="0" err="1"/>
              <a:t>có</a:t>
            </a:r>
            <a:r>
              <a:rPr lang="en-US" sz="1600" dirty="0"/>
              <a:t> </a:t>
            </a:r>
            <a:r>
              <a:rPr lang="en-US" sz="1600" dirty="0" err="1"/>
              <a:t>thể</a:t>
            </a:r>
            <a:r>
              <a:rPr lang="en-US" sz="1600" dirty="0"/>
              <a:t> </a:t>
            </a:r>
            <a:r>
              <a:rPr lang="en-US" sz="1600" dirty="0" err="1"/>
              <a:t>thêm</a:t>
            </a:r>
            <a:r>
              <a:rPr lang="en-US" sz="1600" dirty="0"/>
              <a:t> </a:t>
            </a:r>
            <a:r>
              <a:rPr lang="en-US" sz="1600" dirty="0" err="1"/>
              <a:t>séc</a:t>
            </a:r>
            <a:r>
              <a:rPr lang="en-US" sz="1600" dirty="0"/>
              <a:t> </a:t>
            </a:r>
            <a:r>
              <a:rPr lang="en-US" sz="1600" dirty="0" err="1"/>
              <a:t>vào</a:t>
            </a:r>
            <a:r>
              <a:rPr lang="en-US" sz="1600" dirty="0"/>
              <a:t> </a:t>
            </a:r>
            <a:r>
              <a:rPr lang="en-US" sz="1600" dirty="0" err="1"/>
              <a:t>hệ</a:t>
            </a:r>
            <a:r>
              <a:rPr lang="en-US" sz="1600" dirty="0"/>
              <a:t> </a:t>
            </a:r>
            <a:r>
              <a:rPr lang="en-US" sz="1600" dirty="0" err="1"/>
              <a:t>thống</a:t>
            </a:r>
            <a:r>
              <a:rPr lang="en-US" sz="1600" dirty="0"/>
              <a:t> </a:t>
            </a:r>
            <a:r>
              <a:rPr lang="en-US" sz="1600" dirty="0" err="1"/>
              <a:t>để</a:t>
            </a:r>
            <a:r>
              <a:rPr lang="en-US" sz="1600" dirty="0"/>
              <a:t> </a:t>
            </a:r>
            <a:r>
              <a:rPr lang="en-US" sz="1600" dirty="0" err="1"/>
              <a:t>từ</a:t>
            </a:r>
            <a:r>
              <a:rPr lang="en-US" sz="1600" dirty="0"/>
              <a:t> </a:t>
            </a:r>
            <a:r>
              <a:rPr lang="en-US" sz="1600" dirty="0" err="1"/>
              <a:t>chối</a:t>
            </a:r>
            <a:r>
              <a:rPr lang="en-US" sz="1600" dirty="0"/>
              <a:t> </a:t>
            </a:r>
            <a:r>
              <a:rPr lang="en-US" sz="1600" dirty="0" err="1"/>
              <a:t>các</a:t>
            </a:r>
            <a:r>
              <a:rPr lang="en-US" sz="1600" dirty="0"/>
              <a:t> </a:t>
            </a:r>
            <a:r>
              <a:rPr lang="en-US" sz="1600" dirty="0" err="1"/>
              <a:t>giao</a:t>
            </a:r>
            <a:r>
              <a:rPr lang="en-US" sz="1600" dirty="0"/>
              <a:t> </a:t>
            </a:r>
            <a:r>
              <a:rPr lang="en-US" sz="1600" dirty="0" err="1"/>
              <a:t>dịch</a:t>
            </a:r>
            <a:r>
              <a:rPr lang="en-US" sz="1600" dirty="0"/>
              <a:t> </a:t>
            </a:r>
            <a:r>
              <a:rPr lang="en-US" sz="1600" dirty="0" err="1"/>
              <a:t>vượt</a:t>
            </a:r>
            <a:r>
              <a:rPr lang="en-US" sz="1600" dirty="0"/>
              <a:t> </a:t>
            </a:r>
            <a:r>
              <a:rPr lang="en-US" sz="1600" dirty="0" err="1"/>
              <a:t>quá</a:t>
            </a:r>
            <a:r>
              <a:rPr lang="en-US" sz="1600" dirty="0"/>
              <a:t> </a:t>
            </a:r>
            <a:r>
              <a:rPr lang="en-US" sz="1600" dirty="0" err="1"/>
              <a:t>điểm</a:t>
            </a:r>
            <a:r>
              <a:rPr lang="en-US" sz="1600" dirty="0"/>
              <a:t> </a:t>
            </a:r>
            <a:r>
              <a:rPr lang="en-US" sz="1600" dirty="0" err="1"/>
              <a:t>này</a:t>
            </a:r>
            <a:r>
              <a:rPr lang="en-US" sz="1600" dirty="0"/>
              <a:t>.</a:t>
            </a:r>
          </a:p>
          <a:p>
            <a:pPr>
              <a:lnSpc>
                <a:spcPct val="100000"/>
              </a:lnSpc>
            </a:pPr>
            <a:endParaRPr lang="en-US" sz="1600" dirty="0"/>
          </a:p>
        </p:txBody>
      </p:sp>
    </p:spTree>
    <p:extLst>
      <p:ext uri="{BB962C8B-B14F-4D97-AF65-F5344CB8AC3E}">
        <p14:creationId xmlns:p14="http://schemas.microsoft.com/office/powerpoint/2010/main" val="2783589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êu đề 7"/>
          <p:cNvSpPr>
            <a:spLocks noGrp="1"/>
          </p:cNvSpPr>
          <p:nvPr>
            <p:ph type="title"/>
          </p:nvPr>
        </p:nvSpPr>
        <p:spPr/>
        <p:txBody>
          <a:bodyPr rtlCol="0">
            <a:noAutofit/>
          </a:bodyPr>
          <a:lstStyle/>
          <a:p>
            <a:pPr rtl="0"/>
            <a:r>
              <a:rPr lang="en-US" dirty="0">
                <a:latin typeface="Segoe UI Light" panose="020B0502040204020203" pitchFamily="34" charset="0"/>
                <a:cs typeface="Segoe UI Light" panose="020B0502040204020203" pitchFamily="34" charset="0"/>
              </a:rPr>
              <a:t>Release testing</a:t>
            </a:r>
            <a:endParaRPr lang="vi-VN" dirty="0">
              <a:latin typeface="Segoe UI Light" panose="020B0502040204020203" pitchFamily="34" charset="0"/>
              <a:cs typeface="Segoe UI Light" panose="020B0502040204020203" pitchFamily="34" charset="0"/>
            </a:endParaRPr>
          </a:p>
        </p:txBody>
      </p:sp>
      <p:sp>
        <p:nvSpPr>
          <p:cNvPr id="38" name="Chỗ dành sẵn cho Nội dung 17"/>
          <p:cNvSpPr txBox="1">
            <a:spLocks/>
          </p:cNvSpPr>
          <p:nvPr/>
        </p:nvSpPr>
        <p:spPr>
          <a:xfrm>
            <a:off x="541610" y="1524707"/>
            <a:ext cx="6071225" cy="389543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spcAft>
                <a:spcPts val="600"/>
              </a:spcAft>
              <a:defRPr/>
            </a:pPr>
            <a:r>
              <a:rPr lang="en-US" sz="1500" dirty="0" err="1"/>
              <a:t>Định</a:t>
            </a:r>
            <a:r>
              <a:rPr lang="en-US" sz="1500" dirty="0"/>
              <a:t> </a:t>
            </a:r>
            <a:r>
              <a:rPr lang="en-US" sz="1500" dirty="0" err="1"/>
              <a:t>nghĩa</a:t>
            </a:r>
            <a:r>
              <a:rPr lang="en-US" sz="1500" dirty="0"/>
              <a:t>: </a:t>
            </a:r>
            <a:r>
              <a:rPr lang="en-US" sz="1500" dirty="0" err="1"/>
              <a:t>Kiểm</a:t>
            </a:r>
            <a:r>
              <a:rPr lang="en-US" sz="1500" dirty="0"/>
              <a:t> </a:t>
            </a:r>
            <a:r>
              <a:rPr lang="en-US" sz="1500" dirty="0" err="1"/>
              <a:t>thử</a:t>
            </a:r>
            <a:r>
              <a:rPr lang="en-US" sz="1500" dirty="0"/>
              <a:t> </a:t>
            </a:r>
            <a:r>
              <a:rPr lang="en-US" sz="1500" dirty="0" err="1"/>
              <a:t>phát</a:t>
            </a:r>
            <a:r>
              <a:rPr lang="en-US" sz="1500" dirty="0"/>
              <a:t> </a:t>
            </a:r>
            <a:r>
              <a:rPr lang="en-US" sz="1500" dirty="0" err="1"/>
              <a:t>hành</a:t>
            </a:r>
            <a:r>
              <a:rPr lang="en-US" sz="1500" dirty="0"/>
              <a:t> </a:t>
            </a:r>
            <a:r>
              <a:rPr lang="en-US" sz="1500" dirty="0" err="1"/>
              <a:t>là</a:t>
            </a:r>
            <a:r>
              <a:rPr lang="en-US" sz="1500" dirty="0"/>
              <a:t> </a:t>
            </a:r>
            <a:r>
              <a:rPr lang="en-US" sz="1500" dirty="0" err="1"/>
              <a:t>quá</a:t>
            </a:r>
            <a:r>
              <a:rPr lang="en-US" sz="1500" dirty="0"/>
              <a:t> </a:t>
            </a:r>
            <a:r>
              <a:rPr lang="en-US" sz="1500" dirty="0" err="1"/>
              <a:t>trình</a:t>
            </a:r>
            <a:r>
              <a:rPr lang="en-US" sz="1500" dirty="0"/>
              <a:t> </a:t>
            </a:r>
            <a:r>
              <a:rPr lang="en-US" sz="1500" dirty="0" err="1"/>
              <a:t>kiểm</a:t>
            </a:r>
            <a:r>
              <a:rPr lang="en-US" sz="1500" dirty="0"/>
              <a:t> </a:t>
            </a:r>
            <a:r>
              <a:rPr lang="en-US" sz="1500" dirty="0" err="1"/>
              <a:t>tra</a:t>
            </a:r>
            <a:r>
              <a:rPr lang="en-US" sz="1500" dirty="0"/>
              <a:t> </a:t>
            </a:r>
            <a:r>
              <a:rPr lang="en-US" sz="1500" dirty="0" err="1"/>
              <a:t>một</a:t>
            </a:r>
            <a:r>
              <a:rPr lang="en-US" sz="1500" dirty="0"/>
              <a:t> </a:t>
            </a:r>
            <a:r>
              <a:rPr lang="en-US" sz="1500" dirty="0" err="1"/>
              <a:t>bản</a:t>
            </a:r>
            <a:r>
              <a:rPr lang="en-US" sz="1500" dirty="0"/>
              <a:t> </a:t>
            </a:r>
            <a:r>
              <a:rPr lang="en-US" sz="1500" dirty="0" err="1"/>
              <a:t>phát</a:t>
            </a:r>
            <a:r>
              <a:rPr lang="en-US" sz="1500" dirty="0"/>
              <a:t> </a:t>
            </a:r>
            <a:r>
              <a:rPr lang="en-US" sz="1500" dirty="0" err="1"/>
              <a:t>hành</a:t>
            </a:r>
            <a:r>
              <a:rPr lang="en-US" sz="1500" dirty="0"/>
              <a:t> </a:t>
            </a:r>
            <a:r>
              <a:rPr lang="en-US" sz="1500" dirty="0" err="1"/>
              <a:t>cụ</a:t>
            </a:r>
            <a:r>
              <a:rPr lang="en-US" sz="1500" dirty="0"/>
              <a:t> </a:t>
            </a:r>
            <a:r>
              <a:rPr lang="en-US" sz="1500" dirty="0" err="1"/>
              <a:t>thể</a:t>
            </a:r>
            <a:r>
              <a:rPr lang="en-US" sz="1500" dirty="0"/>
              <a:t> </a:t>
            </a:r>
            <a:r>
              <a:rPr lang="en-US" sz="1500" dirty="0" err="1"/>
              <a:t>của</a:t>
            </a:r>
            <a:r>
              <a:rPr lang="en-US" sz="1500" dirty="0"/>
              <a:t> </a:t>
            </a:r>
            <a:r>
              <a:rPr lang="en-US" sz="1500" dirty="0" err="1"/>
              <a:t>một</a:t>
            </a:r>
            <a:r>
              <a:rPr lang="en-US" sz="1500" dirty="0"/>
              <a:t> </a:t>
            </a:r>
            <a:r>
              <a:rPr lang="en-US" sz="1500" dirty="0" err="1"/>
              <a:t>hệ</a:t>
            </a:r>
            <a:r>
              <a:rPr lang="en-US" sz="1500" dirty="0"/>
              <a:t> </a:t>
            </a:r>
            <a:r>
              <a:rPr lang="en-US" sz="1500" dirty="0" err="1"/>
              <a:t>thống</a:t>
            </a:r>
            <a:r>
              <a:rPr lang="en-US" sz="1500" dirty="0"/>
              <a:t> </a:t>
            </a:r>
            <a:r>
              <a:rPr lang="en-US" sz="1500" dirty="0" err="1"/>
              <a:t>được</a:t>
            </a:r>
            <a:r>
              <a:rPr lang="en-US" sz="1500" dirty="0"/>
              <a:t> </a:t>
            </a:r>
            <a:r>
              <a:rPr lang="en-US" sz="1500" dirty="0" err="1"/>
              <a:t>dự</a:t>
            </a:r>
            <a:r>
              <a:rPr lang="en-US" sz="1500" dirty="0"/>
              <a:t> </a:t>
            </a:r>
            <a:r>
              <a:rPr lang="en-US" sz="1500" dirty="0" err="1"/>
              <a:t>định</a:t>
            </a:r>
            <a:r>
              <a:rPr lang="en-US" sz="1500" dirty="0"/>
              <a:t> </a:t>
            </a:r>
            <a:r>
              <a:rPr lang="en-US" sz="1500" dirty="0" err="1"/>
              <a:t>sử</a:t>
            </a:r>
            <a:r>
              <a:rPr lang="en-US" sz="1500" dirty="0"/>
              <a:t> </a:t>
            </a:r>
            <a:r>
              <a:rPr lang="en-US" sz="1500" dirty="0" err="1"/>
              <a:t>dụng</a:t>
            </a:r>
            <a:r>
              <a:rPr lang="en-US" sz="1500" dirty="0"/>
              <a:t> </a:t>
            </a:r>
            <a:r>
              <a:rPr lang="en-US" sz="1500" dirty="0" err="1"/>
              <a:t>bên</a:t>
            </a:r>
            <a:r>
              <a:rPr lang="en-US" sz="1500" dirty="0"/>
              <a:t> </a:t>
            </a:r>
            <a:r>
              <a:rPr lang="en-US" sz="1500" dirty="0" err="1"/>
              <a:t>ngoài</a:t>
            </a:r>
            <a:r>
              <a:rPr lang="en-US" sz="1500" dirty="0"/>
              <a:t> </a:t>
            </a:r>
            <a:r>
              <a:rPr lang="en-US" sz="1500" dirty="0" err="1"/>
              <a:t>nhóm</a:t>
            </a:r>
            <a:r>
              <a:rPr lang="en-US" sz="1500" dirty="0"/>
              <a:t> </a:t>
            </a:r>
            <a:r>
              <a:rPr lang="en-US" sz="1500" dirty="0" err="1"/>
              <a:t>phát</a:t>
            </a:r>
            <a:r>
              <a:rPr lang="en-US" sz="1500" dirty="0"/>
              <a:t> </a:t>
            </a:r>
            <a:r>
              <a:rPr lang="en-US" sz="1500" dirty="0" err="1"/>
              <a:t>triển</a:t>
            </a:r>
            <a:r>
              <a:rPr lang="en-US" sz="1500" dirty="0"/>
              <a:t>. </a:t>
            </a:r>
            <a:r>
              <a:rPr lang="en-US" sz="1500" dirty="0" err="1"/>
              <a:t>Thông</a:t>
            </a:r>
            <a:r>
              <a:rPr lang="en-US" sz="1500" dirty="0"/>
              <a:t> </a:t>
            </a:r>
            <a:r>
              <a:rPr lang="en-US" sz="1500" dirty="0" err="1"/>
              <a:t>thường</a:t>
            </a:r>
            <a:r>
              <a:rPr lang="en-US" sz="1500" dirty="0"/>
              <a:t>, </a:t>
            </a:r>
            <a:r>
              <a:rPr lang="en-US" sz="1500" dirty="0" err="1"/>
              <a:t>việc</a:t>
            </a:r>
            <a:r>
              <a:rPr lang="en-US" sz="1500" dirty="0"/>
              <a:t> </a:t>
            </a:r>
            <a:r>
              <a:rPr lang="en-US" sz="1500" dirty="0" err="1"/>
              <a:t>phát</a:t>
            </a:r>
            <a:r>
              <a:rPr lang="en-US" sz="1500" dirty="0"/>
              <a:t> </a:t>
            </a:r>
            <a:r>
              <a:rPr lang="en-US" sz="1500" dirty="0" err="1"/>
              <a:t>hành</a:t>
            </a:r>
            <a:r>
              <a:rPr lang="en-US" sz="1500" dirty="0"/>
              <a:t> </a:t>
            </a:r>
            <a:r>
              <a:rPr lang="en-US" sz="1500" dirty="0" err="1"/>
              <a:t>hệ</a:t>
            </a:r>
            <a:r>
              <a:rPr lang="en-US" sz="1500" dirty="0"/>
              <a:t> </a:t>
            </a:r>
            <a:r>
              <a:rPr lang="en-US" sz="1500" dirty="0" err="1"/>
              <a:t>thống</a:t>
            </a:r>
            <a:r>
              <a:rPr lang="en-US" sz="1500" dirty="0"/>
              <a:t> </a:t>
            </a:r>
            <a:r>
              <a:rPr lang="en-US" sz="1500" dirty="0" err="1"/>
              <a:t>là</a:t>
            </a:r>
            <a:r>
              <a:rPr lang="en-US" sz="1500" dirty="0"/>
              <a:t> </a:t>
            </a:r>
            <a:r>
              <a:rPr lang="en-US" sz="1500" dirty="0" err="1"/>
              <a:t>dành</a:t>
            </a:r>
            <a:r>
              <a:rPr lang="en-US" sz="1500" dirty="0"/>
              <a:t> </a:t>
            </a:r>
            <a:r>
              <a:rPr lang="en-US" sz="1500" dirty="0" err="1"/>
              <a:t>cho</a:t>
            </a:r>
            <a:r>
              <a:rPr lang="en-US" sz="1500" dirty="0"/>
              <a:t> </a:t>
            </a:r>
            <a:r>
              <a:rPr lang="en-US" sz="1500" dirty="0" err="1"/>
              <a:t>khách</a:t>
            </a:r>
            <a:r>
              <a:rPr lang="en-US" sz="1500" dirty="0"/>
              <a:t> </a:t>
            </a:r>
            <a:r>
              <a:rPr lang="en-US" sz="1500" dirty="0" err="1"/>
              <a:t>hàng</a:t>
            </a:r>
            <a:r>
              <a:rPr lang="en-US" sz="1500" dirty="0"/>
              <a:t> </a:t>
            </a:r>
            <a:r>
              <a:rPr lang="en-US" sz="1500" dirty="0" err="1"/>
              <a:t>và</a:t>
            </a:r>
            <a:r>
              <a:rPr lang="en-US" sz="1500" dirty="0"/>
              <a:t> </a:t>
            </a:r>
            <a:r>
              <a:rPr lang="en-US" sz="1500" dirty="0" err="1"/>
              <a:t>người</a:t>
            </a:r>
            <a:r>
              <a:rPr lang="en-US" sz="1500" dirty="0"/>
              <a:t> </a:t>
            </a:r>
            <a:r>
              <a:rPr lang="en-US" sz="1500" dirty="0" err="1"/>
              <a:t>dùng</a:t>
            </a:r>
            <a:r>
              <a:rPr lang="en-US" sz="1500" dirty="0"/>
              <a:t>. </a:t>
            </a:r>
            <a:r>
              <a:rPr lang="en-US" sz="1500" dirty="0" err="1"/>
              <a:t>Tuy</a:t>
            </a:r>
            <a:r>
              <a:rPr lang="en-US" sz="1500" dirty="0"/>
              <a:t> </a:t>
            </a:r>
            <a:r>
              <a:rPr lang="en-US" sz="1500" dirty="0" err="1"/>
              <a:t>nhiên</a:t>
            </a:r>
            <a:r>
              <a:rPr lang="en-US" sz="1500" dirty="0"/>
              <a:t>, </a:t>
            </a:r>
            <a:r>
              <a:rPr lang="en-US" sz="1500" dirty="0" err="1"/>
              <a:t>trong</a:t>
            </a:r>
            <a:r>
              <a:rPr lang="en-US" sz="1500" dirty="0"/>
              <a:t> </a:t>
            </a:r>
            <a:r>
              <a:rPr lang="en-US" sz="1500" dirty="0" err="1"/>
              <a:t>một</a:t>
            </a:r>
            <a:r>
              <a:rPr lang="en-US" sz="1500" dirty="0"/>
              <a:t> </a:t>
            </a:r>
            <a:r>
              <a:rPr lang="en-US" sz="1500" dirty="0" err="1"/>
              <a:t>dự</a:t>
            </a:r>
            <a:r>
              <a:rPr lang="en-US" sz="1500" dirty="0"/>
              <a:t> </a:t>
            </a:r>
            <a:r>
              <a:rPr lang="en-US" sz="1500" dirty="0" err="1"/>
              <a:t>án</a:t>
            </a:r>
            <a:r>
              <a:rPr lang="en-US" sz="1500" dirty="0"/>
              <a:t> </a:t>
            </a:r>
            <a:r>
              <a:rPr lang="en-US" sz="1500" dirty="0" err="1"/>
              <a:t>phức</a:t>
            </a:r>
            <a:r>
              <a:rPr lang="en-US" sz="1500" dirty="0"/>
              <a:t> </a:t>
            </a:r>
            <a:r>
              <a:rPr lang="en-US" sz="1500" dirty="0" err="1"/>
              <a:t>tạp</a:t>
            </a:r>
            <a:r>
              <a:rPr lang="en-US" sz="1500" dirty="0"/>
              <a:t>, </a:t>
            </a:r>
            <a:r>
              <a:rPr lang="en-US" sz="1500" dirty="0" err="1"/>
              <a:t>việc</a:t>
            </a:r>
            <a:r>
              <a:rPr lang="en-US" sz="1500" dirty="0"/>
              <a:t> </a:t>
            </a:r>
            <a:r>
              <a:rPr lang="en-US" sz="1500" dirty="0" err="1"/>
              <a:t>phát</a:t>
            </a:r>
            <a:r>
              <a:rPr lang="en-US" sz="1500" dirty="0"/>
              <a:t> </a:t>
            </a:r>
            <a:r>
              <a:rPr lang="en-US" sz="1500" dirty="0" err="1"/>
              <a:t>hành</a:t>
            </a:r>
            <a:r>
              <a:rPr lang="en-US" sz="1500" dirty="0"/>
              <a:t> </a:t>
            </a:r>
            <a:r>
              <a:rPr lang="en-US" sz="1500" dirty="0" err="1"/>
              <a:t>có</a:t>
            </a:r>
            <a:r>
              <a:rPr lang="en-US" sz="1500" dirty="0"/>
              <a:t> </a:t>
            </a:r>
            <a:r>
              <a:rPr lang="en-US" sz="1500" dirty="0" err="1"/>
              <a:t>thể</a:t>
            </a:r>
            <a:r>
              <a:rPr lang="en-US" sz="1500" dirty="0"/>
              <a:t> </a:t>
            </a:r>
            <a:r>
              <a:rPr lang="en-US" sz="1500" dirty="0" err="1"/>
              <a:t>dành</a:t>
            </a:r>
            <a:r>
              <a:rPr lang="en-US" sz="1500" dirty="0"/>
              <a:t> </a:t>
            </a:r>
            <a:r>
              <a:rPr lang="en-US" sz="1500" dirty="0" err="1"/>
              <a:t>cho</a:t>
            </a:r>
            <a:r>
              <a:rPr lang="en-US" sz="1500" dirty="0"/>
              <a:t> </a:t>
            </a:r>
            <a:r>
              <a:rPr lang="en-US" sz="1500" dirty="0" err="1"/>
              <a:t>các</a:t>
            </a:r>
            <a:r>
              <a:rPr lang="en-US" sz="1500" dirty="0"/>
              <a:t> </a:t>
            </a:r>
            <a:r>
              <a:rPr lang="en-US" sz="1500" dirty="0" err="1"/>
              <a:t>đội</a:t>
            </a:r>
            <a:r>
              <a:rPr lang="en-US" sz="1500" dirty="0"/>
              <a:t> </a:t>
            </a:r>
            <a:r>
              <a:rPr lang="en-US" sz="1500" dirty="0" err="1"/>
              <a:t>khác</a:t>
            </a:r>
            <a:r>
              <a:rPr lang="en-US" sz="1500" dirty="0"/>
              <a:t> </a:t>
            </a:r>
            <a:r>
              <a:rPr lang="en-US" sz="1500" dirty="0" err="1"/>
              <a:t>đang</a:t>
            </a:r>
            <a:r>
              <a:rPr lang="en-US" sz="1500" dirty="0"/>
              <a:t> </a:t>
            </a:r>
            <a:r>
              <a:rPr lang="en-US" sz="1500" dirty="0" err="1"/>
              <a:t>phát</a:t>
            </a:r>
            <a:r>
              <a:rPr lang="en-US" sz="1500" dirty="0"/>
              <a:t> </a:t>
            </a:r>
            <a:r>
              <a:rPr lang="en-US" sz="1500" dirty="0" err="1"/>
              <a:t>triển</a:t>
            </a:r>
            <a:r>
              <a:rPr lang="en-US" sz="1500" dirty="0"/>
              <a:t> </a:t>
            </a:r>
            <a:r>
              <a:rPr lang="en-US" sz="1500" dirty="0" err="1"/>
              <a:t>các</a:t>
            </a:r>
            <a:r>
              <a:rPr lang="en-US" sz="1500" dirty="0"/>
              <a:t> </a:t>
            </a:r>
            <a:r>
              <a:rPr lang="en-US" sz="1500" dirty="0" err="1"/>
              <a:t>hệ</a:t>
            </a:r>
            <a:r>
              <a:rPr lang="en-US" sz="1500" dirty="0"/>
              <a:t> </a:t>
            </a:r>
            <a:r>
              <a:rPr lang="en-US" sz="1500" dirty="0" err="1"/>
              <a:t>thống</a:t>
            </a:r>
            <a:r>
              <a:rPr lang="en-US" sz="1500" dirty="0"/>
              <a:t> </a:t>
            </a:r>
            <a:r>
              <a:rPr lang="en-US" sz="1500" dirty="0" err="1"/>
              <a:t>liên</a:t>
            </a:r>
            <a:r>
              <a:rPr lang="en-US" sz="1500" dirty="0"/>
              <a:t> </a:t>
            </a:r>
            <a:r>
              <a:rPr lang="en-US" sz="1500" dirty="0" err="1"/>
              <a:t>quan</a:t>
            </a:r>
            <a:r>
              <a:rPr lang="en-US" sz="1500" dirty="0"/>
              <a:t>. </a:t>
            </a:r>
            <a:r>
              <a:rPr lang="en-US" sz="1500" dirty="0" err="1"/>
              <a:t>Đối</a:t>
            </a:r>
            <a:r>
              <a:rPr lang="en-US" sz="1500" dirty="0"/>
              <a:t> </a:t>
            </a:r>
            <a:r>
              <a:rPr lang="en-US" sz="1500" dirty="0" err="1"/>
              <a:t>với</a:t>
            </a:r>
            <a:r>
              <a:rPr lang="en-US" sz="1500" dirty="0"/>
              <a:t> </a:t>
            </a:r>
            <a:r>
              <a:rPr lang="en-US" sz="1500" dirty="0" err="1"/>
              <a:t>các</a:t>
            </a:r>
            <a:r>
              <a:rPr lang="en-US" sz="1500" dirty="0"/>
              <a:t> </a:t>
            </a:r>
            <a:r>
              <a:rPr lang="en-US" sz="1500" dirty="0" err="1"/>
              <a:t>sản</a:t>
            </a:r>
            <a:r>
              <a:rPr lang="en-US" sz="1500" dirty="0"/>
              <a:t> </a:t>
            </a:r>
            <a:r>
              <a:rPr lang="en-US" sz="1500" dirty="0" err="1"/>
              <a:t>phẩm</a:t>
            </a:r>
            <a:r>
              <a:rPr lang="en-US" sz="1500" dirty="0"/>
              <a:t> </a:t>
            </a:r>
            <a:r>
              <a:rPr lang="en-US" sz="1500" dirty="0" err="1"/>
              <a:t>phần</a:t>
            </a:r>
            <a:r>
              <a:rPr lang="en-US" sz="1500" dirty="0"/>
              <a:t> </a:t>
            </a:r>
            <a:r>
              <a:rPr lang="en-US" sz="1500" dirty="0" err="1"/>
              <a:t>mềm</a:t>
            </a:r>
            <a:r>
              <a:rPr lang="en-US" sz="1500" dirty="0"/>
              <a:t>, </a:t>
            </a:r>
            <a:r>
              <a:rPr lang="en-US" sz="1500" dirty="0" err="1"/>
              <a:t>việc</a:t>
            </a:r>
            <a:r>
              <a:rPr lang="en-US" sz="1500" dirty="0"/>
              <a:t> </a:t>
            </a:r>
            <a:r>
              <a:rPr lang="en-US" sz="1500" dirty="0" err="1"/>
              <a:t>phát</a:t>
            </a:r>
            <a:r>
              <a:rPr lang="en-US" sz="1500" dirty="0"/>
              <a:t> </a:t>
            </a:r>
            <a:r>
              <a:rPr lang="en-US" sz="1500" dirty="0" err="1"/>
              <a:t>hành</a:t>
            </a:r>
            <a:r>
              <a:rPr lang="en-US" sz="1500" dirty="0"/>
              <a:t> </a:t>
            </a:r>
            <a:r>
              <a:rPr lang="en-US" sz="1500" dirty="0" err="1"/>
              <a:t>có</a:t>
            </a:r>
            <a:r>
              <a:rPr lang="en-US" sz="1500" dirty="0"/>
              <a:t> </a:t>
            </a:r>
            <a:r>
              <a:rPr lang="en-US" sz="1500" dirty="0" err="1"/>
              <a:t>thể</a:t>
            </a:r>
            <a:r>
              <a:rPr lang="en-US" sz="1500" dirty="0"/>
              <a:t> </a:t>
            </a:r>
            <a:r>
              <a:rPr lang="en-US" sz="1500" dirty="0" err="1"/>
              <a:t>dành</a:t>
            </a:r>
            <a:r>
              <a:rPr lang="en-US" sz="1500" dirty="0"/>
              <a:t> </a:t>
            </a:r>
            <a:r>
              <a:rPr lang="en-US" sz="1500" dirty="0" err="1"/>
              <a:t>cho</a:t>
            </a:r>
            <a:r>
              <a:rPr lang="en-US" sz="1500" dirty="0"/>
              <a:t> </a:t>
            </a:r>
            <a:r>
              <a:rPr lang="en-US" sz="1500" dirty="0" err="1"/>
              <a:t>quản</a:t>
            </a:r>
            <a:r>
              <a:rPr lang="en-US" sz="1500" dirty="0"/>
              <a:t> </a:t>
            </a:r>
            <a:r>
              <a:rPr lang="en-US" sz="1500" dirty="0" err="1"/>
              <a:t>lý</a:t>
            </a:r>
            <a:r>
              <a:rPr lang="en-US" sz="1500" dirty="0"/>
              <a:t> </a:t>
            </a:r>
            <a:r>
              <a:rPr lang="en-US" sz="1500" dirty="0" err="1"/>
              <a:t>sản</a:t>
            </a:r>
            <a:r>
              <a:rPr lang="en-US" sz="1500" dirty="0"/>
              <a:t> </a:t>
            </a:r>
            <a:r>
              <a:rPr lang="en-US" sz="1500" dirty="0" err="1"/>
              <a:t>phẩm</a:t>
            </a:r>
            <a:r>
              <a:rPr lang="en-US" sz="1500" dirty="0"/>
              <a:t>, </a:t>
            </a:r>
            <a:r>
              <a:rPr lang="en-US" sz="1500" dirty="0" err="1"/>
              <a:t>người</a:t>
            </a:r>
            <a:r>
              <a:rPr lang="en-US" sz="1500" dirty="0"/>
              <a:t> </a:t>
            </a:r>
            <a:r>
              <a:rPr lang="en-US" sz="1500" dirty="0" err="1"/>
              <a:t>sau</a:t>
            </a:r>
            <a:r>
              <a:rPr lang="en-US" sz="1500" dirty="0"/>
              <a:t> </a:t>
            </a:r>
            <a:r>
              <a:rPr lang="en-US" sz="1500" dirty="0" err="1"/>
              <a:t>đó</a:t>
            </a:r>
            <a:r>
              <a:rPr lang="en-US" sz="1500" dirty="0"/>
              <a:t> </a:t>
            </a:r>
            <a:r>
              <a:rPr lang="en-US" sz="1500" dirty="0" err="1"/>
              <a:t>chuẩn</a:t>
            </a:r>
            <a:r>
              <a:rPr lang="en-US" sz="1500" dirty="0"/>
              <a:t> </a:t>
            </a:r>
            <a:r>
              <a:rPr lang="en-US" sz="1500" dirty="0" err="1"/>
              <a:t>bị</a:t>
            </a:r>
            <a:r>
              <a:rPr lang="en-US" sz="1500" dirty="0"/>
              <a:t> </a:t>
            </a:r>
            <a:r>
              <a:rPr lang="en-US" sz="1500" dirty="0" err="1"/>
              <a:t>bán</a:t>
            </a:r>
            <a:r>
              <a:rPr lang="en-US" sz="1500" dirty="0"/>
              <a:t>.</a:t>
            </a:r>
          </a:p>
          <a:p>
            <a:pPr algn="just">
              <a:spcAft>
                <a:spcPts val="600"/>
              </a:spcAft>
              <a:defRPr/>
            </a:pPr>
            <a:r>
              <a:rPr lang="en-US" sz="1500" dirty="0" err="1"/>
              <a:t>Mục</a:t>
            </a:r>
            <a:r>
              <a:rPr lang="en-US" sz="1500" dirty="0"/>
              <a:t> </a:t>
            </a:r>
            <a:r>
              <a:rPr lang="en-US" sz="1500" dirty="0" err="1"/>
              <a:t>đích</a:t>
            </a:r>
            <a:r>
              <a:rPr lang="en-US" sz="1500" dirty="0"/>
              <a:t>: </a:t>
            </a:r>
            <a:r>
              <a:rPr lang="en-US" sz="1500" dirty="0" err="1"/>
              <a:t>Mục</a:t>
            </a:r>
            <a:r>
              <a:rPr lang="en-US" sz="1500" dirty="0"/>
              <a:t> </a:t>
            </a:r>
            <a:r>
              <a:rPr lang="en-US" sz="1500" dirty="0" err="1"/>
              <a:t>tiêu</a:t>
            </a:r>
            <a:r>
              <a:rPr lang="en-US" sz="1500" dirty="0"/>
              <a:t> </a:t>
            </a:r>
            <a:r>
              <a:rPr lang="en-US" sz="1500" dirty="0" err="1"/>
              <a:t>chính</a:t>
            </a:r>
            <a:r>
              <a:rPr lang="en-US" sz="1500" dirty="0"/>
              <a:t> </a:t>
            </a:r>
            <a:r>
              <a:rPr lang="en-US" sz="1500" dirty="0" err="1"/>
              <a:t>của</a:t>
            </a:r>
            <a:r>
              <a:rPr lang="en-US" sz="1500" dirty="0"/>
              <a:t> </a:t>
            </a:r>
            <a:r>
              <a:rPr lang="en-US" sz="1500" dirty="0" err="1"/>
              <a:t>quy</a:t>
            </a:r>
            <a:r>
              <a:rPr lang="en-US" sz="1500" dirty="0"/>
              <a:t> </a:t>
            </a:r>
            <a:r>
              <a:rPr lang="en-US" sz="1500" dirty="0" err="1"/>
              <a:t>trình</a:t>
            </a:r>
            <a:r>
              <a:rPr lang="en-US" sz="1500" dirty="0"/>
              <a:t> </a:t>
            </a:r>
            <a:r>
              <a:rPr lang="en-US" sz="1500" dirty="0" err="1"/>
              <a:t>kiểm</a:t>
            </a:r>
            <a:r>
              <a:rPr lang="en-US" sz="1500" dirty="0"/>
              <a:t> </a:t>
            </a:r>
            <a:r>
              <a:rPr lang="en-US" sz="1500" dirty="0" err="1"/>
              <a:t>thử</a:t>
            </a:r>
            <a:r>
              <a:rPr lang="en-US" sz="1500" dirty="0"/>
              <a:t> </a:t>
            </a:r>
            <a:r>
              <a:rPr lang="en-US" sz="1500" dirty="0" err="1"/>
              <a:t>phát</a:t>
            </a:r>
            <a:r>
              <a:rPr lang="en-US" sz="1500" dirty="0"/>
              <a:t> </a:t>
            </a:r>
            <a:r>
              <a:rPr lang="en-US" sz="1500" dirty="0" err="1"/>
              <a:t>hành</a:t>
            </a:r>
            <a:r>
              <a:rPr lang="en-US" sz="1500" dirty="0"/>
              <a:t> </a:t>
            </a:r>
            <a:r>
              <a:rPr lang="en-US" sz="1500" dirty="0" err="1"/>
              <a:t>là</a:t>
            </a:r>
            <a:r>
              <a:rPr lang="en-US" sz="1500" dirty="0"/>
              <a:t> </a:t>
            </a:r>
            <a:r>
              <a:rPr lang="en-US" sz="1500" dirty="0" err="1"/>
              <a:t>thuyết</a:t>
            </a:r>
            <a:r>
              <a:rPr lang="en-US" sz="1500" dirty="0"/>
              <a:t> </a:t>
            </a:r>
            <a:r>
              <a:rPr lang="en-US" sz="1500" dirty="0" err="1"/>
              <a:t>phục</a:t>
            </a:r>
            <a:r>
              <a:rPr lang="en-US" sz="1500" dirty="0"/>
              <a:t> </a:t>
            </a:r>
            <a:r>
              <a:rPr lang="en-US" sz="1500" dirty="0" err="1"/>
              <a:t>nhà</a:t>
            </a:r>
            <a:r>
              <a:rPr lang="en-US" sz="1500" dirty="0"/>
              <a:t> </a:t>
            </a:r>
            <a:r>
              <a:rPr lang="en-US" sz="1500" dirty="0" err="1"/>
              <a:t>cung</a:t>
            </a:r>
            <a:r>
              <a:rPr lang="en-US" sz="1500" dirty="0"/>
              <a:t> </a:t>
            </a:r>
            <a:r>
              <a:rPr lang="en-US" sz="1500" dirty="0" err="1"/>
              <a:t>cấp</a:t>
            </a:r>
            <a:r>
              <a:rPr lang="en-US" sz="1500" dirty="0"/>
              <a:t> </a:t>
            </a:r>
            <a:r>
              <a:rPr lang="en-US" sz="1500" dirty="0" err="1"/>
              <a:t>hệ</a:t>
            </a:r>
            <a:r>
              <a:rPr lang="en-US" sz="1500" dirty="0"/>
              <a:t> </a:t>
            </a:r>
            <a:r>
              <a:rPr lang="en-US" sz="1500" dirty="0" err="1"/>
              <a:t>thống</a:t>
            </a:r>
            <a:r>
              <a:rPr lang="en-US" sz="1500" dirty="0"/>
              <a:t> </a:t>
            </a:r>
            <a:r>
              <a:rPr lang="en-US" sz="1500" dirty="0" err="1"/>
              <a:t>rằng</a:t>
            </a:r>
            <a:r>
              <a:rPr lang="en-US" sz="1500" dirty="0"/>
              <a:t> </a:t>
            </a:r>
            <a:r>
              <a:rPr lang="en-US" sz="1500" dirty="0" err="1"/>
              <a:t>nó</a:t>
            </a:r>
            <a:r>
              <a:rPr lang="en-US" sz="1500" dirty="0"/>
              <a:t> </a:t>
            </a:r>
            <a:r>
              <a:rPr lang="en-US" sz="1500" dirty="0" err="1"/>
              <a:t>đủ</a:t>
            </a:r>
            <a:r>
              <a:rPr lang="en-US" sz="1500" dirty="0"/>
              <a:t> </a:t>
            </a:r>
            <a:r>
              <a:rPr lang="en-US" sz="1500" dirty="0" err="1"/>
              <a:t>tốt</a:t>
            </a:r>
            <a:r>
              <a:rPr lang="en-US" sz="1500" dirty="0"/>
              <a:t> </a:t>
            </a:r>
            <a:r>
              <a:rPr lang="en-US" sz="1500" dirty="0" err="1"/>
              <a:t>để</a:t>
            </a:r>
            <a:r>
              <a:rPr lang="en-US" sz="1500" dirty="0"/>
              <a:t> </a:t>
            </a:r>
            <a:r>
              <a:rPr lang="en-US" sz="1500" dirty="0" err="1"/>
              <a:t>sử</a:t>
            </a:r>
            <a:r>
              <a:rPr lang="en-US" sz="1500" dirty="0"/>
              <a:t> </a:t>
            </a:r>
            <a:r>
              <a:rPr lang="en-US" sz="1500" dirty="0" err="1"/>
              <a:t>dụng</a:t>
            </a:r>
            <a:r>
              <a:rPr lang="en-US" sz="1500" dirty="0"/>
              <a:t>. </a:t>
            </a:r>
            <a:r>
              <a:rPr lang="en-US" sz="1500" dirty="0" err="1"/>
              <a:t>Nếu</a:t>
            </a:r>
            <a:r>
              <a:rPr lang="en-US" sz="1500" dirty="0"/>
              <a:t> </a:t>
            </a:r>
            <a:r>
              <a:rPr lang="en-US" sz="1500" dirty="0" err="1"/>
              <a:t>vậy</a:t>
            </a:r>
            <a:r>
              <a:rPr lang="en-US" sz="1500" dirty="0"/>
              <a:t>, </a:t>
            </a:r>
            <a:r>
              <a:rPr lang="en-US" sz="1500" dirty="0" err="1"/>
              <a:t>nó</a:t>
            </a:r>
            <a:r>
              <a:rPr lang="en-US" sz="1500" dirty="0"/>
              <a:t> </a:t>
            </a:r>
            <a:r>
              <a:rPr lang="en-US" sz="1500" dirty="0" err="1"/>
              <a:t>có</a:t>
            </a:r>
            <a:r>
              <a:rPr lang="en-US" sz="1500" dirty="0"/>
              <a:t> </a:t>
            </a:r>
            <a:r>
              <a:rPr lang="en-US" sz="1500" dirty="0" err="1"/>
              <a:t>thể</a:t>
            </a:r>
            <a:r>
              <a:rPr lang="en-US" sz="1500" dirty="0"/>
              <a:t> </a:t>
            </a:r>
            <a:r>
              <a:rPr lang="en-US" sz="1500" dirty="0" err="1"/>
              <a:t>được</a:t>
            </a:r>
            <a:r>
              <a:rPr lang="en-US" sz="1500" dirty="0"/>
              <a:t> </a:t>
            </a:r>
            <a:r>
              <a:rPr lang="en-US" sz="1500" dirty="0" err="1"/>
              <a:t>phát</a:t>
            </a:r>
            <a:r>
              <a:rPr lang="en-US" sz="1500" dirty="0"/>
              <a:t> </a:t>
            </a:r>
            <a:r>
              <a:rPr lang="en-US" sz="1500" dirty="0" err="1"/>
              <a:t>hành</a:t>
            </a:r>
            <a:r>
              <a:rPr lang="en-US" sz="1500" dirty="0"/>
              <a:t> </a:t>
            </a:r>
            <a:r>
              <a:rPr lang="en-US" sz="1500" dirty="0" err="1"/>
              <a:t>dưới</a:t>
            </a:r>
            <a:r>
              <a:rPr lang="en-US" sz="1500" dirty="0"/>
              <a:t> </a:t>
            </a:r>
            <a:r>
              <a:rPr lang="en-US" sz="1500" dirty="0" err="1"/>
              <a:t>dạng</a:t>
            </a:r>
            <a:r>
              <a:rPr lang="en-US" sz="1500" dirty="0"/>
              <a:t> </a:t>
            </a:r>
            <a:r>
              <a:rPr lang="en-US" sz="1500" dirty="0" err="1"/>
              <a:t>sản</a:t>
            </a:r>
            <a:r>
              <a:rPr lang="en-US" sz="1500" dirty="0"/>
              <a:t> </a:t>
            </a:r>
            <a:r>
              <a:rPr lang="en-US" sz="1500" dirty="0" err="1"/>
              <a:t>phẩm</a:t>
            </a:r>
            <a:r>
              <a:rPr lang="en-US" sz="1500" dirty="0"/>
              <a:t> </a:t>
            </a:r>
            <a:r>
              <a:rPr lang="en-US" sz="1500" dirty="0" err="1"/>
              <a:t>hoặc</a:t>
            </a:r>
            <a:r>
              <a:rPr lang="en-US" sz="1500" dirty="0"/>
              <a:t> </a:t>
            </a:r>
            <a:r>
              <a:rPr lang="en-US" sz="1500" dirty="0" err="1"/>
              <a:t>phân</a:t>
            </a:r>
            <a:r>
              <a:rPr lang="en-US" sz="1500" dirty="0"/>
              <a:t> </a:t>
            </a:r>
            <a:r>
              <a:rPr lang="en-US" sz="1500" dirty="0" err="1"/>
              <a:t>định</a:t>
            </a:r>
            <a:r>
              <a:rPr lang="en-US" sz="1500" dirty="0"/>
              <a:t> </a:t>
            </a:r>
            <a:r>
              <a:rPr lang="en-US" sz="1500" dirty="0" err="1"/>
              <a:t>cho</a:t>
            </a:r>
            <a:r>
              <a:rPr lang="en-US" sz="1500" dirty="0"/>
              <a:t> </a:t>
            </a:r>
            <a:r>
              <a:rPr lang="en-US" sz="1500" dirty="0" err="1"/>
              <a:t>khách</a:t>
            </a:r>
            <a:r>
              <a:rPr lang="en-US" sz="1500" dirty="0"/>
              <a:t> </a:t>
            </a:r>
            <a:r>
              <a:rPr lang="en-US" sz="1500" dirty="0" err="1"/>
              <a:t>hàng</a:t>
            </a:r>
            <a:r>
              <a:rPr lang="en-US" sz="1500" dirty="0"/>
              <a:t>. Do </a:t>
            </a:r>
            <a:r>
              <a:rPr lang="en-US" sz="1500" dirty="0" err="1"/>
              <a:t>đó</a:t>
            </a:r>
            <a:r>
              <a:rPr lang="en-US" sz="1500" dirty="0"/>
              <a:t>, </a:t>
            </a:r>
            <a:r>
              <a:rPr lang="en-US" sz="1500" dirty="0" err="1"/>
              <a:t>kiểm</a:t>
            </a:r>
            <a:r>
              <a:rPr lang="en-US" sz="1500" dirty="0"/>
              <a:t> </a:t>
            </a:r>
            <a:r>
              <a:rPr lang="en-US" sz="1500" dirty="0" err="1"/>
              <a:t>thử</a:t>
            </a:r>
            <a:r>
              <a:rPr lang="en-US" sz="1500" dirty="0"/>
              <a:t> </a:t>
            </a:r>
            <a:r>
              <a:rPr lang="en-US" sz="1500" dirty="0" err="1"/>
              <a:t>phát</a:t>
            </a:r>
            <a:r>
              <a:rPr lang="en-US" sz="1500" dirty="0"/>
              <a:t> </a:t>
            </a:r>
            <a:r>
              <a:rPr lang="en-US" sz="1500" dirty="0" err="1"/>
              <a:t>hành</a:t>
            </a:r>
            <a:r>
              <a:rPr lang="en-US" sz="1500" dirty="0"/>
              <a:t> </a:t>
            </a:r>
            <a:r>
              <a:rPr lang="en-US" sz="1500" dirty="0" err="1"/>
              <a:t>phải</a:t>
            </a:r>
            <a:r>
              <a:rPr lang="en-US" sz="1500" dirty="0"/>
              <a:t> </a:t>
            </a:r>
            <a:r>
              <a:rPr lang="en-US" sz="1500" dirty="0" err="1"/>
              <a:t>chỉ</a:t>
            </a:r>
            <a:r>
              <a:rPr lang="en-US" sz="1500" dirty="0"/>
              <a:t> ra </a:t>
            </a:r>
            <a:r>
              <a:rPr lang="en-US" sz="1500" dirty="0" err="1"/>
              <a:t>rằng</a:t>
            </a:r>
            <a:r>
              <a:rPr lang="en-US" sz="1500" dirty="0"/>
              <a:t> </a:t>
            </a:r>
            <a:r>
              <a:rPr lang="en-US" sz="1500" dirty="0" err="1"/>
              <a:t>hệ</a:t>
            </a:r>
            <a:r>
              <a:rPr lang="en-US" sz="1500" dirty="0"/>
              <a:t> </a:t>
            </a:r>
            <a:r>
              <a:rPr lang="en-US" sz="1500" dirty="0" err="1"/>
              <a:t>thống</a:t>
            </a:r>
            <a:r>
              <a:rPr lang="en-US" sz="1500" dirty="0"/>
              <a:t> </a:t>
            </a:r>
            <a:r>
              <a:rPr lang="en-US" sz="1500" dirty="0" err="1"/>
              <a:t>cung</a:t>
            </a:r>
            <a:r>
              <a:rPr lang="en-US" sz="1500" dirty="0"/>
              <a:t> </a:t>
            </a:r>
            <a:r>
              <a:rPr lang="en-US" sz="1500" dirty="0" err="1"/>
              <a:t>cấp</a:t>
            </a:r>
            <a:r>
              <a:rPr lang="en-US" sz="1500" dirty="0"/>
              <a:t> </a:t>
            </a:r>
            <a:r>
              <a:rPr lang="en-US" sz="1500" dirty="0" err="1"/>
              <a:t>chức</a:t>
            </a:r>
            <a:r>
              <a:rPr lang="en-US" sz="1500" dirty="0"/>
              <a:t> </a:t>
            </a:r>
            <a:r>
              <a:rPr lang="en-US" sz="1500" dirty="0" err="1"/>
              <a:t>năng</a:t>
            </a:r>
            <a:r>
              <a:rPr lang="en-US" sz="1500" dirty="0"/>
              <a:t>, </a:t>
            </a:r>
            <a:r>
              <a:rPr lang="en-US" sz="1500" dirty="0" err="1"/>
              <a:t>hiệu</a:t>
            </a:r>
            <a:r>
              <a:rPr lang="en-US" sz="1500" dirty="0"/>
              <a:t> </a:t>
            </a:r>
            <a:r>
              <a:rPr lang="en-US" sz="1500" dirty="0" err="1"/>
              <a:t>suất</a:t>
            </a:r>
            <a:r>
              <a:rPr lang="en-US" sz="1500" dirty="0"/>
              <a:t> </a:t>
            </a:r>
            <a:r>
              <a:rPr lang="en-US" sz="1500" dirty="0" err="1"/>
              <a:t>và</a:t>
            </a:r>
            <a:r>
              <a:rPr lang="en-US" sz="1500" dirty="0"/>
              <a:t> </a:t>
            </a:r>
            <a:r>
              <a:rPr lang="en-US" sz="1500" dirty="0" err="1"/>
              <a:t>độ</a:t>
            </a:r>
            <a:r>
              <a:rPr lang="en-US" sz="1500" dirty="0"/>
              <a:t> tin </a:t>
            </a:r>
            <a:r>
              <a:rPr lang="en-US" sz="1500" dirty="0" err="1"/>
              <a:t>cậy</a:t>
            </a:r>
            <a:r>
              <a:rPr lang="en-US" sz="1500" dirty="0"/>
              <a:t> </a:t>
            </a:r>
            <a:r>
              <a:rPr lang="en-US" sz="1500" dirty="0" err="1"/>
              <a:t>được</a:t>
            </a:r>
            <a:r>
              <a:rPr lang="en-US" sz="1500" dirty="0"/>
              <a:t> </a:t>
            </a:r>
            <a:r>
              <a:rPr lang="en-US" sz="1500" dirty="0" err="1"/>
              <a:t>chỉ</a:t>
            </a:r>
            <a:r>
              <a:rPr lang="en-US" sz="1500" dirty="0"/>
              <a:t> </a:t>
            </a:r>
            <a:r>
              <a:rPr lang="en-US" sz="1500" dirty="0" err="1"/>
              <a:t>định</a:t>
            </a:r>
            <a:r>
              <a:rPr lang="en-US" sz="1500" dirty="0"/>
              <a:t> </a:t>
            </a:r>
            <a:r>
              <a:rPr lang="en-US" sz="1500" dirty="0" err="1"/>
              <a:t>và</a:t>
            </a:r>
            <a:r>
              <a:rPr lang="en-US" sz="1500" dirty="0"/>
              <a:t> </a:t>
            </a:r>
            <a:r>
              <a:rPr lang="en-US" sz="1500" dirty="0" err="1"/>
              <a:t>không</a:t>
            </a:r>
            <a:r>
              <a:rPr lang="en-US" sz="1500" dirty="0"/>
              <a:t> </a:t>
            </a:r>
            <a:r>
              <a:rPr lang="en-US" sz="1500" dirty="0" err="1"/>
              <a:t>bị</a:t>
            </a:r>
            <a:r>
              <a:rPr lang="en-US" sz="1500" dirty="0"/>
              <a:t> </a:t>
            </a:r>
            <a:r>
              <a:rPr lang="en-US" sz="1500" dirty="0" err="1"/>
              <a:t>lỗi</a:t>
            </a:r>
            <a:r>
              <a:rPr lang="en-US" sz="1500" dirty="0"/>
              <a:t> </a:t>
            </a:r>
            <a:r>
              <a:rPr lang="en-US" sz="1500" dirty="0" err="1"/>
              <a:t>trong</a:t>
            </a:r>
            <a:r>
              <a:rPr lang="en-US" sz="1500" dirty="0"/>
              <a:t> </a:t>
            </a:r>
            <a:r>
              <a:rPr lang="en-US" sz="1500" dirty="0" err="1"/>
              <a:t>quá</a:t>
            </a:r>
            <a:r>
              <a:rPr lang="en-US" sz="1500" dirty="0"/>
              <a:t> </a:t>
            </a:r>
            <a:r>
              <a:rPr lang="en-US" sz="1500" dirty="0" err="1"/>
              <a:t>trình</a:t>
            </a:r>
            <a:r>
              <a:rPr lang="en-US" sz="1500" dirty="0"/>
              <a:t> </a:t>
            </a:r>
            <a:r>
              <a:rPr lang="en-US" sz="1500" dirty="0" err="1"/>
              <a:t>sử</a:t>
            </a:r>
            <a:r>
              <a:rPr lang="en-US" sz="1500" dirty="0"/>
              <a:t> </a:t>
            </a:r>
            <a:r>
              <a:rPr lang="en-US" sz="1500" dirty="0" err="1"/>
              <a:t>dụng</a:t>
            </a:r>
            <a:r>
              <a:rPr lang="en-US" sz="1500" dirty="0"/>
              <a:t> </a:t>
            </a:r>
            <a:r>
              <a:rPr lang="en-US" sz="1500" dirty="0" err="1"/>
              <a:t>thông</a:t>
            </a:r>
            <a:r>
              <a:rPr lang="en-US" sz="1500" dirty="0"/>
              <a:t> </a:t>
            </a:r>
            <a:r>
              <a:rPr lang="en-US" sz="1500" dirty="0" err="1"/>
              <a:t>thường</a:t>
            </a:r>
            <a:r>
              <a:rPr lang="en-US" sz="1500" dirty="0"/>
              <a:t>.</a:t>
            </a:r>
          </a:p>
          <a:p>
            <a:pPr algn="just">
              <a:spcAft>
                <a:spcPts val="600"/>
              </a:spcAft>
              <a:defRPr/>
            </a:pPr>
            <a:endParaRPr lang="en-US" sz="1600" dirty="0"/>
          </a:p>
          <a:p>
            <a:pPr marL="0" indent="0" algn="just">
              <a:spcAft>
                <a:spcPts val="600"/>
              </a:spcAft>
              <a:buNone/>
              <a:defRPr/>
            </a:pPr>
            <a:endParaRPr lang="en-US" dirty="0"/>
          </a:p>
          <a:p>
            <a:pPr marL="0" indent="0" algn="just">
              <a:spcAft>
                <a:spcPts val="600"/>
              </a:spcAft>
              <a:buNone/>
              <a:defRPr/>
            </a:pPr>
            <a:endParaRPr lang="en-US" sz="1400" dirty="0"/>
          </a:p>
          <a:p>
            <a:pPr marL="0" lvl="0" indent="0" rtl="0">
              <a:spcAft>
                <a:spcPts val="600"/>
              </a:spcAft>
              <a:buNone/>
              <a:defRPr/>
            </a:pPr>
            <a:endParaRPr lang="vi-VN" dirty="0">
              <a:latin typeface="Segoe UI" panose="020B0502040204020203" pitchFamily="34" charset="0"/>
              <a:cs typeface="Segoe UI" panose="020B0502040204020203" pitchFamily="34" charset="0"/>
            </a:endParaRPr>
          </a:p>
        </p:txBody>
      </p:sp>
      <p:pic>
        <p:nvPicPr>
          <p:cNvPr id="1026" name="Picture 2" descr="Image result for release testing">
            <a:extLst>
              <a:ext uri="{FF2B5EF4-FFF2-40B4-BE49-F238E27FC236}">
                <a16:creationId xmlns:a16="http://schemas.microsoft.com/office/drawing/2014/main" id="{88E7A230-B2EC-46C4-AAAD-B5DD3ECDEA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1860" y="1524708"/>
            <a:ext cx="4878529" cy="3749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p:cNvSpPr>
            <a:spLocks noGrp="1"/>
          </p:cNvSpPr>
          <p:nvPr>
            <p:ph type="title"/>
          </p:nvPr>
        </p:nvSpPr>
        <p:spPr/>
        <p:txBody>
          <a:bodyPr rtlCol="0"/>
          <a:lstStyle/>
          <a:p>
            <a:pPr rtl="0"/>
            <a:r>
              <a:rPr lang="en-US" dirty="0" err="1">
                <a:latin typeface="Segoe UI Light" panose="020B0502040204020203" pitchFamily="34" charset="0"/>
                <a:cs typeface="Segoe UI Light" panose="020B0502040204020203" pitchFamily="34" charset="0"/>
              </a:rPr>
              <a:t>Khác</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biệt</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giữ</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Kiểm</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thử</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phát</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hành</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và</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Kiểm</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thử</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hệ</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thống</a:t>
            </a:r>
            <a:endParaRPr lang="vi-VN" dirty="0">
              <a:latin typeface="Segoe UI Light" panose="020B0502040204020203" pitchFamily="34" charset="0"/>
              <a:cs typeface="Segoe UI Light" panose="020B0502040204020203" pitchFamily="34" charset="0"/>
            </a:endParaRPr>
          </a:p>
        </p:txBody>
      </p:sp>
      <p:grpSp>
        <p:nvGrpSpPr>
          <p:cNvPr id="18" name="Nhóm 17" descr="Hình tròn nhỏ với số 1 bên trong cho biết bước 1"/>
          <p:cNvGrpSpPr/>
          <p:nvPr/>
        </p:nvGrpSpPr>
        <p:grpSpPr bwMode="blackWhite">
          <a:xfrm>
            <a:off x="531552" y="1917997"/>
            <a:ext cx="558179" cy="409838"/>
            <a:chOff x="6953426" y="711274"/>
            <a:chExt cx="558179" cy="409838"/>
          </a:xfrm>
        </p:grpSpPr>
        <p:sp>
          <p:nvSpPr>
            <p:cNvPr id="19" name="Hình bầu dục 18" descr="Hình tròn nhỏ"/>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dirty="0"/>
            </a:p>
          </p:txBody>
        </p:sp>
        <p:sp>
          <p:nvSpPr>
            <p:cNvPr id="20" name="Hộp Văn bản 19" descr="Số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vi-VN" dirty="0">
                  <a:solidFill>
                    <a:schemeClr val="bg1"/>
                  </a:solidFill>
                  <a:latin typeface="Segoe UI Semibold" panose="020B0702040204020203" pitchFamily="34" charset="0"/>
                  <a:cs typeface="Segoe UI Semibold" panose="020B0702040204020203" pitchFamily="34" charset="0"/>
                </a:rPr>
                <a:t>1</a:t>
              </a:r>
            </a:p>
          </p:txBody>
        </p:sp>
      </p:grpSp>
      <p:sp>
        <p:nvSpPr>
          <p:cNvPr id="21" name="Chỗ dành sẵn cho Nội dung 17"/>
          <p:cNvSpPr txBox="1">
            <a:spLocks/>
          </p:cNvSpPr>
          <p:nvPr/>
        </p:nvSpPr>
        <p:spPr>
          <a:xfrm>
            <a:off x="1056513" y="1958189"/>
            <a:ext cx="7384102" cy="40983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r>
              <a:rPr lang="en-US" sz="1900" dirty="0" err="1"/>
              <a:t>Nhóm</a:t>
            </a:r>
            <a:r>
              <a:rPr lang="en-US" sz="1900" dirty="0"/>
              <a:t> </a:t>
            </a:r>
            <a:r>
              <a:rPr lang="en-US" sz="1900" dirty="0" err="1"/>
              <a:t>phát</a:t>
            </a:r>
            <a:r>
              <a:rPr lang="en-US" sz="1900" dirty="0"/>
              <a:t> </a:t>
            </a:r>
            <a:r>
              <a:rPr lang="en-US" sz="1900" dirty="0" err="1"/>
              <a:t>triển</a:t>
            </a:r>
            <a:r>
              <a:rPr lang="en-US" sz="1900" dirty="0"/>
              <a:t> </a:t>
            </a:r>
            <a:r>
              <a:rPr lang="en-US" sz="1900" dirty="0" err="1"/>
              <a:t>hệ</a:t>
            </a:r>
            <a:r>
              <a:rPr lang="en-US" sz="1900" dirty="0"/>
              <a:t> </a:t>
            </a:r>
            <a:r>
              <a:rPr lang="en-US" sz="1900" dirty="0" err="1"/>
              <a:t>thống</a:t>
            </a:r>
            <a:r>
              <a:rPr lang="en-US" sz="1900" dirty="0"/>
              <a:t>, </a:t>
            </a:r>
            <a:r>
              <a:rPr lang="en-US" sz="1900" dirty="0" err="1"/>
              <a:t>không</a:t>
            </a:r>
            <a:r>
              <a:rPr lang="en-US" sz="1900" dirty="0"/>
              <a:t> </a:t>
            </a:r>
            <a:r>
              <a:rPr lang="en-US" sz="1900" dirty="0" err="1"/>
              <a:t>nên</a:t>
            </a:r>
            <a:r>
              <a:rPr lang="en-US" sz="1900" dirty="0"/>
              <a:t> </a:t>
            </a:r>
            <a:r>
              <a:rPr lang="en-US" sz="1900" dirty="0" err="1"/>
              <a:t>chịu</a:t>
            </a:r>
            <a:r>
              <a:rPr lang="en-US" sz="1900" dirty="0"/>
              <a:t> </a:t>
            </a:r>
            <a:r>
              <a:rPr lang="en-US" sz="1900" dirty="0" err="1"/>
              <a:t>trách</a:t>
            </a:r>
            <a:r>
              <a:rPr lang="en-US" sz="1900" dirty="0"/>
              <a:t> </a:t>
            </a:r>
            <a:r>
              <a:rPr lang="en-US" sz="1900" dirty="0" err="1"/>
              <a:t>nhiệm</a:t>
            </a:r>
            <a:r>
              <a:rPr lang="en-US" sz="1900" dirty="0"/>
              <a:t> </a:t>
            </a:r>
            <a:r>
              <a:rPr lang="en-US" sz="1900" dirty="0" err="1"/>
              <a:t>kiểm</a:t>
            </a:r>
            <a:r>
              <a:rPr lang="en-US" sz="1900" dirty="0"/>
              <a:t> </a:t>
            </a:r>
            <a:r>
              <a:rPr lang="en-US" sz="1900" dirty="0" err="1"/>
              <a:t>thử</a:t>
            </a:r>
            <a:r>
              <a:rPr lang="en-US" sz="1900" dirty="0"/>
              <a:t> </a:t>
            </a:r>
            <a:r>
              <a:rPr lang="en-US" sz="1900" dirty="0" err="1"/>
              <a:t>phát</a:t>
            </a:r>
            <a:r>
              <a:rPr lang="en-US" sz="1900" dirty="0"/>
              <a:t> </a:t>
            </a:r>
            <a:r>
              <a:rPr lang="en-US" sz="1900" dirty="0" err="1"/>
              <a:t>hành</a:t>
            </a:r>
            <a:r>
              <a:rPr lang="en-US" sz="2100" dirty="0"/>
              <a:t>.</a:t>
            </a:r>
          </a:p>
          <a:p>
            <a:pPr marL="0" lvl="0" indent="0" rtl="0">
              <a:spcAft>
                <a:spcPts val="600"/>
              </a:spcAft>
              <a:buNone/>
              <a:defRPr/>
            </a:pPr>
            <a:endParaRPr lang="vi-VN" dirty="0">
              <a:solidFill>
                <a:prstClr val="black">
                  <a:lumMod val="75000"/>
                  <a:lumOff val="25000"/>
                </a:prstClr>
              </a:solidFill>
              <a:cs typeface="Segoe UI"/>
            </a:endParaRPr>
          </a:p>
        </p:txBody>
      </p:sp>
      <p:grpSp>
        <p:nvGrpSpPr>
          <p:cNvPr id="33" name="Nhóm 32" descr="Hình tròn nhỏ với số 2 bên trong cho biết bước 2"/>
          <p:cNvGrpSpPr/>
          <p:nvPr/>
        </p:nvGrpSpPr>
        <p:grpSpPr bwMode="blackWhite">
          <a:xfrm>
            <a:off x="531552" y="2804257"/>
            <a:ext cx="558179" cy="409838"/>
            <a:chOff x="6953426" y="711274"/>
            <a:chExt cx="558179" cy="409838"/>
          </a:xfrm>
        </p:grpSpPr>
        <p:sp>
          <p:nvSpPr>
            <p:cNvPr id="34" name="Hình bầu dục 33" descr="Hình tròn nhỏ"/>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dirty="0"/>
            </a:p>
          </p:txBody>
        </p:sp>
        <p:sp>
          <p:nvSpPr>
            <p:cNvPr id="35" name="Hộp Văn bản 34" descr="Số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vi-VN" dirty="0">
                  <a:solidFill>
                    <a:schemeClr val="bg1"/>
                  </a:solidFill>
                  <a:latin typeface="Segoe UI Semibold" panose="020B0702040204020203" pitchFamily="34" charset="0"/>
                  <a:cs typeface="Segoe UI Semibold" panose="020B0702040204020203" pitchFamily="34" charset="0"/>
                </a:rPr>
                <a:t>2</a:t>
              </a:r>
            </a:p>
          </p:txBody>
        </p:sp>
      </p:grpSp>
      <p:sp>
        <p:nvSpPr>
          <p:cNvPr id="36" name="Chỗ dành sẵn cho Nội dung 17"/>
          <p:cNvSpPr txBox="1">
            <a:spLocks/>
          </p:cNvSpPr>
          <p:nvPr/>
        </p:nvSpPr>
        <p:spPr>
          <a:xfrm>
            <a:off x="1056513" y="2844450"/>
            <a:ext cx="7384102" cy="140399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buNone/>
            </a:pPr>
            <a:r>
              <a:rPr lang="en-US" sz="1500" dirty="0" err="1"/>
              <a:t>Kiểm</a:t>
            </a:r>
            <a:r>
              <a:rPr lang="en-US" sz="1500" dirty="0"/>
              <a:t> </a:t>
            </a:r>
            <a:r>
              <a:rPr lang="en-US" sz="1500" dirty="0" err="1"/>
              <a:t>tra</a:t>
            </a:r>
            <a:r>
              <a:rPr lang="en-US" sz="1500" dirty="0"/>
              <a:t> </a:t>
            </a:r>
            <a:r>
              <a:rPr lang="en-US" sz="1500" dirty="0" err="1"/>
              <a:t>phát</a:t>
            </a:r>
            <a:r>
              <a:rPr lang="en-US" sz="1500" dirty="0"/>
              <a:t> </a:t>
            </a:r>
            <a:r>
              <a:rPr lang="en-US" sz="1500" dirty="0" err="1"/>
              <a:t>hành</a:t>
            </a:r>
            <a:r>
              <a:rPr lang="en-US" sz="1500" dirty="0"/>
              <a:t> </a:t>
            </a:r>
            <a:r>
              <a:rPr lang="en-US" sz="1500" dirty="0" err="1"/>
              <a:t>là</a:t>
            </a:r>
            <a:r>
              <a:rPr lang="en-US" sz="1500" dirty="0"/>
              <a:t> </a:t>
            </a:r>
            <a:r>
              <a:rPr lang="en-US" sz="1500" dirty="0" err="1"/>
              <a:t>một</a:t>
            </a:r>
            <a:r>
              <a:rPr lang="en-US" sz="1500" dirty="0"/>
              <a:t> </a:t>
            </a:r>
            <a:r>
              <a:rPr lang="en-US" sz="1500" dirty="0" err="1"/>
              <a:t>quá</a:t>
            </a:r>
            <a:r>
              <a:rPr lang="en-US" sz="1500" dirty="0"/>
              <a:t> </a:t>
            </a:r>
            <a:r>
              <a:rPr lang="en-US" sz="1500" dirty="0" err="1"/>
              <a:t>trình</a:t>
            </a:r>
            <a:r>
              <a:rPr lang="en-US" sz="1500" dirty="0"/>
              <a:t> </a:t>
            </a:r>
            <a:r>
              <a:rPr lang="en-US" sz="1500" dirty="0" err="1"/>
              <a:t>kiểm</a:t>
            </a:r>
            <a:r>
              <a:rPr lang="en-US" sz="1500" dirty="0"/>
              <a:t> </a:t>
            </a:r>
            <a:r>
              <a:rPr lang="en-US" sz="1500" dirty="0" err="1"/>
              <a:t>tra</a:t>
            </a:r>
            <a:r>
              <a:rPr lang="en-US" sz="1500" dirty="0"/>
              <a:t> </a:t>
            </a:r>
            <a:r>
              <a:rPr lang="en-US" sz="1500" dirty="0" err="1"/>
              <a:t>xác</a:t>
            </a:r>
            <a:r>
              <a:rPr lang="en-US" sz="1500" dirty="0"/>
              <a:t> </a:t>
            </a:r>
            <a:r>
              <a:rPr lang="en-US" sz="1500" dirty="0" err="1"/>
              <a:t>nhận</a:t>
            </a:r>
            <a:r>
              <a:rPr lang="en-US" sz="1500" dirty="0"/>
              <a:t> </a:t>
            </a:r>
            <a:r>
              <a:rPr lang="en-US" sz="1500" dirty="0" err="1"/>
              <a:t>để</a:t>
            </a:r>
            <a:r>
              <a:rPr lang="en-US" sz="1500" dirty="0"/>
              <a:t> </a:t>
            </a:r>
            <a:r>
              <a:rPr lang="en-US" sz="1500" dirty="0" err="1"/>
              <a:t>đảm</a:t>
            </a:r>
            <a:r>
              <a:rPr lang="en-US" sz="1500" dirty="0"/>
              <a:t> </a:t>
            </a:r>
            <a:r>
              <a:rPr lang="en-US" sz="1500" dirty="0" err="1"/>
              <a:t>bảo</a:t>
            </a:r>
            <a:r>
              <a:rPr lang="en-US" sz="1500" dirty="0"/>
              <a:t> </a:t>
            </a:r>
            <a:r>
              <a:rPr lang="en-US" sz="1500" dirty="0" err="1"/>
              <a:t>rằng</a:t>
            </a:r>
            <a:r>
              <a:rPr lang="en-US" sz="1500" dirty="0"/>
              <a:t> </a:t>
            </a:r>
            <a:r>
              <a:rPr lang="en-US" sz="1500" dirty="0" err="1"/>
              <a:t>một</a:t>
            </a:r>
            <a:r>
              <a:rPr lang="en-US" sz="1500" dirty="0"/>
              <a:t> </a:t>
            </a:r>
            <a:r>
              <a:rPr lang="en-US" sz="1500" dirty="0" err="1"/>
              <a:t>hệ</a:t>
            </a:r>
            <a:r>
              <a:rPr lang="en-US" sz="1500" dirty="0"/>
              <a:t> </a:t>
            </a:r>
            <a:r>
              <a:rPr lang="en-US" sz="1500" dirty="0" err="1"/>
              <a:t>thống</a:t>
            </a:r>
            <a:r>
              <a:rPr lang="en-US" sz="1500" dirty="0"/>
              <a:t> </a:t>
            </a:r>
            <a:r>
              <a:rPr lang="en-US" sz="1500" dirty="0" err="1"/>
              <a:t>đáp</a:t>
            </a:r>
            <a:r>
              <a:rPr lang="en-US" sz="1500" dirty="0"/>
              <a:t> </a:t>
            </a:r>
            <a:r>
              <a:rPr lang="en-US" sz="1500" dirty="0" err="1"/>
              <a:t>ứng</a:t>
            </a:r>
            <a:r>
              <a:rPr lang="en-US" sz="1500" dirty="0"/>
              <a:t> </a:t>
            </a:r>
            <a:r>
              <a:rPr lang="en-US" sz="1500" dirty="0" err="1"/>
              <a:t>các</a:t>
            </a:r>
            <a:r>
              <a:rPr lang="en-US" sz="1500" dirty="0"/>
              <a:t> </a:t>
            </a:r>
            <a:r>
              <a:rPr lang="en-US" sz="1500" dirty="0" err="1"/>
              <a:t>yêu</a:t>
            </a:r>
            <a:r>
              <a:rPr lang="en-US" sz="1500" dirty="0"/>
              <a:t> </a:t>
            </a:r>
            <a:r>
              <a:rPr lang="en-US" sz="1500" dirty="0" err="1"/>
              <a:t>cầu</a:t>
            </a:r>
            <a:r>
              <a:rPr lang="en-US" sz="1500" dirty="0"/>
              <a:t> </a:t>
            </a:r>
            <a:r>
              <a:rPr lang="en-US" sz="1500" dirty="0" err="1"/>
              <a:t>của</a:t>
            </a:r>
            <a:r>
              <a:rPr lang="en-US" sz="1500" dirty="0"/>
              <a:t> </a:t>
            </a:r>
            <a:r>
              <a:rPr lang="en-US" sz="1500" dirty="0" err="1"/>
              <a:t>nó</a:t>
            </a:r>
            <a:r>
              <a:rPr lang="en-US" sz="1500" dirty="0"/>
              <a:t> </a:t>
            </a:r>
            <a:r>
              <a:rPr lang="en-US" sz="1500" dirty="0" err="1"/>
              <a:t>và</a:t>
            </a:r>
            <a:r>
              <a:rPr lang="en-US" sz="1500" dirty="0"/>
              <a:t> </a:t>
            </a:r>
            <a:r>
              <a:rPr lang="en-US" sz="1500" dirty="0" err="1"/>
              <a:t>đủ</a:t>
            </a:r>
            <a:r>
              <a:rPr lang="en-US" sz="1500" dirty="0"/>
              <a:t> </a:t>
            </a:r>
            <a:r>
              <a:rPr lang="en-US" sz="1500" dirty="0" err="1"/>
              <a:t>tốt</a:t>
            </a:r>
            <a:r>
              <a:rPr lang="en-US" sz="1500" dirty="0"/>
              <a:t> </a:t>
            </a:r>
            <a:r>
              <a:rPr lang="en-US" sz="1500" dirty="0" err="1"/>
              <a:t>sử</a:t>
            </a:r>
            <a:r>
              <a:rPr lang="en-US" sz="1500" dirty="0"/>
              <a:t> </a:t>
            </a:r>
            <a:r>
              <a:rPr lang="en-US" sz="1500" dirty="0" err="1"/>
              <a:t>dụng</a:t>
            </a:r>
            <a:r>
              <a:rPr lang="en-US" sz="1500" dirty="0"/>
              <a:t> </a:t>
            </a:r>
            <a:r>
              <a:rPr lang="en-US" sz="1500" dirty="0" err="1"/>
              <a:t>bởi</a:t>
            </a:r>
            <a:r>
              <a:rPr lang="en-US" sz="1500" dirty="0"/>
              <a:t> </a:t>
            </a:r>
            <a:r>
              <a:rPr lang="en-US" sz="1500" dirty="0" err="1"/>
              <a:t>hệ</a:t>
            </a:r>
            <a:r>
              <a:rPr lang="en-US" sz="1500" dirty="0"/>
              <a:t> </a:t>
            </a:r>
            <a:r>
              <a:rPr lang="en-US" sz="1500" dirty="0" err="1"/>
              <a:t>thống</a:t>
            </a:r>
            <a:r>
              <a:rPr lang="en-US" sz="1500" dirty="0"/>
              <a:t> </a:t>
            </a:r>
            <a:r>
              <a:rPr lang="en-US" sz="1500" dirty="0" err="1"/>
              <a:t>khách</a:t>
            </a:r>
            <a:r>
              <a:rPr lang="en-US" sz="1500" dirty="0"/>
              <a:t> </a:t>
            </a:r>
            <a:r>
              <a:rPr lang="en-US" sz="1500" dirty="0" err="1"/>
              <a:t>hàng</a:t>
            </a:r>
            <a:r>
              <a:rPr lang="en-US" sz="1500" dirty="0"/>
              <a:t>. </a:t>
            </a:r>
            <a:r>
              <a:rPr lang="en-US" sz="1500" dirty="0" err="1"/>
              <a:t>Kiểm</a:t>
            </a:r>
            <a:r>
              <a:rPr lang="en-US" sz="1500" dirty="0"/>
              <a:t> </a:t>
            </a:r>
            <a:r>
              <a:rPr lang="en-US" sz="1500" dirty="0" err="1"/>
              <a:t>tra</a:t>
            </a:r>
            <a:r>
              <a:rPr lang="en-US" sz="1500" dirty="0"/>
              <a:t> </a:t>
            </a:r>
            <a:r>
              <a:rPr lang="en-US" sz="1500" dirty="0" err="1"/>
              <a:t>hệ</a:t>
            </a:r>
            <a:r>
              <a:rPr lang="en-US" sz="1500" dirty="0"/>
              <a:t> </a:t>
            </a:r>
            <a:r>
              <a:rPr lang="en-US" sz="1500" dirty="0" err="1"/>
              <a:t>thống</a:t>
            </a:r>
            <a:r>
              <a:rPr lang="en-US" sz="1500" dirty="0"/>
              <a:t> </a:t>
            </a:r>
            <a:r>
              <a:rPr lang="en-US" sz="1500" dirty="0" err="1"/>
              <a:t>bởi</a:t>
            </a:r>
            <a:r>
              <a:rPr lang="en-US" sz="1500" dirty="0"/>
              <a:t> </a:t>
            </a:r>
            <a:r>
              <a:rPr lang="en-US" sz="1500" dirty="0" err="1"/>
              <a:t>nhóm</a:t>
            </a:r>
            <a:r>
              <a:rPr lang="en-US" sz="1500" dirty="0"/>
              <a:t> </a:t>
            </a:r>
            <a:r>
              <a:rPr lang="en-US" sz="1500" dirty="0" err="1"/>
              <a:t>phát</a:t>
            </a:r>
            <a:r>
              <a:rPr lang="en-US" sz="1500" dirty="0"/>
              <a:t> </a:t>
            </a:r>
            <a:r>
              <a:rPr lang="en-US" sz="1500" dirty="0" err="1"/>
              <a:t>triển</a:t>
            </a:r>
            <a:r>
              <a:rPr lang="en-US" sz="1500" dirty="0"/>
              <a:t> </a:t>
            </a:r>
            <a:r>
              <a:rPr lang="en-US" sz="1500" dirty="0" err="1"/>
              <a:t>nên</a:t>
            </a:r>
            <a:r>
              <a:rPr lang="en-US" sz="1500" dirty="0"/>
              <a:t> </a:t>
            </a:r>
            <a:r>
              <a:rPr lang="en-US" sz="1500" dirty="0" err="1"/>
              <a:t>tập</a:t>
            </a:r>
            <a:r>
              <a:rPr lang="en-US" sz="1500" dirty="0"/>
              <a:t> </a:t>
            </a:r>
            <a:r>
              <a:rPr lang="en-US" sz="1500" dirty="0" err="1"/>
              <a:t>trung</a:t>
            </a:r>
            <a:r>
              <a:rPr lang="en-US" sz="1500" dirty="0"/>
              <a:t> </a:t>
            </a:r>
            <a:r>
              <a:rPr lang="en-US" sz="1500" dirty="0" err="1"/>
              <a:t>vào</a:t>
            </a:r>
            <a:r>
              <a:rPr lang="en-US" sz="1500" dirty="0"/>
              <a:t> </a:t>
            </a:r>
            <a:r>
              <a:rPr lang="en-US" sz="1500" dirty="0" err="1"/>
              <a:t>việc</a:t>
            </a:r>
            <a:r>
              <a:rPr lang="en-US" sz="1500" dirty="0"/>
              <a:t> </a:t>
            </a:r>
            <a:r>
              <a:rPr lang="en-US" sz="1500" dirty="0" err="1"/>
              <a:t>phát</a:t>
            </a:r>
            <a:r>
              <a:rPr lang="en-US" sz="1500" dirty="0"/>
              <a:t> </a:t>
            </a:r>
            <a:r>
              <a:rPr lang="en-US" sz="1500" dirty="0" err="1"/>
              <a:t>hiện</a:t>
            </a:r>
            <a:r>
              <a:rPr lang="en-US" sz="1500" dirty="0"/>
              <a:t> ra </a:t>
            </a:r>
            <a:r>
              <a:rPr lang="en-US" sz="1500" dirty="0" err="1"/>
              <a:t>các</a:t>
            </a:r>
            <a:r>
              <a:rPr lang="en-US" sz="1500" dirty="0"/>
              <a:t> </a:t>
            </a:r>
            <a:r>
              <a:rPr lang="en-US" sz="1500" dirty="0" err="1"/>
              <a:t>lỗi</a:t>
            </a:r>
            <a:r>
              <a:rPr lang="en-US" sz="1500" dirty="0"/>
              <a:t> </a:t>
            </a:r>
            <a:r>
              <a:rPr lang="en-US" sz="1500" dirty="0" err="1"/>
              <a:t>trong</a:t>
            </a:r>
            <a:r>
              <a:rPr lang="en-US" sz="1500" dirty="0"/>
              <a:t> </a:t>
            </a:r>
            <a:r>
              <a:rPr lang="en-US" sz="1500" dirty="0" err="1"/>
              <a:t>hệ</a:t>
            </a:r>
            <a:r>
              <a:rPr lang="en-US" sz="1500" dirty="0"/>
              <a:t> </a:t>
            </a:r>
            <a:r>
              <a:rPr lang="en-US" sz="1500" dirty="0" err="1"/>
              <a:t>thống</a:t>
            </a:r>
            <a:r>
              <a:rPr lang="en-US" sz="1500" dirty="0"/>
              <a:t> (</a:t>
            </a:r>
            <a:r>
              <a:rPr lang="en-US" sz="1500" dirty="0" err="1"/>
              <a:t>kiểm</a:t>
            </a:r>
            <a:r>
              <a:rPr lang="en-US" sz="1500" dirty="0"/>
              <a:t> </a:t>
            </a:r>
            <a:r>
              <a:rPr lang="en-US" sz="1500" dirty="0" err="1"/>
              <a:t>tra</a:t>
            </a:r>
            <a:r>
              <a:rPr lang="en-US" sz="1500" dirty="0"/>
              <a:t> </a:t>
            </a:r>
            <a:r>
              <a:rPr lang="en-US" sz="1500" dirty="0" err="1"/>
              <a:t>lỗi</a:t>
            </a:r>
            <a:r>
              <a:rPr lang="en-US" sz="1500" dirty="0"/>
              <a:t>).</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p:cNvSpPr>
            <a:spLocks noGrp="1"/>
          </p:cNvSpPr>
          <p:nvPr>
            <p:ph type="title"/>
          </p:nvPr>
        </p:nvSpPr>
        <p:spPr/>
        <p:txBody>
          <a:bodyPr rtlCol="0"/>
          <a:lstStyle/>
          <a:p>
            <a:pPr rtl="0"/>
            <a:r>
              <a:rPr lang="en-US" dirty="0" err="1"/>
              <a:t>Phân</a:t>
            </a:r>
            <a:r>
              <a:rPr lang="en-US" dirty="0"/>
              <a:t> </a:t>
            </a:r>
            <a:r>
              <a:rPr lang="en-US" dirty="0" err="1"/>
              <a:t>loại</a:t>
            </a:r>
            <a:endParaRPr lang="vi-VN" dirty="0">
              <a:latin typeface="Segoe UI Light" panose="020B0502040204020203" pitchFamily="34" charset="0"/>
              <a:cs typeface="Segoe UI Light" panose="020B0502040204020203" pitchFamily="34" charset="0"/>
            </a:endParaRPr>
          </a:p>
        </p:txBody>
      </p:sp>
      <p:grpSp>
        <p:nvGrpSpPr>
          <p:cNvPr id="13" name="Nhóm 12" descr="Hình tròn nhỏ với số 1 bên trong cho biết bước 1"/>
          <p:cNvGrpSpPr/>
          <p:nvPr/>
        </p:nvGrpSpPr>
        <p:grpSpPr bwMode="blackWhite">
          <a:xfrm>
            <a:off x="558723" y="1917997"/>
            <a:ext cx="558179" cy="409838"/>
            <a:chOff x="6953426" y="711274"/>
            <a:chExt cx="558179" cy="409838"/>
          </a:xfrm>
        </p:grpSpPr>
        <p:sp>
          <p:nvSpPr>
            <p:cNvPr id="14" name="Hình bầu dục 13" descr="Hình tròn nhỏ"/>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dirty="0"/>
            </a:p>
          </p:txBody>
        </p:sp>
        <p:sp>
          <p:nvSpPr>
            <p:cNvPr id="15" name="Hộp Văn bản 14" descr="Số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vi-VN" dirty="0">
                  <a:solidFill>
                    <a:schemeClr val="bg1"/>
                  </a:solidFill>
                  <a:latin typeface="Segoe UI Semibold" panose="020B0702040204020203" pitchFamily="34" charset="0"/>
                  <a:cs typeface="Segoe UI Semibold" panose="020B0702040204020203" pitchFamily="34" charset="0"/>
                </a:rPr>
                <a:t>1</a:t>
              </a:r>
            </a:p>
          </p:txBody>
        </p:sp>
      </p:grpSp>
      <p:sp>
        <p:nvSpPr>
          <p:cNvPr id="16" name="Chỗ dành sẵn cho Nội dung 17"/>
          <p:cNvSpPr txBox="1">
            <a:spLocks/>
          </p:cNvSpPr>
          <p:nvPr/>
        </p:nvSpPr>
        <p:spPr>
          <a:xfrm>
            <a:off x="1066037" y="1974596"/>
            <a:ext cx="7645966"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r>
              <a:rPr lang="en-US" sz="1600" dirty="0" err="1"/>
              <a:t>Kiểm</a:t>
            </a:r>
            <a:r>
              <a:rPr lang="en-US" sz="1600" dirty="0"/>
              <a:t> </a:t>
            </a:r>
            <a:r>
              <a:rPr lang="en-US" sz="1600" dirty="0" err="1"/>
              <a:t>thử</a:t>
            </a:r>
            <a:r>
              <a:rPr lang="en-US" sz="1600" dirty="0"/>
              <a:t> </a:t>
            </a:r>
            <a:r>
              <a:rPr lang="en-US" sz="1600" dirty="0" err="1"/>
              <a:t>dựa</a:t>
            </a:r>
            <a:r>
              <a:rPr lang="en-US" sz="1600" dirty="0"/>
              <a:t> </a:t>
            </a:r>
            <a:r>
              <a:rPr lang="en-US" sz="1600" dirty="0" err="1"/>
              <a:t>trên</a:t>
            </a:r>
            <a:r>
              <a:rPr lang="en-US" sz="1600" dirty="0"/>
              <a:t> </a:t>
            </a:r>
            <a:r>
              <a:rPr lang="en-US" sz="1600" dirty="0" err="1"/>
              <a:t>yêu</a:t>
            </a:r>
            <a:r>
              <a:rPr lang="en-US" sz="1600" dirty="0"/>
              <a:t> </a:t>
            </a:r>
            <a:r>
              <a:rPr lang="en-US" sz="1600" dirty="0" err="1"/>
              <a:t>cầu</a:t>
            </a:r>
            <a:r>
              <a:rPr lang="en-US" sz="1600" dirty="0"/>
              <a:t> (Requirements-based testing)</a:t>
            </a:r>
          </a:p>
        </p:txBody>
      </p:sp>
      <p:grpSp>
        <p:nvGrpSpPr>
          <p:cNvPr id="18" name="Nhóm 17" descr="Hình tròn nhỏ với số 2 bên trong cho biết bước 2"/>
          <p:cNvGrpSpPr/>
          <p:nvPr/>
        </p:nvGrpSpPr>
        <p:grpSpPr bwMode="blackWhite">
          <a:xfrm>
            <a:off x="558723" y="2896735"/>
            <a:ext cx="558179" cy="409838"/>
            <a:chOff x="6953426" y="711274"/>
            <a:chExt cx="558179" cy="409838"/>
          </a:xfrm>
        </p:grpSpPr>
        <p:sp>
          <p:nvSpPr>
            <p:cNvPr id="23" name="Hình bầu dục 22" descr="Hình tròn nhỏ"/>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dirty="0"/>
            </a:p>
          </p:txBody>
        </p:sp>
        <p:sp>
          <p:nvSpPr>
            <p:cNvPr id="24" name="Hộp Văn bản 23" descr="Số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vi-VN" dirty="0">
                  <a:solidFill>
                    <a:schemeClr val="bg1"/>
                  </a:solidFill>
                  <a:latin typeface="Segoe UI Semibold" panose="020B0702040204020203" pitchFamily="34" charset="0"/>
                  <a:cs typeface="Segoe UI Semibold" panose="020B0702040204020203" pitchFamily="34" charset="0"/>
                </a:rPr>
                <a:t>2</a:t>
              </a:r>
            </a:p>
          </p:txBody>
        </p:sp>
      </p:grpSp>
      <p:sp>
        <p:nvSpPr>
          <p:cNvPr id="25" name="Chỗ dành sẵn cho Nội dung 17"/>
          <p:cNvSpPr txBox="1">
            <a:spLocks/>
          </p:cNvSpPr>
          <p:nvPr/>
        </p:nvSpPr>
        <p:spPr>
          <a:xfrm>
            <a:off x="1066037" y="2936928"/>
            <a:ext cx="6488313" cy="111067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r>
              <a:rPr lang="en-US" sz="1600" dirty="0" err="1"/>
              <a:t>Kiểm</a:t>
            </a:r>
            <a:r>
              <a:rPr lang="en-US" sz="1600" dirty="0"/>
              <a:t> </a:t>
            </a:r>
            <a:r>
              <a:rPr lang="en-US" sz="1600" dirty="0" err="1"/>
              <a:t>thử</a:t>
            </a:r>
            <a:r>
              <a:rPr lang="en-US" sz="1600" dirty="0"/>
              <a:t> </a:t>
            </a:r>
            <a:r>
              <a:rPr lang="en-US" sz="1600" dirty="0" err="1"/>
              <a:t>kịch</a:t>
            </a:r>
            <a:r>
              <a:rPr lang="en-US" sz="1600" dirty="0"/>
              <a:t> </a:t>
            </a:r>
            <a:r>
              <a:rPr lang="en-US" sz="1600" dirty="0" err="1"/>
              <a:t>bản</a:t>
            </a:r>
            <a:r>
              <a:rPr lang="en-US" sz="1600" dirty="0"/>
              <a:t> (Scenario testing)</a:t>
            </a:r>
          </a:p>
        </p:txBody>
      </p:sp>
      <p:grpSp>
        <p:nvGrpSpPr>
          <p:cNvPr id="26" name="Nhóm 25" descr="Hình tròn nhỏ với số 3 bên trong cho biết bước 3"/>
          <p:cNvGrpSpPr/>
          <p:nvPr/>
        </p:nvGrpSpPr>
        <p:grpSpPr bwMode="blackWhite">
          <a:xfrm>
            <a:off x="562604" y="3971708"/>
            <a:ext cx="558179" cy="409838"/>
            <a:chOff x="6953426" y="711274"/>
            <a:chExt cx="558179" cy="409838"/>
          </a:xfrm>
        </p:grpSpPr>
        <p:sp>
          <p:nvSpPr>
            <p:cNvPr id="27" name="Hình bầu dục 26" descr="Hình tròn nhỏ"/>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dirty="0"/>
            </a:p>
          </p:txBody>
        </p:sp>
        <p:sp>
          <p:nvSpPr>
            <p:cNvPr id="28" name="Hộp Văn bản 27" descr="Số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vi-VN" dirty="0">
                  <a:solidFill>
                    <a:schemeClr val="bg1"/>
                  </a:solidFill>
                  <a:latin typeface="Segoe UI Semibold" panose="020B0702040204020203" pitchFamily="34" charset="0"/>
                  <a:cs typeface="Segoe UI Semibold" panose="020B0702040204020203" pitchFamily="34" charset="0"/>
                </a:rPr>
                <a:t>3</a:t>
              </a:r>
            </a:p>
          </p:txBody>
        </p:sp>
      </p:grpSp>
      <p:sp>
        <p:nvSpPr>
          <p:cNvPr id="29" name="Chỗ dành sẵn cho Nội dung 17"/>
          <p:cNvSpPr txBox="1">
            <a:spLocks/>
          </p:cNvSpPr>
          <p:nvPr/>
        </p:nvSpPr>
        <p:spPr>
          <a:xfrm>
            <a:off x="1115728" y="4020478"/>
            <a:ext cx="8531436"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r>
              <a:rPr lang="en-US" sz="1600" dirty="0" err="1"/>
              <a:t>Kiểm</a:t>
            </a:r>
            <a:r>
              <a:rPr lang="en-US" sz="1600" dirty="0"/>
              <a:t> </a:t>
            </a:r>
            <a:r>
              <a:rPr lang="en-US" sz="1600" dirty="0" err="1"/>
              <a:t>thử</a:t>
            </a:r>
            <a:r>
              <a:rPr lang="en-US" sz="1600" dirty="0"/>
              <a:t> </a:t>
            </a:r>
            <a:r>
              <a:rPr lang="en-US" sz="1600" dirty="0" err="1"/>
              <a:t>hiệu</a:t>
            </a:r>
            <a:r>
              <a:rPr lang="en-US" sz="1600" dirty="0"/>
              <a:t> </a:t>
            </a:r>
            <a:r>
              <a:rPr lang="en-US" sz="1600" dirty="0" err="1"/>
              <a:t>suất</a:t>
            </a:r>
            <a:r>
              <a:rPr lang="en-US" sz="1600" dirty="0"/>
              <a:t> (Performance testing)</a:t>
            </a:r>
          </a:p>
        </p:txBody>
      </p:sp>
    </p:spTree>
    <p:extLst>
      <p:ext uri="{BB962C8B-B14F-4D97-AF65-F5344CB8AC3E}">
        <p14:creationId xmlns:p14="http://schemas.microsoft.com/office/powerpoint/2010/main" val="2596833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normAutofit/>
          </a:bodyPr>
          <a:lstStyle/>
          <a:p>
            <a:pPr lvl="0"/>
            <a:r>
              <a:rPr lang="en-US" dirty="0"/>
              <a:t>Requirements-based testing</a:t>
            </a:r>
            <a:endParaRPr lang="vi-VN" dirty="0">
              <a:latin typeface="Segoe UI Light" panose="020B0502040204020203" pitchFamily="34" charset="0"/>
              <a:cs typeface="Segoe UI Light" panose="020B0502040204020203" pitchFamily="34" charset="0"/>
            </a:endParaRPr>
          </a:p>
        </p:txBody>
      </p:sp>
      <p:sp>
        <p:nvSpPr>
          <p:cNvPr id="5" name="Chỗ dành sẵn cho Nội dung 4"/>
          <p:cNvSpPr>
            <a:spLocks noGrp="1"/>
          </p:cNvSpPr>
          <p:nvPr>
            <p:ph sz="half" idx="4294967295"/>
          </p:nvPr>
        </p:nvSpPr>
        <p:spPr>
          <a:xfrm>
            <a:off x="541610" y="1431011"/>
            <a:ext cx="9052555" cy="3577088"/>
          </a:xfrm>
        </p:spPr>
        <p:txBody>
          <a:bodyPr vert="horz" lIns="91440" tIns="45720" rIns="91440" bIns="45720" rtlCol="0">
            <a:normAutofit/>
          </a:bodyPr>
          <a:lstStyle/>
          <a:p>
            <a:pPr marL="285750" indent="-285750" algn="just">
              <a:lnSpc>
                <a:spcPts val="1800"/>
              </a:lnSpc>
              <a:spcAft>
                <a:spcPts val="2000"/>
              </a:spcAft>
              <a:buFont typeface="Wingdings" panose="05000000000000000000" pitchFamily="2" charset="2"/>
              <a:buChar char="Ø"/>
            </a:pPr>
            <a:r>
              <a:rPr lang="vi-VN" sz="1600" dirty="0"/>
              <a:t>Kiểm thử dựa trên yêu cầu đang phân phối những gì bạn đã hứa hoặc đã hoàn thành. Ngoài ra, nó là một phương pháp để xác minh rằng phần mềm đáp ứng yêu cầu của phần mềm ứng dụng. Phần mềm được xây dựng và kiểm thử dựa trên yêu cầu. Kiểm thử dựa trên yêu cầu sử dụng tài liệu đặc tả chức năng hoặc các tài liệu đặc tả yêu cầu, câu chuyện của người dùng (trong môi trường nhanh), trường hợp sử dụng hoặc biểu đồ luồng, </a:t>
            </a:r>
            <a:r>
              <a:rPr lang="vi-VN" sz="1600" dirty="0" err="1"/>
              <a:t>vv</a:t>
            </a:r>
            <a:r>
              <a:rPr lang="vi-VN" sz="1600" dirty="0"/>
              <a:t>...</a:t>
            </a:r>
            <a:endParaRPr lang="en-US" sz="1600" dirty="0"/>
          </a:p>
          <a:p>
            <a:pPr marL="285750" indent="-285750" algn="just">
              <a:lnSpc>
                <a:spcPts val="1800"/>
              </a:lnSpc>
              <a:spcAft>
                <a:spcPts val="2000"/>
              </a:spcAft>
              <a:buFont typeface="Wingdings" panose="05000000000000000000" pitchFamily="2" charset="2"/>
              <a:buChar char="Ø"/>
            </a:pPr>
            <a:r>
              <a:rPr lang="en-US" sz="1600" dirty="0" err="1"/>
              <a:t>Một</a:t>
            </a:r>
            <a:r>
              <a:rPr lang="en-US" sz="1600" dirty="0"/>
              <a:t> nguyên tắc chung của thực hành kỹ thuật yêu cầu tốt là các yêu cầu phải được kiểm tra. Đó là, yêu cầu phải được viết để có thể thiết kế một bài kiểm tra cho yêu cầu đó. Sau đó, người kiểm tra có thể kiểm tra xem yêu cầu đã được thỏa mãn chưa. Do đó, kiểm thử dựa trên yêu cầu là một cách tiếp cận có hệ thống đối với thiết kế trường hợp kiểm thử  trong đó bạn xem xét từng yêu cầu và rút ra một bộ kiểm thử cho nó. Kiểm thử dựa trên yêu cầu là </a:t>
            </a:r>
            <a:r>
              <a:rPr lang="en-US" sz="1600" dirty="0" err="1"/>
              <a:t>xác</a:t>
            </a:r>
            <a:r>
              <a:rPr lang="en-US" sz="1600" dirty="0"/>
              <a:t> nhận thay vì kiểm tra lỗi, bạn đang cố chứng minh rằng hệ thống đã thực hiện đúng yêu cầu của mình..</a:t>
            </a:r>
          </a:p>
          <a:p>
            <a:pPr marL="0" indent="0" algn="just" rtl="0">
              <a:lnSpc>
                <a:spcPts val="1800"/>
              </a:lnSpc>
              <a:spcBef>
                <a:spcPts val="1000"/>
              </a:spcBef>
              <a:spcAft>
                <a:spcPts val="2000"/>
              </a:spcAft>
              <a:buNone/>
            </a:pPr>
            <a:endParaRPr lang="vi-VN" sz="12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êu đề 5"/>
          <p:cNvSpPr>
            <a:spLocks noGrp="1"/>
          </p:cNvSpPr>
          <p:nvPr>
            <p:ph type="title"/>
          </p:nvPr>
        </p:nvSpPr>
        <p:spPr/>
        <p:txBody>
          <a:bodyPr rtlCol="0">
            <a:normAutofit/>
          </a:bodyPr>
          <a:lstStyle/>
          <a:p>
            <a:pPr rtl="0"/>
            <a:r>
              <a:rPr lang="en-US" dirty="0" err="1">
                <a:latin typeface="Segoe UI Light" panose="020B0502040204020203" pitchFamily="34" charset="0"/>
                <a:cs typeface="Segoe UI Light" panose="020B0502040204020203" pitchFamily="34" charset="0"/>
              </a:rPr>
              <a:t>Hệ</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thống</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Mentscare</a:t>
            </a:r>
            <a:endParaRPr lang="vi-VN" dirty="0">
              <a:latin typeface="Segoe UI Light" panose="020B0502040204020203" pitchFamily="34" charset="0"/>
              <a:cs typeface="Segoe UI Light" panose="020B0502040204020203" pitchFamily="34" charset="0"/>
            </a:endParaRPr>
          </a:p>
        </p:txBody>
      </p:sp>
      <p:sp>
        <p:nvSpPr>
          <p:cNvPr id="38" name="Chỗ dành sẵn cho Nội dung 17"/>
          <p:cNvSpPr txBox="1">
            <a:spLocks/>
          </p:cNvSpPr>
          <p:nvPr/>
        </p:nvSpPr>
        <p:spPr>
          <a:xfrm>
            <a:off x="573001" y="1296100"/>
            <a:ext cx="11045997" cy="51138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600" dirty="0" err="1"/>
              <a:t>Ví</a:t>
            </a:r>
            <a:r>
              <a:rPr lang="en-US" sz="1600" dirty="0"/>
              <a:t> </a:t>
            </a:r>
            <a:r>
              <a:rPr lang="en-US" sz="1600" dirty="0" err="1"/>
              <a:t>dụ</a:t>
            </a:r>
            <a:r>
              <a:rPr lang="en-US" sz="1600" dirty="0"/>
              <a:t>, </a:t>
            </a:r>
            <a:r>
              <a:rPr lang="en-US" sz="1600" dirty="0" err="1"/>
              <a:t>hãy</a:t>
            </a:r>
            <a:r>
              <a:rPr lang="en-US" sz="1600" dirty="0"/>
              <a:t> </a:t>
            </a:r>
            <a:r>
              <a:rPr lang="en-US" sz="1600" dirty="0" err="1"/>
              <a:t>xem</a:t>
            </a:r>
            <a:r>
              <a:rPr lang="en-US" sz="1600" dirty="0"/>
              <a:t> </a:t>
            </a:r>
            <a:r>
              <a:rPr lang="en-US" sz="1600" dirty="0" err="1"/>
              <a:t>xét</a:t>
            </a:r>
            <a:r>
              <a:rPr lang="en-US" sz="1600" dirty="0"/>
              <a:t> </a:t>
            </a:r>
            <a:r>
              <a:rPr lang="en-US" sz="1600" dirty="0" err="1"/>
              <a:t>các</a:t>
            </a:r>
            <a:r>
              <a:rPr lang="en-US" sz="1600" dirty="0"/>
              <a:t> </a:t>
            </a:r>
            <a:r>
              <a:rPr lang="en-US" sz="1600" dirty="0" err="1"/>
              <a:t>yêu</a:t>
            </a:r>
            <a:r>
              <a:rPr lang="en-US" sz="1600" dirty="0"/>
              <a:t> </a:t>
            </a:r>
            <a:r>
              <a:rPr lang="en-US" sz="1600" dirty="0" err="1"/>
              <a:t>cầu</a:t>
            </a:r>
            <a:r>
              <a:rPr lang="en-US" sz="1600" dirty="0"/>
              <a:t> </a:t>
            </a:r>
            <a:r>
              <a:rPr lang="en-US" sz="1600" dirty="0" err="1"/>
              <a:t>hệ</a:t>
            </a:r>
            <a:r>
              <a:rPr lang="en-US" sz="1600" dirty="0"/>
              <a:t> </a:t>
            </a:r>
            <a:r>
              <a:rPr lang="en-US" sz="1600" dirty="0" err="1"/>
              <a:t>thống</a:t>
            </a:r>
            <a:r>
              <a:rPr lang="en-US" sz="1600" dirty="0"/>
              <a:t> </a:t>
            </a:r>
            <a:r>
              <a:rPr lang="en-US" sz="1600" dirty="0" err="1"/>
              <a:t>Mentcare</a:t>
            </a:r>
            <a:r>
              <a:rPr lang="en-US" sz="1600" dirty="0"/>
              <a:t> </a:t>
            </a:r>
            <a:r>
              <a:rPr lang="en-US" sz="1600" dirty="0" err="1"/>
              <a:t>sau</a:t>
            </a:r>
            <a:r>
              <a:rPr lang="en-US" sz="1600" dirty="0"/>
              <a:t> </a:t>
            </a:r>
            <a:r>
              <a:rPr lang="en-US" sz="1600" dirty="0" err="1"/>
              <a:t>đây</a:t>
            </a:r>
            <a:r>
              <a:rPr lang="en-US" sz="1600" dirty="0"/>
              <a:t> </a:t>
            </a:r>
            <a:r>
              <a:rPr lang="en-US" sz="1600" dirty="0" err="1"/>
              <a:t>có</a:t>
            </a:r>
            <a:r>
              <a:rPr lang="en-US" sz="1600" dirty="0"/>
              <a:t> </a:t>
            </a:r>
            <a:r>
              <a:rPr lang="en-US" sz="1600" dirty="0" err="1"/>
              <a:t>liên</a:t>
            </a:r>
            <a:r>
              <a:rPr lang="en-US" sz="1600" dirty="0"/>
              <a:t> </a:t>
            </a:r>
            <a:r>
              <a:rPr lang="en-US" sz="1600" dirty="0" err="1"/>
              <a:t>quan</a:t>
            </a:r>
            <a:r>
              <a:rPr lang="en-US" sz="1600" dirty="0"/>
              <a:t> </a:t>
            </a:r>
            <a:r>
              <a:rPr lang="en-US" sz="1600" dirty="0" err="1"/>
              <a:t>đến</a:t>
            </a:r>
            <a:r>
              <a:rPr lang="en-US" sz="1600" dirty="0"/>
              <a:t> </a:t>
            </a:r>
            <a:r>
              <a:rPr lang="en-US" sz="1600" dirty="0" err="1"/>
              <a:t>việc</a:t>
            </a:r>
            <a:r>
              <a:rPr lang="en-US" sz="1600" dirty="0"/>
              <a:t> </a:t>
            </a:r>
            <a:r>
              <a:rPr lang="en-US" sz="1600" dirty="0" err="1"/>
              <a:t>kiểm</a:t>
            </a:r>
            <a:r>
              <a:rPr lang="en-US" sz="1600" dirty="0"/>
              <a:t> </a:t>
            </a:r>
            <a:r>
              <a:rPr lang="en-US" sz="1600" dirty="0" err="1"/>
              <a:t>tra</a:t>
            </a:r>
            <a:r>
              <a:rPr lang="en-US" sz="1600" dirty="0"/>
              <a:t> </a:t>
            </a:r>
            <a:r>
              <a:rPr lang="en-US" sz="1600" dirty="0" err="1"/>
              <a:t>dị</a:t>
            </a:r>
            <a:r>
              <a:rPr lang="en-US" sz="1600" dirty="0"/>
              <a:t> </a:t>
            </a:r>
            <a:r>
              <a:rPr lang="en-US" sz="1600" dirty="0" err="1"/>
              <a:t>ứng</a:t>
            </a:r>
            <a:r>
              <a:rPr lang="en-US" sz="1600" dirty="0"/>
              <a:t> </a:t>
            </a:r>
            <a:r>
              <a:rPr lang="en-US" sz="1600" dirty="0" err="1"/>
              <a:t>thuốc</a:t>
            </a:r>
            <a:r>
              <a:rPr lang="en-US" sz="1600" dirty="0"/>
              <a:t>::</a:t>
            </a:r>
          </a:p>
          <a:p>
            <a:pPr algn="just"/>
            <a:r>
              <a:rPr lang="en-US" sz="1600" i="1" dirty="0" err="1"/>
              <a:t>Nếu</a:t>
            </a:r>
            <a:r>
              <a:rPr lang="en-US" sz="1600" i="1" dirty="0"/>
              <a:t> </a:t>
            </a:r>
            <a:r>
              <a:rPr lang="en-US" sz="1600" i="1" dirty="0" err="1"/>
              <a:t>một</a:t>
            </a:r>
            <a:r>
              <a:rPr lang="en-US" sz="1600" i="1" dirty="0"/>
              <a:t> </a:t>
            </a:r>
            <a:r>
              <a:rPr lang="en-US" sz="1600" i="1" dirty="0" err="1"/>
              <a:t>bệnh</a:t>
            </a:r>
            <a:r>
              <a:rPr lang="en-US" sz="1600" i="1" dirty="0"/>
              <a:t> </a:t>
            </a:r>
            <a:r>
              <a:rPr lang="en-US" sz="1600" i="1" dirty="0" err="1"/>
              <a:t>nhân</a:t>
            </a:r>
            <a:r>
              <a:rPr lang="en-US" sz="1600" i="1" dirty="0"/>
              <a:t> </a:t>
            </a:r>
            <a:r>
              <a:rPr lang="en-US" sz="1600" i="1" dirty="0" err="1"/>
              <a:t>được</a:t>
            </a:r>
            <a:r>
              <a:rPr lang="en-US" sz="1600" i="1" dirty="0"/>
              <a:t> </a:t>
            </a:r>
            <a:r>
              <a:rPr lang="en-US" sz="1600" i="1" dirty="0" err="1"/>
              <a:t>biết</a:t>
            </a:r>
            <a:r>
              <a:rPr lang="en-US" sz="1600" i="1" dirty="0"/>
              <a:t> </a:t>
            </a:r>
            <a:r>
              <a:rPr lang="en-US" sz="1600" i="1" dirty="0" err="1"/>
              <a:t>là</a:t>
            </a:r>
            <a:r>
              <a:rPr lang="en-US" sz="1600" i="1" dirty="0"/>
              <a:t> </a:t>
            </a:r>
            <a:r>
              <a:rPr lang="en-US" sz="1600" i="1" dirty="0" err="1"/>
              <a:t>dị</a:t>
            </a:r>
            <a:r>
              <a:rPr lang="en-US" sz="1600" i="1" dirty="0"/>
              <a:t> </a:t>
            </a:r>
            <a:r>
              <a:rPr lang="en-US" sz="1600" i="1" dirty="0" err="1"/>
              <a:t>ứng</a:t>
            </a:r>
            <a:r>
              <a:rPr lang="en-US" sz="1600" i="1" dirty="0"/>
              <a:t> </a:t>
            </a:r>
            <a:r>
              <a:rPr lang="en-US" sz="1600" i="1" dirty="0" err="1"/>
              <a:t>với</a:t>
            </a:r>
            <a:r>
              <a:rPr lang="en-US" sz="1600" i="1" dirty="0"/>
              <a:t> </a:t>
            </a:r>
            <a:r>
              <a:rPr lang="en-US" sz="1600" i="1" dirty="0" err="1"/>
              <a:t>bất</a:t>
            </a:r>
            <a:r>
              <a:rPr lang="en-US" sz="1600" i="1" dirty="0"/>
              <a:t> </a:t>
            </a:r>
            <a:r>
              <a:rPr lang="en-US" sz="1600" i="1" dirty="0" err="1"/>
              <a:t>kỳ</a:t>
            </a:r>
            <a:r>
              <a:rPr lang="en-US" sz="1600" i="1" dirty="0"/>
              <a:t> </a:t>
            </a:r>
            <a:r>
              <a:rPr lang="en-US" sz="1600" i="1" dirty="0" err="1"/>
              <a:t>loại</a:t>
            </a:r>
            <a:r>
              <a:rPr lang="en-US" sz="1600" i="1" dirty="0"/>
              <a:t> </a:t>
            </a:r>
            <a:r>
              <a:rPr lang="en-US" sz="1600" i="1" dirty="0" err="1"/>
              <a:t>thuốc</a:t>
            </a:r>
            <a:r>
              <a:rPr lang="en-US" sz="1600" i="1" dirty="0"/>
              <a:t> </a:t>
            </a:r>
            <a:r>
              <a:rPr lang="en-US" sz="1600" i="1" dirty="0" err="1"/>
              <a:t>cụ</a:t>
            </a:r>
            <a:r>
              <a:rPr lang="en-US" sz="1600" i="1" dirty="0"/>
              <a:t> </a:t>
            </a:r>
            <a:r>
              <a:rPr lang="en-US" sz="1600" i="1" dirty="0" err="1"/>
              <a:t>thể</a:t>
            </a:r>
            <a:r>
              <a:rPr lang="en-US" sz="1600" i="1" dirty="0"/>
              <a:t> </a:t>
            </a:r>
            <a:r>
              <a:rPr lang="en-US" sz="1600" i="1" dirty="0" err="1"/>
              <a:t>nào</a:t>
            </a:r>
            <a:r>
              <a:rPr lang="en-US" sz="1600" i="1" dirty="0"/>
              <a:t>, </a:t>
            </a:r>
            <a:r>
              <a:rPr lang="en-US" sz="1600" i="1" dirty="0" err="1"/>
              <a:t>thì</a:t>
            </a:r>
            <a:r>
              <a:rPr lang="en-US" sz="1600" i="1" dirty="0"/>
              <a:t> </a:t>
            </a:r>
            <a:r>
              <a:rPr lang="en-US" sz="1600" i="1" dirty="0" err="1"/>
              <a:t>việc</a:t>
            </a:r>
            <a:r>
              <a:rPr lang="en-US" sz="1600" i="1" dirty="0"/>
              <a:t> </a:t>
            </a:r>
            <a:r>
              <a:rPr lang="en-US" sz="1600" i="1" dirty="0" err="1"/>
              <a:t>kê</a:t>
            </a:r>
            <a:r>
              <a:rPr lang="en-US" sz="1600" i="1" dirty="0"/>
              <a:t> </a:t>
            </a:r>
            <a:r>
              <a:rPr lang="en-US" sz="1600" i="1" dirty="0" err="1"/>
              <a:t>đơn</a:t>
            </a:r>
            <a:r>
              <a:rPr lang="en-US" sz="1600" i="1" dirty="0"/>
              <a:t> </a:t>
            </a:r>
            <a:r>
              <a:rPr lang="en-US" sz="1600" i="1" dirty="0" err="1"/>
              <a:t>thuốc</a:t>
            </a:r>
            <a:r>
              <a:rPr lang="en-US" sz="1600" i="1" dirty="0"/>
              <a:t> </a:t>
            </a:r>
            <a:r>
              <a:rPr lang="en-US" sz="1600" i="1" dirty="0" err="1"/>
              <a:t>đó</a:t>
            </a:r>
            <a:r>
              <a:rPr lang="en-US" sz="1600" i="1" dirty="0"/>
              <a:t> </a:t>
            </a:r>
            <a:r>
              <a:rPr lang="en-US" sz="1600" i="1" dirty="0" err="1"/>
              <a:t>sẽ</a:t>
            </a:r>
            <a:r>
              <a:rPr lang="en-US" sz="1600" i="1" dirty="0"/>
              <a:t> </a:t>
            </a:r>
            <a:r>
              <a:rPr lang="en-US" sz="1600" i="1" dirty="0" err="1"/>
              <a:t>dẫn</a:t>
            </a:r>
            <a:r>
              <a:rPr lang="en-US" sz="1600" i="1" dirty="0"/>
              <a:t> </a:t>
            </a:r>
            <a:r>
              <a:rPr lang="en-US" sz="1600" i="1" dirty="0" err="1"/>
              <a:t>đến</a:t>
            </a:r>
            <a:r>
              <a:rPr lang="en-US" sz="1600" i="1" dirty="0"/>
              <a:t> </a:t>
            </a:r>
            <a:r>
              <a:rPr lang="en-US" sz="1600" i="1" dirty="0" err="1"/>
              <a:t>một</a:t>
            </a:r>
            <a:r>
              <a:rPr lang="en-US" sz="1600" i="1" dirty="0"/>
              <a:t> </a:t>
            </a:r>
            <a:r>
              <a:rPr lang="en-US" sz="1600" i="1" dirty="0" err="1"/>
              <a:t>thông</a:t>
            </a:r>
            <a:r>
              <a:rPr lang="en-US" sz="1600" i="1" dirty="0"/>
              <a:t> </a:t>
            </a:r>
            <a:r>
              <a:rPr lang="en-US" sz="1600" i="1" dirty="0" err="1"/>
              <a:t>điệp</a:t>
            </a:r>
            <a:r>
              <a:rPr lang="en-US" sz="1600" i="1" dirty="0"/>
              <a:t> </a:t>
            </a:r>
            <a:r>
              <a:rPr lang="en-US" sz="1600" i="1" dirty="0" err="1"/>
              <a:t>cảnh</a:t>
            </a:r>
            <a:r>
              <a:rPr lang="en-US" sz="1600" i="1" dirty="0"/>
              <a:t> </a:t>
            </a:r>
            <a:r>
              <a:rPr lang="en-US" sz="1600" i="1" dirty="0" err="1"/>
              <a:t>báo</a:t>
            </a:r>
            <a:r>
              <a:rPr lang="en-US" sz="1600" i="1" dirty="0"/>
              <a:t> </a:t>
            </a:r>
            <a:r>
              <a:rPr lang="en-US" sz="1600" i="1" dirty="0" err="1"/>
              <a:t>được</a:t>
            </a:r>
            <a:r>
              <a:rPr lang="en-US" sz="1600" i="1" dirty="0"/>
              <a:t> </a:t>
            </a:r>
            <a:r>
              <a:rPr lang="en-US" sz="1600" i="1" dirty="0" err="1"/>
              <a:t>đưa</a:t>
            </a:r>
            <a:r>
              <a:rPr lang="en-US" sz="1600" i="1" dirty="0"/>
              <a:t> ra </a:t>
            </a:r>
            <a:r>
              <a:rPr lang="en-US" sz="1600" i="1" dirty="0" err="1"/>
              <a:t>cho</a:t>
            </a:r>
            <a:r>
              <a:rPr lang="en-US" sz="1600" i="1" dirty="0"/>
              <a:t> </a:t>
            </a:r>
            <a:r>
              <a:rPr lang="en-US" sz="1600" i="1" dirty="0" err="1"/>
              <a:t>người</a:t>
            </a:r>
            <a:r>
              <a:rPr lang="en-US" sz="1600" i="1" dirty="0"/>
              <a:t> </a:t>
            </a:r>
            <a:r>
              <a:rPr lang="en-US" sz="1600" i="1" dirty="0" err="1"/>
              <a:t>sử</a:t>
            </a:r>
            <a:r>
              <a:rPr lang="en-US" sz="1600" i="1" dirty="0"/>
              <a:t> </a:t>
            </a:r>
            <a:r>
              <a:rPr lang="en-US" sz="1600" i="1" dirty="0" err="1"/>
              <a:t>dụng</a:t>
            </a:r>
            <a:r>
              <a:rPr lang="en-US" sz="1600" i="1" dirty="0"/>
              <a:t> </a:t>
            </a:r>
            <a:r>
              <a:rPr lang="en-US" sz="1600" i="1" dirty="0" err="1"/>
              <a:t>hệ</a:t>
            </a:r>
            <a:r>
              <a:rPr lang="en-US" sz="1600" i="1" dirty="0"/>
              <a:t> </a:t>
            </a:r>
            <a:r>
              <a:rPr lang="en-US" sz="1600" i="1" dirty="0" err="1"/>
              <a:t>thống</a:t>
            </a:r>
            <a:r>
              <a:rPr lang="en-US" sz="1600" i="1" dirty="0"/>
              <a:t>.</a:t>
            </a:r>
            <a:endParaRPr lang="en-US" sz="1600" dirty="0"/>
          </a:p>
          <a:p>
            <a:pPr algn="just"/>
            <a:r>
              <a:rPr lang="en-US" sz="1600" i="1" dirty="0" err="1"/>
              <a:t>Nếu</a:t>
            </a:r>
            <a:r>
              <a:rPr lang="en-US" sz="1600" i="1" dirty="0"/>
              <a:t> </a:t>
            </a:r>
            <a:r>
              <a:rPr lang="en-US" sz="1600" i="1" dirty="0" err="1"/>
              <a:t>một</a:t>
            </a:r>
            <a:r>
              <a:rPr lang="en-US" sz="1600" i="1" dirty="0"/>
              <a:t> </a:t>
            </a:r>
            <a:r>
              <a:rPr lang="en-US" sz="1600" i="1" dirty="0" err="1"/>
              <a:t>người</a:t>
            </a:r>
            <a:r>
              <a:rPr lang="en-US" sz="1600" i="1" dirty="0"/>
              <a:t> </a:t>
            </a:r>
            <a:r>
              <a:rPr lang="en-US" sz="1600" i="1" dirty="0" err="1"/>
              <a:t>kê</a:t>
            </a:r>
            <a:r>
              <a:rPr lang="en-US" sz="1600" i="1" dirty="0"/>
              <a:t> </a:t>
            </a:r>
            <a:r>
              <a:rPr lang="en-US" sz="1600" i="1" dirty="0" err="1"/>
              <a:t>đơn</a:t>
            </a:r>
            <a:r>
              <a:rPr lang="en-US" sz="1600" i="1" dirty="0"/>
              <a:t> </a:t>
            </a:r>
            <a:r>
              <a:rPr lang="en-US" sz="1600" i="1" dirty="0" err="1"/>
              <a:t>chọn</a:t>
            </a:r>
            <a:r>
              <a:rPr lang="en-US" sz="1600" i="1" dirty="0"/>
              <a:t> </a:t>
            </a:r>
            <a:r>
              <a:rPr lang="en-US" sz="1600" i="1" dirty="0" err="1"/>
              <a:t>bỏ</a:t>
            </a:r>
            <a:r>
              <a:rPr lang="en-US" sz="1600" i="1" dirty="0"/>
              <a:t> qua </a:t>
            </a:r>
            <a:r>
              <a:rPr lang="en-US" sz="1600" i="1" dirty="0" err="1"/>
              <a:t>một</a:t>
            </a:r>
            <a:r>
              <a:rPr lang="en-US" sz="1600" i="1" dirty="0"/>
              <a:t> </a:t>
            </a:r>
            <a:r>
              <a:rPr lang="en-US" sz="1600" i="1" dirty="0" err="1"/>
              <a:t>cảnh</a:t>
            </a:r>
            <a:r>
              <a:rPr lang="en-US" sz="1600" i="1" dirty="0"/>
              <a:t> </a:t>
            </a:r>
            <a:r>
              <a:rPr lang="en-US" sz="1600" i="1" dirty="0" err="1"/>
              <a:t>báo</a:t>
            </a:r>
            <a:r>
              <a:rPr lang="en-US" sz="1600" i="1" dirty="0"/>
              <a:t> </a:t>
            </a:r>
            <a:r>
              <a:rPr lang="en-US" sz="1600" i="1" dirty="0" err="1"/>
              <a:t>dị</a:t>
            </a:r>
            <a:r>
              <a:rPr lang="en-US" sz="1600" i="1" dirty="0"/>
              <a:t> </a:t>
            </a:r>
            <a:r>
              <a:rPr lang="en-US" sz="1600" i="1" dirty="0" err="1"/>
              <a:t>ứng</a:t>
            </a:r>
            <a:r>
              <a:rPr lang="en-US" sz="1600" i="1" dirty="0"/>
              <a:t>, </a:t>
            </a:r>
            <a:r>
              <a:rPr lang="en-US" sz="1600" i="1" dirty="0" err="1"/>
              <a:t>anh</a:t>
            </a:r>
            <a:r>
              <a:rPr lang="en-US" sz="1600" i="1" dirty="0"/>
              <a:t> ta </a:t>
            </a:r>
            <a:r>
              <a:rPr lang="en-US" sz="1600" i="1" dirty="0" err="1"/>
              <a:t>hoặc</a:t>
            </a:r>
            <a:r>
              <a:rPr lang="en-US" sz="1600" i="1" dirty="0"/>
              <a:t> </a:t>
            </a:r>
            <a:r>
              <a:rPr lang="en-US" sz="1600" i="1" dirty="0" err="1"/>
              <a:t>cô</a:t>
            </a:r>
            <a:r>
              <a:rPr lang="en-US" sz="1600" i="1" dirty="0"/>
              <a:t> ta </a:t>
            </a:r>
            <a:r>
              <a:rPr lang="en-US" sz="1600" i="1" dirty="0" err="1"/>
              <a:t>sẽ</a:t>
            </a:r>
            <a:r>
              <a:rPr lang="en-US" sz="1600" i="1" dirty="0"/>
              <a:t> </a:t>
            </a:r>
            <a:r>
              <a:rPr lang="en-US" sz="1600" i="1" dirty="0" err="1"/>
              <a:t>cung</a:t>
            </a:r>
            <a:r>
              <a:rPr lang="en-US" sz="1600" i="1" dirty="0"/>
              <a:t> </a:t>
            </a:r>
            <a:r>
              <a:rPr lang="en-US" sz="1600" i="1" dirty="0" err="1"/>
              <a:t>cấp</a:t>
            </a:r>
            <a:r>
              <a:rPr lang="en-US" sz="1600" i="1" dirty="0"/>
              <a:t> </a:t>
            </a:r>
            <a:r>
              <a:rPr lang="en-US" sz="1600" i="1" dirty="0" err="1"/>
              <a:t>một</a:t>
            </a:r>
            <a:r>
              <a:rPr lang="en-US" sz="1600" i="1" dirty="0"/>
              <a:t> </a:t>
            </a:r>
            <a:r>
              <a:rPr lang="en-US" sz="1600" i="1" dirty="0" err="1"/>
              <a:t>lý</a:t>
            </a:r>
            <a:r>
              <a:rPr lang="en-US" sz="1600" i="1" dirty="0"/>
              <a:t> do </a:t>
            </a:r>
            <a:r>
              <a:rPr lang="en-US" sz="1600" i="1" dirty="0" err="1"/>
              <a:t>tại</a:t>
            </a:r>
            <a:r>
              <a:rPr lang="en-US" sz="1600" i="1" dirty="0"/>
              <a:t> </a:t>
            </a:r>
            <a:r>
              <a:rPr lang="en-US" sz="1600" i="1" dirty="0" err="1"/>
              <a:t>sao</a:t>
            </a:r>
            <a:r>
              <a:rPr lang="en-US" sz="1600" i="1" dirty="0"/>
              <a:t> </a:t>
            </a:r>
            <a:r>
              <a:rPr lang="en-US" sz="1600" i="1" dirty="0" err="1"/>
              <a:t>điều</a:t>
            </a:r>
            <a:r>
              <a:rPr lang="en-US" sz="1600" i="1" dirty="0"/>
              <a:t> </a:t>
            </a:r>
            <a:r>
              <a:rPr lang="en-US" sz="1600" i="1" dirty="0" err="1"/>
              <a:t>này</a:t>
            </a:r>
            <a:r>
              <a:rPr lang="en-US" sz="1600" i="1" dirty="0"/>
              <a:t> </a:t>
            </a:r>
            <a:r>
              <a:rPr lang="en-US" sz="1600" i="1" dirty="0" err="1"/>
              <a:t>đã</a:t>
            </a:r>
            <a:r>
              <a:rPr lang="en-US" sz="1600" i="1" dirty="0"/>
              <a:t> </a:t>
            </a:r>
            <a:r>
              <a:rPr lang="en-US" sz="1600" i="1" dirty="0" err="1"/>
              <a:t>bị</a:t>
            </a:r>
            <a:r>
              <a:rPr lang="en-US" sz="1600" i="1" dirty="0"/>
              <a:t> </a:t>
            </a:r>
            <a:r>
              <a:rPr lang="en-US" sz="1600" i="1" dirty="0" err="1"/>
              <a:t>bỏ</a:t>
            </a:r>
            <a:r>
              <a:rPr lang="en-US" sz="1600" i="1" dirty="0"/>
              <a:t> qua.</a:t>
            </a:r>
          </a:p>
          <a:p>
            <a:endParaRPr lang="en-US" dirty="0"/>
          </a:p>
          <a:p>
            <a:endParaRPr lang="en-US" dirty="0"/>
          </a:p>
        </p:txBody>
      </p:sp>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êu đề 7"/>
          <p:cNvSpPr>
            <a:spLocks noGrp="1"/>
          </p:cNvSpPr>
          <p:nvPr>
            <p:ph type="title"/>
          </p:nvPr>
        </p:nvSpPr>
        <p:spPr/>
        <p:txBody>
          <a:bodyPr rtlCol="0">
            <a:normAutofit/>
          </a:bodyPr>
          <a:lstStyle/>
          <a:p>
            <a:pPr rtl="0"/>
            <a:r>
              <a:rPr lang="en-US" dirty="0" err="1">
                <a:latin typeface="Segoe UI Light" panose="020B0502040204020203" pitchFamily="34" charset="0"/>
                <a:cs typeface="Segoe UI Light" panose="020B0502040204020203" pitchFamily="34" charset="0"/>
              </a:rPr>
              <a:t>Hệ</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thống</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Mentcare</a:t>
            </a:r>
            <a:endParaRPr lang="vi-VN" dirty="0">
              <a:latin typeface="Segoe UI Light" panose="020B0502040204020203" pitchFamily="34" charset="0"/>
              <a:cs typeface="Segoe UI Light" panose="020B0502040204020203" pitchFamily="34" charset="0"/>
            </a:endParaRPr>
          </a:p>
        </p:txBody>
      </p:sp>
      <p:sp>
        <p:nvSpPr>
          <p:cNvPr id="42" name="Chỗ dành sẵn cho Nội dung 17"/>
          <p:cNvSpPr txBox="1">
            <a:spLocks/>
          </p:cNvSpPr>
          <p:nvPr/>
        </p:nvSpPr>
        <p:spPr>
          <a:xfrm>
            <a:off x="521206" y="1364566"/>
            <a:ext cx="11066400" cy="520740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r>
              <a:rPr lang="en-US" sz="1600" dirty="0" err="1"/>
              <a:t>Để</a:t>
            </a:r>
            <a:r>
              <a:rPr lang="en-US" sz="1600" dirty="0"/>
              <a:t> </a:t>
            </a:r>
            <a:r>
              <a:rPr lang="en-US" sz="1600" dirty="0" err="1"/>
              <a:t>kiểm</a:t>
            </a:r>
            <a:r>
              <a:rPr lang="en-US" sz="1600" dirty="0"/>
              <a:t> </a:t>
            </a:r>
            <a:r>
              <a:rPr lang="en-US" sz="1600" dirty="0" err="1"/>
              <a:t>tra</a:t>
            </a:r>
            <a:r>
              <a:rPr lang="en-US" sz="1600" dirty="0"/>
              <a:t> </a:t>
            </a:r>
            <a:r>
              <a:rPr lang="en-US" sz="1600" dirty="0" err="1"/>
              <a:t>xem</a:t>
            </a:r>
            <a:r>
              <a:rPr lang="en-US" sz="1600" dirty="0"/>
              <a:t> </a:t>
            </a:r>
            <a:r>
              <a:rPr lang="en-US" sz="1600" dirty="0" err="1"/>
              <a:t>các</a:t>
            </a:r>
            <a:r>
              <a:rPr lang="en-US" sz="1600" dirty="0"/>
              <a:t> </a:t>
            </a:r>
            <a:r>
              <a:rPr lang="en-US" sz="1600" dirty="0" err="1"/>
              <a:t>yêu</a:t>
            </a:r>
            <a:r>
              <a:rPr lang="en-US" sz="1600" dirty="0"/>
              <a:t> </a:t>
            </a:r>
            <a:r>
              <a:rPr lang="en-US" sz="1600" dirty="0" err="1"/>
              <a:t>cầu</a:t>
            </a:r>
            <a:r>
              <a:rPr lang="en-US" sz="1600" dirty="0"/>
              <a:t> </a:t>
            </a:r>
            <a:r>
              <a:rPr lang="en-US" sz="1600" dirty="0" err="1"/>
              <a:t>này</a:t>
            </a:r>
            <a:r>
              <a:rPr lang="en-US" sz="1600" dirty="0"/>
              <a:t> </a:t>
            </a:r>
            <a:r>
              <a:rPr lang="en-US" sz="1600" dirty="0" err="1"/>
              <a:t>đã</a:t>
            </a:r>
            <a:r>
              <a:rPr lang="en-US" sz="1600" dirty="0"/>
              <a:t> </a:t>
            </a:r>
            <a:r>
              <a:rPr lang="en-US" sz="1600" dirty="0" err="1"/>
              <a:t>được</a:t>
            </a:r>
            <a:r>
              <a:rPr lang="en-US" sz="1600" dirty="0"/>
              <a:t> </a:t>
            </a:r>
            <a:r>
              <a:rPr lang="en-US" sz="1600" dirty="0" err="1"/>
              <a:t>thỏa</a:t>
            </a:r>
            <a:r>
              <a:rPr lang="en-US" sz="1600" dirty="0"/>
              <a:t> </a:t>
            </a:r>
            <a:r>
              <a:rPr lang="en-US" sz="1600" dirty="0" err="1"/>
              <a:t>mãn</a:t>
            </a:r>
            <a:r>
              <a:rPr lang="en-US" sz="1600" dirty="0"/>
              <a:t> </a:t>
            </a:r>
            <a:r>
              <a:rPr lang="en-US" sz="1600" dirty="0" err="1"/>
              <a:t>chưa</a:t>
            </a:r>
            <a:r>
              <a:rPr lang="en-US" sz="1600" dirty="0"/>
              <a:t>, </a:t>
            </a:r>
            <a:r>
              <a:rPr lang="en-US" sz="1600" dirty="0" err="1"/>
              <a:t>bạn</a:t>
            </a:r>
            <a:r>
              <a:rPr lang="en-US" sz="1600" dirty="0"/>
              <a:t> </a:t>
            </a:r>
            <a:r>
              <a:rPr lang="en-US" sz="1600" dirty="0" err="1"/>
              <a:t>cần</a:t>
            </a:r>
            <a:r>
              <a:rPr lang="en-US" sz="1600" dirty="0"/>
              <a:t> </a:t>
            </a:r>
            <a:r>
              <a:rPr lang="en-US" sz="1600" dirty="0" err="1"/>
              <a:t>phát</a:t>
            </a:r>
            <a:r>
              <a:rPr lang="en-US" sz="1600" dirty="0"/>
              <a:t> </a:t>
            </a:r>
            <a:r>
              <a:rPr lang="en-US" sz="1600" dirty="0" err="1"/>
              <a:t>triển</a:t>
            </a:r>
            <a:r>
              <a:rPr lang="en-US" sz="1600" dirty="0"/>
              <a:t> </a:t>
            </a:r>
            <a:r>
              <a:rPr lang="en-US" sz="1600" dirty="0" err="1"/>
              <a:t>một</a:t>
            </a:r>
            <a:r>
              <a:rPr lang="en-US" sz="1600" dirty="0"/>
              <a:t> </a:t>
            </a:r>
            <a:r>
              <a:rPr lang="en-US" sz="1600" dirty="0" err="1"/>
              <a:t>số</a:t>
            </a:r>
            <a:r>
              <a:rPr lang="en-US" sz="1600" dirty="0"/>
              <a:t> </a:t>
            </a:r>
            <a:r>
              <a:rPr lang="en-US" sz="1600" dirty="0" err="1"/>
              <a:t>kiểm</a:t>
            </a:r>
            <a:r>
              <a:rPr lang="en-US" sz="1600" dirty="0"/>
              <a:t> </a:t>
            </a:r>
            <a:r>
              <a:rPr lang="en-US" sz="1600" dirty="0" err="1"/>
              <a:t>thử</a:t>
            </a:r>
            <a:r>
              <a:rPr lang="en-US" sz="1600" dirty="0"/>
              <a:t> </a:t>
            </a:r>
            <a:r>
              <a:rPr lang="en-US" sz="1600" dirty="0" err="1"/>
              <a:t>liên</a:t>
            </a:r>
            <a:r>
              <a:rPr lang="en-US" sz="1600" dirty="0"/>
              <a:t> </a:t>
            </a:r>
            <a:r>
              <a:rPr lang="en-US" sz="1600" dirty="0" err="1"/>
              <a:t>quan</a:t>
            </a:r>
            <a:endParaRPr lang="en-US" sz="1600" dirty="0"/>
          </a:p>
          <a:p>
            <a:pPr lvl="4" algn="just"/>
            <a:r>
              <a:rPr lang="en-US" sz="1600" dirty="0" err="1"/>
              <a:t>Thiết</a:t>
            </a:r>
            <a:r>
              <a:rPr lang="en-US" sz="1600" dirty="0"/>
              <a:t> </a:t>
            </a:r>
            <a:r>
              <a:rPr lang="en-US" sz="1600" dirty="0" err="1"/>
              <a:t>lập</a:t>
            </a:r>
            <a:r>
              <a:rPr lang="en-US" sz="1600" dirty="0"/>
              <a:t> </a:t>
            </a:r>
            <a:r>
              <a:rPr lang="en-US" sz="1600" dirty="0" err="1"/>
              <a:t>hồ</a:t>
            </a:r>
            <a:r>
              <a:rPr lang="en-US" sz="1600" dirty="0"/>
              <a:t> </a:t>
            </a:r>
            <a:r>
              <a:rPr lang="en-US" sz="1600" dirty="0" err="1"/>
              <a:t>sơ</a:t>
            </a:r>
            <a:r>
              <a:rPr lang="en-US" sz="1600" dirty="0"/>
              <a:t> </a:t>
            </a:r>
            <a:r>
              <a:rPr lang="en-US" sz="1600" dirty="0" err="1"/>
              <a:t>bệnh</a:t>
            </a:r>
            <a:r>
              <a:rPr lang="en-US" sz="1600" dirty="0"/>
              <a:t> </a:t>
            </a:r>
            <a:r>
              <a:rPr lang="en-US" sz="1600" dirty="0" err="1"/>
              <a:t>nhân</a:t>
            </a:r>
            <a:r>
              <a:rPr lang="en-US" sz="1600" dirty="0"/>
              <a:t> </a:t>
            </a:r>
            <a:r>
              <a:rPr lang="en-US" sz="1600" dirty="0" err="1"/>
              <a:t>không</a:t>
            </a:r>
            <a:r>
              <a:rPr lang="en-US" sz="1600" dirty="0"/>
              <a:t> </a:t>
            </a:r>
            <a:r>
              <a:rPr lang="en-US" sz="1600" dirty="0" err="1"/>
              <a:t>có</a:t>
            </a:r>
            <a:r>
              <a:rPr lang="en-US" sz="1600" dirty="0"/>
              <a:t> </a:t>
            </a:r>
            <a:r>
              <a:rPr lang="en-US" sz="1600" dirty="0" err="1"/>
              <a:t>dị</a:t>
            </a:r>
            <a:r>
              <a:rPr lang="en-US" sz="1600" dirty="0"/>
              <a:t> </a:t>
            </a:r>
            <a:r>
              <a:rPr lang="en-US" sz="1600" dirty="0" err="1"/>
              <a:t>ứng</a:t>
            </a:r>
            <a:r>
              <a:rPr lang="en-US" sz="1600" dirty="0"/>
              <a:t> </a:t>
            </a:r>
            <a:r>
              <a:rPr lang="en-US" sz="1600" dirty="0" err="1"/>
              <a:t>được</a:t>
            </a:r>
            <a:r>
              <a:rPr lang="en-US" sz="1600" dirty="0"/>
              <a:t> </a:t>
            </a:r>
            <a:r>
              <a:rPr lang="en-US" sz="1600" dirty="0" err="1"/>
              <a:t>biết</a:t>
            </a:r>
            <a:r>
              <a:rPr lang="en-US" sz="1600" dirty="0"/>
              <a:t> </a:t>
            </a:r>
            <a:r>
              <a:rPr lang="en-US" sz="1600" dirty="0" err="1"/>
              <a:t>đến</a:t>
            </a:r>
            <a:r>
              <a:rPr lang="en-US" sz="1600" dirty="0"/>
              <a:t>. </a:t>
            </a:r>
            <a:r>
              <a:rPr lang="en-US" sz="1600" dirty="0" err="1"/>
              <a:t>Kê</a:t>
            </a:r>
            <a:r>
              <a:rPr lang="en-US" sz="1600" dirty="0"/>
              <a:t> </a:t>
            </a:r>
            <a:r>
              <a:rPr lang="en-US" sz="1600" dirty="0" err="1"/>
              <a:t>đơn</a:t>
            </a:r>
            <a:r>
              <a:rPr lang="en-US" sz="1600" dirty="0"/>
              <a:t> </a:t>
            </a:r>
            <a:r>
              <a:rPr lang="en-US" sz="1600" dirty="0" err="1"/>
              <a:t>thuốc</a:t>
            </a:r>
            <a:r>
              <a:rPr lang="en-US" sz="1600" dirty="0"/>
              <a:t> </a:t>
            </a:r>
            <a:r>
              <a:rPr lang="en-US" sz="1600" dirty="0" err="1"/>
              <a:t>cho</a:t>
            </a:r>
            <a:r>
              <a:rPr lang="en-US" sz="1600" dirty="0"/>
              <a:t> </a:t>
            </a:r>
            <a:r>
              <a:rPr lang="en-US" sz="1600" dirty="0" err="1"/>
              <a:t>dị</a:t>
            </a:r>
            <a:r>
              <a:rPr lang="en-US" sz="1600" dirty="0"/>
              <a:t> </a:t>
            </a:r>
            <a:r>
              <a:rPr lang="en-US" sz="1600" dirty="0" err="1"/>
              <a:t>ứng</a:t>
            </a:r>
            <a:r>
              <a:rPr lang="en-US" sz="1600" dirty="0"/>
              <a:t> </a:t>
            </a:r>
            <a:r>
              <a:rPr lang="en-US" sz="1600" dirty="0" err="1"/>
              <a:t>được</a:t>
            </a:r>
            <a:r>
              <a:rPr lang="en-US" sz="1600" dirty="0"/>
              <a:t> </a:t>
            </a:r>
            <a:r>
              <a:rPr lang="en-US" sz="1600" dirty="0" err="1"/>
              <a:t>biết</a:t>
            </a:r>
            <a:r>
              <a:rPr lang="en-US" sz="1600" dirty="0"/>
              <a:t> </a:t>
            </a:r>
            <a:r>
              <a:rPr lang="en-US" sz="1600" dirty="0" err="1"/>
              <a:t>là</a:t>
            </a:r>
            <a:r>
              <a:rPr lang="en-US" sz="1600" dirty="0"/>
              <a:t> </a:t>
            </a:r>
            <a:r>
              <a:rPr lang="en-US" sz="1600" dirty="0" err="1"/>
              <a:t>tồn</a:t>
            </a:r>
            <a:r>
              <a:rPr lang="en-US" sz="1600" dirty="0"/>
              <a:t> </a:t>
            </a:r>
            <a:r>
              <a:rPr lang="en-US" sz="1600" dirty="0" err="1"/>
              <a:t>tại</a:t>
            </a:r>
            <a:r>
              <a:rPr lang="en-US" sz="1600" dirty="0"/>
              <a:t>. </a:t>
            </a:r>
            <a:r>
              <a:rPr lang="en-US" sz="1600" dirty="0" err="1"/>
              <a:t>Kiểm</a:t>
            </a:r>
            <a:r>
              <a:rPr lang="en-US" sz="1600" dirty="0"/>
              <a:t> </a:t>
            </a:r>
            <a:r>
              <a:rPr lang="en-US" sz="1600" dirty="0" err="1"/>
              <a:t>tra</a:t>
            </a:r>
            <a:r>
              <a:rPr lang="en-US" sz="1600" dirty="0"/>
              <a:t> </a:t>
            </a:r>
            <a:r>
              <a:rPr lang="en-US" sz="1600" dirty="0" err="1"/>
              <a:t>xem</a:t>
            </a:r>
            <a:r>
              <a:rPr lang="en-US" sz="1600" dirty="0"/>
              <a:t> </a:t>
            </a:r>
            <a:r>
              <a:rPr lang="en-US" sz="1600" dirty="0" err="1"/>
              <a:t>thông</a:t>
            </a:r>
            <a:r>
              <a:rPr lang="en-US" sz="1600" dirty="0"/>
              <a:t> </a:t>
            </a:r>
            <a:r>
              <a:rPr lang="en-US" sz="1600" dirty="0" err="1"/>
              <a:t>điệp</a:t>
            </a:r>
            <a:r>
              <a:rPr lang="en-US" sz="1600" dirty="0"/>
              <a:t> </a:t>
            </a:r>
            <a:r>
              <a:rPr lang="en-US" sz="1600" dirty="0" err="1"/>
              <a:t>cảnh</a:t>
            </a:r>
            <a:r>
              <a:rPr lang="en-US" sz="1600" dirty="0"/>
              <a:t> </a:t>
            </a:r>
            <a:r>
              <a:rPr lang="en-US" sz="1600" dirty="0" err="1"/>
              <a:t>báo</a:t>
            </a:r>
            <a:r>
              <a:rPr lang="en-US" sz="1600" dirty="0"/>
              <a:t> </a:t>
            </a:r>
            <a:r>
              <a:rPr lang="en-US" sz="1600" dirty="0" err="1"/>
              <a:t>không</a:t>
            </a:r>
            <a:r>
              <a:rPr lang="en-US" sz="1600" dirty="0"/>
              <a:t> </a:t>
            </a:r>
            <a:r>
              <a:rPr lang="en-US" sz="1600" dirty="0" err="1"/>
              <a:t>được</a:t>
            </a:r>
            <a:r>
              <a:rPr lang="en-US" sz="1600" dirty="0"/>
              <a:t> </a:t>
            </a:r>
            <a:r>
              <a:rPr lang="en-US" sz="1600" dirty="0" err="1"/>
              <a:t>hệ</a:t>
            </a:r>
            <a:r>
              <a:rPr lang="en-US" sz="1600" dirty="0"/>
              <a:t> </a:t>
            </a:r>
            <a:r>
              <a:rPr lang="en-US" sz="1600" dirty="0" err="1"/>
              <a:t>thống</a:t>
            </a:r>
            <a:r>
              <a:rPr lang="en-US" sz="1600" dirty="0"/>
              <a:t> </a:t>
            </a:r>
            <a:r>
              <a:rPr lang="en-US" sz="1600" dirty="0" err="1"/>
              <a:t>đưa</a:t>
            </a:r>
            <a:r>
              <a:rPr lang="en-US" sz="1600" dirty="0"/>
              <a:t> ra.</a:t>
            </a:r>
          </a:p>
          <a:p>
            <a:pPr lvl="4" algn="just"/>
            <a:r>
              <a:rPr lang="en-US" sz="1600" dirty="0" err="1"/>
              <a:t>Thiết</a:t>
            </a:r>
            <a:r>
              <a:rPr lang="en-US" sz="1600" dirty="0"/>
              <a:t> </a:t>
            </a:r>
            <a:r>
              <a:rPr lang="en-US" sz="1600" dirty="0" err="1"/>
              <a:t>lập</a:t>
            </a:r>
            <a:r>
              <a:rPr lang="en-US" sz="1600" dirty="0"/>
              <a:t> </a:t>
            </a:r>
            <a:r>
              <a:rPr lang="en-US" sz="1600" dirty="0" err="1"/>
              <a:t>hồ</a:t>
            </a:r>
            <a:r>
              <a:rPr lang="en-US" sz="1600" dirty="0"/>
              <a:t> </a:t>
            </a:r>
            <a:r>
              <a:rPr lang="en-US" sz="1600" dirty="0" err="1"/>
              <a:t>sơ</a:t>
            </a:r>
            <a:r>
              <a:rPr lang="en-US" sz="1600" dirty="0"/>
              <a:t> </a:t>
            </a:r>
            <a:r>
              <a:rPr lang="en-US" sz="1600" dirty="0" err="1"/>
              <a:t>bệnh</a:t>
            </a:r>
            <a:r>
              <a:rPr lang="en-US" sz="1600" dirty="0"/>
              <a:t> </a:t>
            </a:r>
            <a:r>
              <a:rPr lang="en-US" sz="1600" dirty="0" err="1"/>
              <a:t>nhân</a:t>
            </a:r>
            <a:r>
              <a:rPr lang="en-US" sz="1600" dirty="0"/>
              <a:t> </a:t>
            </a:r>
            <a:r>
              <a:rPr lang="en-US" sz="1600" dirty="0" err="1"/>
              <a:t>bị</a:t>
            </a:r>
            <a:r>
              <a:rPr lang="en-US" sz="1600" dirty="0"/>
              <a:t> </a:t>
            </a:r>
            <a:r>
              <a:rPr lang="en-US" sz="1600" dirty="0" err="1"/>
              <a:t>dị</a:t>
            </a:r>
            <a:r>
              <a:rPr lang="en-US" sz="1600" dirty="0"/>
              <a:t> </a:t>
            </a:r>
            <a:r>
              <a:rPr lang="en-US" sz="1600" dirty="0" err="1"/>
              <a:t>ứng</a:t>
            </a:r>
            <a:r>
              <a:rPr lang="en-US" sz="1600" dirty="0"/>
              <a:t> </a:t>
            </a:r>
            <a:r>
              <a:rPr lang="en-US" sz="1600" dirty="0" err="1"/>
              <a:t>đã</a:t>
            </a:r>
            <a:r>
              <a:rPr lang="en-US" sz="1600" dirty="0"/>
              <a:t> </a:t>
            </a:r>
            <a:r>
              <a:rPr lang="en-US" sz="1600" dirty="0" err="1"/>
              <a:t>biết</a:t>
            </a:r>
            <a:r>
              <a:rPr lang="en-US" sz="1600" dirty="0"/>
              <a:t>. </a:t>
            </a:r>
            <a:r>
              <a:rPr lang="en-US" sz="1600" dirty="0" err="1"/>
              <a:t>Kê</a:t>
            </a:r>
            <a:r>
              <a:rPr lang="en-US" sz="1600" dirty="0"/>
              <a:t> </a:t>
            </a:r>
            <a:r>
              <a:rPr lang="en-US" sz="1600" dirty="0" err="1"/>
              <a:t>toa</a:t>
            </a:r>
            <a:r>
              <a:rPr lang="en-US" sz="1600" dirty="0"/>
              <a:t> </a:t>
            </a:r>
            <a:r>
              <a:rPr lang="en-US" sz="1600" dirty="0" err="1"/>
              <a:t>thuốc</a:t>
            </a:r>
            <a:r>
              <a:rPr lang="en-US" sz="1600" dirty="0"/>
              <a:t> </a:t>
            </a:r>
            <a:r>
              <a:rPr lang="en-US" sz="1600" dirty="0" err="1"/>
              <a:t>mà</a:t>
            </a:r>
            <a:r>
              <a:rPr lang="en-US" sz="1600" dirty="0"/>
              <a:t> </a:t>
            </a:r>
            <a:r>
              <a:rPr lang="en-US" sz="1600" dirty="0" err="1"/>
              <a:t>bệnh</a:t>
            </a:r>
            <a:r>
              <a:rPr lang="en-US" sz="1600" dirty="0"/>
              <a:t> </a:t>
            </a:r>
            <a:r>
              <a:rPr lang="en-US" sz="1600" dirty="0" err="1"/>
              <a:t>nhân</a:t>
            </a:r>
            <a:r>
              <a:rPr lang="en-US" sz="1600" dirty="0"/>
              <a:t> </a:t>
            </a:r>
            <a:r>
              <a:rPr lang="en-US" sz="1600" dirty="0" err="1"/>
              <a:t>bị</a:t>
            </a:r>
            <a:r>
              <a:rPr lang="en-US" sz="1600" dirty="0"/>
              <a:t> </a:t>
            </a:r>
            <a:r>
              <a:rPr lang="en-US" sz="1600" dirty="0" err="1"/>
              <a:t>dị</a:t>
            </a:r>
            <a:r>
              <a:rPr lang="en-US" sz="1600" dirty="0"/>
              <a:t> </a:t>
            </a:r>
            <a:r>
              <a:rPr lang="en-US" sz="1600" dirty="0" err="1"/>
              <a:t>ứng</a:t>
            </a:r>
            <a:r>
              <a:rPr lang="en-US" sz="1600" dirty="0"/>
              <a:t> </a:t>
            </a:r>
            <a:r>
              <a:rPr lang="en-US" sz="1600" dirty="0" err="1"/>
              <a:t>và</a:t>
            </a:r>
            <a:r>
              <a:rPr lang="en-US" sz="1600" dirty="0"/>
              <a:t> </a:t>
            </a:r>
            <a:r>
              <a:rPr lang="en-US" sz="1600" dirty="0" err="1"/>
              <a:t>kiểm</a:t>
            </a:r>
            <a:r>
              <a:rPr lang="en-US" sz="1600" dirty="0"/>
              <a:t> </a:t>
            </a:r>
            <a:r>
              <a:rPr lang="en-US" sz="1600" dirty="0" err="1"/>
              <a:t>tra</a:t>
            </a:r>
            <a:r>
              <a:rPr lang="en-US" sz="1600" dirty="0"/>
              <a:t> </a:t>
            </a:r>
            <a:r>
              <a:rPr lang="en-US" sz="1600" dirty="0" err="1"/>
              <a:t>xem</a:t>
            </a:r>
            <a:r>
              <a:rPr lang="en-US" sz="1600" dirty="0"/>
              <a:t> </a:t>
            </a:r>
            <a:r>
              <a:rPr lang="en-US" sz="1600" dirty="0" err="1"/>
              <a:t>cảnh</a:t>
            </a:r>
            <a:r>
              <a:rPr lang="en-US" sz="1600" dirty="0"/>
              <a:t> </a:t>
            </a:r>
            <a:r>
              <a:rPr lang="en-US" sz="1600" dirty="0" err="1"/>
              <a:t>báo</a:t>
            </a:r>
            <a:r>
              <a:rPr lang="en-US" sz="1600" dirty="0"/>
              <a:t> </a:t>
            </a:r>
            <a:r>
              <a:rPr lang="en-US" sz="1600" dirty="0" err="1"/>
              <a:t>có</a:t>
            </a:r>
            <a:r>
              <a:rPr lang="en-US" sz="1600" dirty="0"/>
              <a:t> </a:t>
            </a:r>
            <a:r>
              <a:rPr lang="en-US" sz="1600" dirty="0" err="1"/>
              <a:t>được</a:t>
            </a:r>
            <a:r>
              <a:rPr lang="en-US" sz="1600" dirty="0"/>
              <a:t> </a:t>
            </a:r>
            <a:r>
              <a:rPr lang="en-US" sz="1600" dirty="0" err="1"/>
              <a:t>đưa</a:t>
            </a:r>
            <a:r>
              <a:rPr lang="en-US" sz="1600" dirty="0"/>
              <a:t> ra </a:t>
            </a:r>
            <a:r>
              <a:rPr lang="en-US" sz="1600" dirty="0" err="1"/>
              <a:t>bởi</a:t>
            </a:r>
            <a:r>
              <a:rPr lang="en-US" sz="1600" dirty="0"/>
              <a:t> </a:t>
            </a:r>
            <a:r>
              <a:rPr lang="en-US" sz="1600" dirty="0" err="1"/>
              <a:t>hệ</a:t>
            </a:r>
            <a:r>
              <a:rPr lang="en-US" sz="1600" dirty="0"/>
              <a:t> </a:t>
            </a:r>
            <a:r>
              <a:rPr lang="en-US" sz="1600" dirty="0" err="1"/>
              <a:t>thống</a:t>
            </a:r>
            <a:r>
              <a:rPr lang="en-US" sz="1600" dirty="0"/>
              <a:t> </a:t>
            </a:r>
            <a:r>
              <a:rPr lang="en-US" sz="1600" dirty="0" err="1"/>
              <a:t>không</a:t>
            </a:r>
            <a:r>
              <a:rPr lang="en-US" sz="1600" dirty="0"/>
              <a:t>?</a:t>
            </a:r>
          </a:p>
          <a:p>
            <a:pPr lvl="4" algn="just"/>
            <a:r>
              <a:rPr lang="en-US" sz="1600" dirty="0" err="1"/>
              <a:t>Thiết</a:t>
            </a:r>
            <a:r>
              <a:rPr lang="en-US" sz="1600" dirty="0"/>
              <a:t> </a:t>
            </a:r>
            <a:r>
              <a:rPr lang="en-US" sz="1600" dirty="0" err="1"/>
              <a:t>lập</a:t>
            </a:r>
            <a:r>
              <a:rPr lang="en-US" sz="1600" dirty="0"/>
              <a:t> </a:t>
            </a:r>
            <a:r>
              <a:rPr lang="en-US" sz="1600" dirty="0" err="1"/>
              <a:t>hồ</a:t>
            </a:r>
            <a:r>
              <a:rPr lang="en-US" sz="1600" dirty="0"/>
              <a:t> </a:t>
            </a:r>
            <a:r>
              <a:rPr lang="en-US" sz="1600" dirty="0" err="1"/>
              <a:t>sơ</a:t>
            </a:r>
            <a:r>
              <a:rPr lang="en-US" sz="1600" dirty="0"/>
              <a:t> </a:t>
            </a:r>
            <a:r>
              <a:rPr lang="en-US" sz="1600" dirty="0" err="1"/>
              <a:t>bệnh</a:t>
            </a:r>
            <a:r>
              <a:rPr lang="en-US" sz="1600" dirty="0"/>
              <a:t> </a:t>
            </a:r>
            <a:r>
              <a:rPr lang="en-US" sz="1600" dirty="0" err="1"/>
              <a:t>nhân</a:t>
            </a:r>
            <a:r>
              <a:rPr lang="en-US" sz="1600" dirty="0"/>
              <a:t> </a:t>
            </a:r>
            <a:r>
              <a:rPr lang="en-US" sz="1600" dirty="0" err="1"/>
              <a:t>trong</a:t>
            </a:r>
            <a:r>
              <a:rPr lang="en-US" sz="1600" dirty="0"/>
              <a:t> </a:t>
            </a:r>
            <a:r>
              <a:rPr lang="en-US" sz="1600" dirty="0" err="1"/>
              <a:t>đó</a:t>
            </a:r>
            <a:r>
              <a:rPr lang="en-US" sz="1600" dirty="0"/>
              <a:t> </a:t>
            </a:r>
            <a:r>
              <a:rPr lang="en-US" sz="1600" dirty="0" err="1"/>
              <a:t>ghi</a:t>
            </a:r>
            <a:r>
              <a:rPr lang="en-US" sz="1600" dirty="0"/>
              <a:t> </a:t>
            </a:r>
            <a:r>
              <a:rPr lang="en-US" sz="1600" dirty="0" err="1"/>
              <a:t>nhận</a:t>
            </a:r>
            <a:r>
              <a:rPr lang="en-US" sz="1600" dirty="0"/>
              <a:t> </a:t>
            </a:r>
            <a:r>
              <a:rPr lang="en-US" sz="1600" dirty="0" err="1"/>
              <a:t>dị</a:t>
            </a:r>
            <a:r>
              <a:rPr lang="en-US" sz="1600" dirty="0"/>
              <a:t> </a:t>
            </a:r>
            <a:r>
              <a:rPr lang="en-US" sz="1600" dirty="0" err="1"/>
              <a:t>ứng</a:t>
            </a:r>
            <a:r>
              <a:rPr lang="en-US" sz="1600" dirty="0"/>
              <a:t> </a:t>
            </a:r>
            <a:r>
              <a:rPr lang="en-US" sz="1600" dirty="0" err="1"/>
              <a:t>với</a:t>
            </a:r>
            <a:r>
              <a:rPr lang="en-US" sz="1600" dirty="0"/>
              <a:t> </a:t>
            </a:r>
            <a:r>
              <a:rPr lang="en-US" sz="1600" dirty="0" err="1"/>
              <a:t>hai</a:t>
            </a:r>
            <a:r>
              <a:rPr lang="en-US" sz="1600" dirty="0"/>
              <a:t> </a:t>
            </a:r>
            <a:r>
              <a:rPr lang="en-US" sz="1600" dirty="0" err="1"/>
              <a:t>loại</a:t>
            </a:r>
            <a:r>
              <a:rPr lang="en-US" sz="1600" dirty="0"/>
              <a:t> </a:t>
            </a:r>
            <a:r>
              <a:rPr lang="en-US" sz="1600" dirty="0" err="1"/>
              <a:t>thuốc</a:t>
            </a:r>
            <a:r>
              <a:rPr lang="en-US" sz="1600" dirty="0"/>
              <a:t> </a:t>
            </a:r>
            <a:r>
              <a:rPr lang="en-US" sz="1600" dirty="0" err="1"/>
              <a:t>trở</a:t>
            </a:r>
            <a:r>
              <a:rPr lang="en-US" sz="1600" dirty="0"/>
              <a:t> </a:t>
            </a:r>
            <a:r>
              <a:rPr lang="en-US" sz="1600" dirty="0" err="1"/>
              <a:t>lên</a:t>
            </a:r>
            <a:r>
              <a:rPr lang="en-US" sz="1600" dirty="0"/>
              <a:t>. </a:t>
            </a:r>
            <a:r>
              <a:rPr lang="en-US" sz="1600" dirty="0" err="1"/>
              <a:t>Kê</a:t>
            </a:r>
            <a:r>
              <a:rPr lang="en-US" sz="1600" dirty="0"/>
              <a:t> </a:t>
            </a:r>
            <a:r>
              <a:rPr lang="en-US" sz="1600" dirty="0" err="1"/>
              <a:t>đơn</a:t>
            </a:r>
            <a:r>
              <a:rPr lang="en-US" sz="1600" dirty="0"/>
              <a:t> </a:t>
            </a:r>
            <a:r>
              <a:rPr lang="en-US" sz="1600" dirty="0" err="1"/>
              <a:t>cả</a:t>
            </a:r>
            <a:r>
              <a:rPr lang="en-US" sz="1600" dirty="0"/>
              <a:t> </a:t>
            </a:r>
            <a:r>
              <a:rPr lang="en-US" sz="1600" dirty="0" err="1"/>
              <a:t>hai</a:t>
            </a:r>
            <a:r>
              <a:rPr lang="en-US" sz="1600" dirty="0"/>
              <a:t> </a:t>
            </a:r>
            <a:r>
              <a:rPr lang="en-US" sz="1600" dirty="0" err="1"/>
              <a:t>loại</a:t>
            </a:r>
            <a:r>
              <a:rPr lang="en-US" sz="1600" dirty="0"/>
              <a:t> </a:t>
            </a:r>
            <a:r>
              <a:rPr lang="en-US" sz="1600" dirty="0" err="1"/>
              <a:t>thuốc</a:t>
            </a:r>
            <a:r>
              <a:rPr lang="en-US" sz="1600" dirty="0"/>
              <a:t> </a:t>
            </a:r>
            <a:r>
              <a:rPr lang="en-US" sz="1600" dirty="0" err="1"/>
              <a:t>này</a:t>
            </a:r>
            <a:r>
              <a:rPr lang="en-US" sz="1600" dirty="0"/>
              <a:t> </a:t>
            </a:r>
            <a:r>
              <a:rPr lang="en-US" sz="1600" dirty="0" err="1"/>
              <a:t>một</a:t>
            </a:r>
            <a:r>
              <a:rPr lang="en-US" sz="1600" dirty="0"/>
              <a:t> </a:t>
            </a:r>
            <a:r>
              <a:rPr lang="en-US" sz="1600" dirty="0" err="1"/>
              <a:t>cách</a:t>
            </a:r>
            <a:r>
              <a:rPr lang="en-US" sz="1600" dirty="0"/>
              <a:t> </a:t>
            </a:r>
            <a:r>
              <a:rPr lang="en-US" sz="1600" dirty="0" err="1"/>
              <a:t>riêng</a:t>
            </a:r>
            <a:r>
              <a:rPr lang="en-US" sz="1600" dirty="0"/>
              <a:t> </a:t>
            </a:r>
            <a:r>
              <a:rPr lang="en-US" sz="1600" dirty="0" err="1"/>
              <a:t>biệt</a:t>
            </a:r>
            <a:r>
              <a:rPr lang="en-US" sz="1600" dirty="0"/>
              <a:t> </a:t>
            </a:r>
            <a:r>
              <a:rPr lang="en-US" sz="1600" dirty="0" err="1"/>
              <a:t>và</a:t>
            </a:r>
            <a:r>
              <a:rPr lang="en-US" sz="1600" dirty="0"/>
              <a:t> </a:t>
            </a:r>
            <a:r>
              <a:rPr lang="en-US" sz="1600" dirty="0" err="1"/>
              <a:t>kiểm</a:t>
            </a:r>
            <a:r>
              <a:rPr lang="en-US" sz="1600" dirty="0"/>
              <a:t> </a:t>
            </a:r>
            <a:r>
              <a:rPr lang="en-US" sz="1600" dirty="0" err="1"/>
              <a:t>tra</a:t>
            </a:r>
            <a:r>
              <a:rPr lang="en-US" sz="1600" dirty="0"/>
              <a:t> </a:t>
            </a:r>
            <a:r>
              <a:rPr lang="en-US" sz="1600" dirty="0" err="1"/>
              <a:t>xem</a:t>
            </a:r>
            <a:r>
              <a:rPr lang="en-US" sz="1600" dirty="0"/>
              <a:t> </a:t>
            </a:r>
            <a:r>
              <a:rPr lang="en-US" sz="1600" dirty="0" err="1"/>
              <a:t>cảnh</a:t>
            </a:r>
            <a:r>
              <a:rPr lang="en-US" sz="1600" dirty="0"/>
              <a:t> </a:t>
            </a:r>
            <a:r>
              <a:rPr lang="en-US" sz="1600" dirty="0" err="1"/>
              <a:t>báo</a:t>
            </a:r>
            <a:r>
              <a:rPr lang="en-US" sz="1600" dirty="0"/>
              <a:t> </a:t>
            </a:r>
            <a:r>
              <a:rPr lang="en-US" sz="1600" dirty="0" err="1"/>
              <a:t>chính</a:t>
            </a:r>
            <a:r>
              <a:rPr lang="en-US" sz="1600" dirty="0"/>
              <a:t> </a:t>
            </a:r>
            <a:r>
              <a:rPr lang="en-US" sz="1600" dirty="0" err="1"/>
              <a:t>xác</a:t>
            </a:r>
            <a:r>
              <a:rPr lang="en-US" sz="1600" dirty="0"/>
              <a:t> </a:t>
            </a:r>
            <a:r>
              <a:rPr lang="en-US" sz="1600" dirty="0" err="1"/>
              <a:t>cho</a:t>
            </a:r>
            <a:r>
              <a:rPr lang="en-US" sz="1600" dirty="0"/>
              <a:t> </a:t>
            </a:r>
            <a:r>
              <a:rPr lang="en-US" sz="1600" dirty="0" err="1"/>
              <a:t>từng</a:t>
            </a:r>
            <a:r>
              <a:rPr lang="en-US" sz="1600" dirty="0"/>
              <a:t> </a:t>
            </a:r>
            <a:r>
              <a:rPr lang="en-US" sz="1600" dirty="0" err="1"/>
              <a:t>loại</a:t>
            </a:r>
            <a:r>
              <a:rPr lang="en-US" sz="1600" dirty="0"/>
              <a:t> </a:t>
            </a:r>
            <a:r>
              <a:rPr lang="en-US" sz="1600" dirty="0" err="1"/>
              <a:t>thuốc</a:t>
            </a:r>
            <a:r>
              <a:rPr lang="en-US" sz="1600" dirty="0"/>
              <a:t> </a:t>
            </a:r>
            <a:r>
              <a:rPr lang="en-US" sz="1600" dirty="0" err="1"/>
              <a:t>được</a:t>
            </a:r>
            <a:r>
              <a:rPr lang="en-US" sz="1600" dirty="0"/>
              <a:t> </a:t>
            </a:r>
            <a:r>
              <a:rPr lang="en-US" sz="1600" dirty="0" err="1"/>
              <a:t>đưa</a:t>
            </a:r>
            <a:r>
              <a:rPr lang="en-US" sz="1600" dirty="0"/>
              <a:t> ra.</a:t>
            </a:r>
          </a:p>
          <a:p>
            <a:pPr lvl="4" algn="just"/>
            <a:r>
              <a:rPr lang="en-US" sz="1600" dirty="0" err="1"/>
              <a:t>Kê</a:t>
            </a:r>
            <a:r>
              <a:rPr lang="en-US" sz="1600" dirty="0"/>
              <a:t> </a:t>
            </a:r>
            <a:r>
              <a:rPr lang="en-US" sz="1600" dirty="0" err="1"/>
              <a:t>toa</a:t>
            </a:r>
            <a:r>
              <a:rPr lang="en-US" sz="1600" dirty="0"/>
              <a:t> </a:t>
            </a:r>
            <a:r>
              <a:rPr lang="en-US" sz="1600" dirty="0" err="1"/>
              <a:t>hai</a:t>
            </a:r>
            <a:r>
              <a:rPr lang="en-US" sz="1600" dirty="0"/>
              <a:t> </a:t>
            </a:r>
            <a:r>
              <a:rPr lang="en-US" sz="1600" dirty="0" err="1"/>
              <a:t>loại</a:t>
            </a:r>
            <a:r>
              <a:rPr lang="en-US" sz="1600" dirty="0"/>
              <a:t> </a:t>
            </a:r>
            <a:r>
              <a:rPr lang="en-US" sz="1600" dirty="0" err="1"/>
              <a:t>thuốc</a:t>
            </a:r>
            <a:r>
              <a:rPr lang="en-US" sz="1600" dirty="0"/>
              <a:t> </a:t>
            </a:r>
            <a:r>
              <a:rPr lang="en-US" sz="1600" dirty="0" err="1"/>
              <a:t>mà</a:t>
            </a:r>
            <a:r>
              <a:rPr lang="en-US" sz="1600" dirty="0"/>
              <a:t> </a:t>
            </a:r>
            <a:r>
              <a:rPr lang="en-US" sz="1600" dirty="0" err="1"/>
              <a:t>bệnh</a:t>
            </a:r>
            <a:r>
              <a:rPr lang="en-US" sz="1600" dirty="0"/>
              <a:t> </a:t>
            </a:r>
            <a:r>
              <a:rPr lang="en-US" sz="1600" dirty="0" err="1"/>
              <a:t>nhân</a:t>
            </a:r>
            <a:r>
              <a:rPr lang="en-US" sz="1600" dirty="0"/>
              <a:t> </a:t>
            </a:r>
            <a:r>
              <a:rPr lang="en-US" sz="1600" dirty="0" err="1"/>
              <a:t>bị</a:t>
            </a:r>
            <a:r>
              <a:rPr lang="en-US" sz="1600" dirty="0"/>
              <a:t> </a:t>
            </a:r>
            <a:r>
              <a:rPr lang="en-US" sz="1600" dirty="0" err="1"/>
              <a:t>dị</a:t>
            </a:r>
            <a:r>
              <a:rPr lang="en-US" sz="1600" dirty="0"/>
              <a:t> </a:t>
            </a:r>
            <a:r>
              <a:rPr lang="en-US" sz="1600" dirty="0" err="1"/>
              <a:t>ứng</a:t>
            </a:r>
            <a:r>
              <a:rPr lang="en-US" sz="1600" dirty="0"/>
              <a:t>. </a:t>
            </a:r>
            <a:r>
              <a:rPr lang="en-US" sz="1600" dirty="0" err="1"/>
              <a:t>Kiểm</a:t>
            </a:r>
            <a:r>
              <a:rPr lang="en-US" sz="1600" dirty="0"/>
              <a:t> </a:t>
            </a:r>
            <a:r>
              <a:rPr lang="en-US" sz="1600" dirty="0" err="1"/>
              <a:t>tra</a:t>
            </a:r>
            <a:r>
              <a:rPr lang="en-US" sz="1600" dirty="0"/>
              <a:t> </a:t>
            </a:r>
            <a:r>
              <a:rPr lang="en-US" sz="1600" dirty="0" err="1"/>
              <a:t>xem</a:t>
            </a:r>
            <a:r>
              <a:rPr lang="en-US" sz="1600" dirty="0"/>
              <a:t> </a:t>
            </a:r>
            <a:r>
              <a:rPr lang="en-US" sz="1600" dirty="0" err="1"/>
              <a:t>hai</a:t>
            </a:r>
            <a:r>
              <a:rPr lang="en-US" sz="1600" dirty="0"/>
              <a:t> </a:t>
            </a:r>
            <a:r>
              <a:rPr lang="en-US" sz="1600" dirty="0" err="1"/>
              <a:t>cảnh</a:t>
            </a:r>
            <a:r>
              <a:rPr lang="en-US" sz="1600" dirty="0"/>
              <a:t> </a:t>
            </a:r>
            <a:r>
              <a:rPr lang="en-US" sz="1600" dirty="0" err="1"/>
              <a:t>báo</a:t>
            </a:r>
            <a:r>
              <a:rPr lang="en-US" sz="1600" dirty="0"/>
              <a:t> </a:t>
            </a:r>
            <a:r>
              <a:rPr lang="en-US" sz="1600" dirty="0" err="1"/>
              <a:t>được</a:t>
            </a:r>
            <a:r>
              <a:rPr lang="en-US" sz="1600" dirty="0"/>
              <a:t> </a:t>
            </a:r>
            <a:r>
              <a:rPr lang="en-US" sz="1600" dirty="0" err="1"/>
              <a:t>đưa</a:t>
            </a:r>
            <a:r>
              <a:rPr lang="en-US" sz="1600" dirty="0"/>
              <a:t> ra </a:t>
            </a:r>
            <a:r>
              <a:rPr lang="en-US" sz="1600" dirty="0" err="1"/>
              <a:t>chính</a:t>
            </a:r>
            <a:r>
              <a:rPr lang="en-US" sz="1600" dirty="0"/>
              <a:t> </a:t>
            </a:r>
            <a:r>
              <a:rPr lang="en-US" sz="1600" dirty="0" err="1"/>
              <a:t>xác</a:t>
            </a:r>
            <a:r>
              <a:rPr lang="en-US" sz="1600" dirty="0"/>
              <a:t>.</a:t>
            </a:r>
          </a:p>
          <a:p>
            <a:pPr lvl="4" algn="just"/>
            <a:r>
              <a:rPr lang="en-US" sz="1600" dirty="0" err="1"/>
              <a:t>Kê</a:t>
            </a:r>
            <a:r>
              <a:rPr lang="en-US" sz="1600" dirty="0"/>
              <a:t> </a:t>
            </a:r>
            <a:r>
              <a:rPr lang="en-US" sz="1600" dirty="0" err="1"/>
              <a:t>đơn</a:t>
            </a:r>
            <a:r>
              <a:rPr lang="en-US" sz="1600" dirty="0"/>
              <a:t> </a:t>
            </a:r>
            <a:r>
              <a:rPr lang="en-US" sz="1600" dirty="0" err="1"/>
              <a:t>thuốc</a:t>
            </a:r>
            <a:r>
              <a:rPr lang="en-US" sz="1600" dirty="0"/>
              <a:t> </a:t>
            </a:r>
            <a:r>
              <a:rPr lang="en-US" sz="1600" dirty="0" err="1"/>
              <a:t>đưa</a:t>
            </a:r>
            <a:r>
              <a:rPr lang="en-US" sz="1600" dirty="0"/>
              <a:t> ra </a:t>
            </a:r>
            <a:r>
              <a:rPr lang="en-US" sz="1600" dirty="0" err="1"/>
              <a:t>cảnh</a:t>
            </a:r>
            <a:r>
              <a:rPr lang="en-US" sz="1600" dirty="0"/>
              <a:t> </a:t>
            </a:r>
            <a:r>
              <a:rPr lang="en-US" sz="1600" dirty="0" err="1"/>
              <a:t>báo</a:t>
            </a:r>
            <a:r>
              <a:rPr lang="en-US" sz="1600" dirty="0"/>
              <a:t> </a:t>
            </a:r>
            <a:r>
              <a:rPr lang="en-US" sz="1600" dirty="0" err="1"/>
              <a:t>và</a:t>
            </a:r>
            <a:r>
              <a:rPr lang="en-US" sz="1600" dirty="0"/>
              <a:t> </a:t>
            </a:r>
            <a:r>
              <a:rPr lang="en-US" sz="1600" dirty="0" err="1"/>
              <a:t>ghi</a:t>
            </a:r>
            <a:r>
              <a:rPr lang="en-US" sz="1600" dirty="0"/>
              <a:t> </a:t>
            </a:r>
            <a:r>
              <a:rPr lang="en-US" sz="1600" dirty="0" err="1"/>
              <a:t>đè</a:t>
            </a:r>
            <a:r>
              <a:rPr lang="en-US" sz="1600" dirty="0"/>
              <a:t> </a:t>
            </a:r>
            <a:r>
              <a:rPr lang="en-US" sz="1600" dirty="0" err="1"/>
              <a:t>cảnh</a:t>
            </a:r>
            <a:r>
              <a:rPr lang="en-US" sz="1600" dirty="0"/>
              <a:t> </a:t>
            </a:r>
            <a:r>
              <a:rPr lang="en-US" sz="1600" dirty="0" err="1"/>
              <a:t>báo</a:t>
            </a:r>
            <a:r>
              <a:rPr lang="en-US" sz="1600" dirty="0"/>
              <a:t> </a:t>
            </a:r>
            <a:r>
              <a:rPr lang="en-US" sz="1600" dirty="0" err="1"/>
              <a:t>đó</a:t>
            </a:r>
            <a:r>
              <a:rPr lang="en-US" sz="1600" dirty="0"/>
              <a:t>. </a:t>
            </a:r>
            <a:r>
              <a:rPr lang="en-US" sz="1600" dirty="0" err="1"/>
              <a:t>Kiểm</a:t>
            </a:r>
            <a:r>
              <a:rPr lang="en-US" sz="1600" dirty="0"/>
              <a:t> </a:t>
            </a:r>
            <a:r>
              <a:rPr lang="en-US" sz="1600" dirty="0" err="1"/>
              <a:t>tra</a:t>
            </a:r>
            <a:r>
              <a:rPr lang="en-US" sz="1600" dirty="0"/>
              <a:t> </a:t>
            </a:r>
            <a:r>
              <a:rPr lang="en-US" sz="1600" dirty="0" err="1"/>
              <a:t>xem</a:t>
            </a:r>
            <a:r>
              <a:rPr lang="en-US" sz="1600" dirty="0"/>
              <a:t> </a:t>
            </a:r>
            <a:r>
              <a:rPr lang="en-US" sz="1600" dirty="0" err="1"/>
              <a:t>hệ</a:t>
            </a:r>
            <a:r>
              <a:rPr lang="en-US" sz="1600" dirty="0"/>
              <a:t> </a:t>
            </a:r>
            <a:r>
              <a:rPr lang="en-US" sz="1600" dirty="0" err="1"/>
              <a:t>thống</a:t>
            </a:r>
            <a:r>
              <a:rPr lang="en-US" sz="1600" dirty="0"/>
              <a:t> </a:t>
            </a:r>
            <a:r>
              <a:rPr lang="en-US" sz="1600" dirty="0" err="1"/>
              <a:t>yêu</a:t>
            </a:r>
            <a:r>
              <a:rPr lang="en-US" sz="1600" dirty="0"/>
              <a:t> </a:t>
            </a:r>
            <a:r>
              <a:rPr lang="en-US" sz="1600" dirty="0" err="1"/>
              <a:t>cầu</a:t>
            </a:r>
            <a:r>
              <a:rPr lang="en-US" sz="1600" dirty="0"/>
              <a:t> </a:t>
            </a:r>
            <a:r>
              <a:rPr lang="en-US" sz="1600" dirty="0" err="1"/>
              <a:t>người</a:t>
            </a:r>
            <a:r>
              <a:rPr lang="en-US" sz="1600" dirty="0"/>
              <a:t> </a:t>
            </a:r>
            <a:r>
              <a:rPr lang="en-US" sz="1600" dirty="0" err="1"/>
              <a:t>dùng</a:t>
            </a:r>
            <a:r>
              <a:rPr lang="en-US" sz="1600" dirty="0"/>
              <a:t> </a:t>
            </a:r>
            <a:r>
              <a:rPr lang="en-US" sz="1600" dirty="0" err="1"/>
              <a:t>cung</a:t>
            </a:r>
            <a:r>
              <a:rPr lang="en-US" sz="1600" dirty="0"/>
              <a:t> </a:t>
            </a:r>
            <a:r>
              <a:rPr lang="en-US" sz="1600" dirty="0" err="1"/>
              <a:t>cấp</a:t>
            </a:r>
            <a:r>
              <a:rPr lang="en-US" sz="1600" dirty="0"/>
              <a:t> </a:t>
            </a:r>
            <a:r>
              <a:rPr lang="en-US" sz="1600" dirty="0" err="1"/>
              <a:t>thông</a:t>
            </a:r>
            <a:r>
              <a:rPr lang="en-US" sz="1600" dirty="0"/>
              <a:t> tin </a:t>
            </a:r>
            <a:r>
              <a:rPr lang="en-US" sz="1600" dirty="0" err="1"/>
              <a:t>giải</a:t>
            </a:r>
            <a:r>
              <a:rPr lang="en-US" sz="1600" dirty="0"/>
              <a:t> </a:t>
            </a:r>
            <a:r>
              <a:rPr lang="en-US" sz="1600" dirty="0" err="1"/>
              <a:t>thích</a:t>
            </a:r>
            <a:r>
              <a:rPr lang="en-US" sz="1600" dirty="0"/>
              <a:t> </a:t>
            </a:r>
            <a:r>
              <a:rPr lang="en-US" sz="1600" dirty="0" err="1"/>
              <a:t>lý</a:t>
            </a:r>
            <a:r>
              <a:rPr lang="en-US" sz="1600" dirty="0"/>
              <a:t> do </a:t>
            </a:r>
            <a:r>
              <a:rPr lang="en-US" sz="1600" dirty="0" err="1"/>
              <a:t>cảnh</a:t>
            </a:r>
            <a:r>
              <a:rPr lang="en-US" sz="1600" dirty="0"/>
              <a:t> </a:t>
            </a:r>
            <a:r>
              <a:rPr lang="en-US" sz="1600" dirty="0" err="1"/>
              <a:t>báo</a:t>
            </a:r>
            <a:r>
              <a:rPr lang="en-US" sz="1600" dirty="0"/>
              <a:t> </a:t>
            </a:r>
            <a:r>
              <a:rPr lang="en-US" sz="1600" dirty="0" err="1"/>
              <a:t>bị</a:t>
            </a:r>
            <a:r>
              <a:rPr lang="en-US" sz="1600" dirty="0"/>
              <a:t> </a:t>
            </a:r>
            <a:r>
              <a:rPr lang="en-US" sz="1600" dirty="0" err="1"/>
              <a:t>ghi</a:t>
            </a:r>
            <a:r>
              <a:rPr lang="en-US" sz="1600" dirty="0"/>
              <a:t> </a:t>
            </a:r>
            <a:r>
              <a:rPr lang="en-US" sz="1600" dirty="0" err="1"/>
              <a:t>đè</a:t>
            </a:r>
            <a:r>
              <a:rPr lang="en-US" sz="1600" dirty="0"/>
              <a:t>.</a:t>
            </a: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F4C4BE5-15E4-4625-AAD3-4361EE403078}"/>
              </a:ext>
            </a:extLst>
          </p:cNvPr>
          <p:cNvSpPr>
            <a:spLocks noGrp="1"/>
          </p:cNvSpPr>
          <p:nvPr>
            <p:ph type="title"/>
          </p:nvPr>
        </p:nvSpPr>
        <p:spPr/>
        <p:txBody>
          <a:bodyPr/>
          <a:lstStyle/>
          <a:p>
            <a:r>
              <a:rPr lang="en-US" dirty="0"/>
              <a:t>Scenario testing</a:t>
            </a:r>
          </a:p>
        </p:txBody>
      </p:sp>
      <p:sp>
        <p:nvSpPr>
          <p:cNvPr id="3" name="Chỗ dành sẵn cho Nội dung 2">
            <a:extLst>
              <a:ext uri="{FF2B5EF4-FFF2-40B4-BE49-F238E27FC236}">
                <a16:creationId xmlns:a16="http://schemas.microsoft.com/office/drawing/2014/main" id="{10323314-866B-47AE-B5F6-3258B77ED0B0}"/>
              </a:ext>
            </a:extLst>
          </p:cNvPr>
          <p:cNvSpPr>
            <a:spLocks noGrp="1"/>
          </p:cNvSpPr>
          <p:nvPr>
            <p:ph sz="quarter" idx="10"/>
          </p:nvPr>
        </p:nvSpPr>
        <p:spPr>
          <a:xfrm>
            <a:off x="539495" y="1300921"/>
            <a:ext cx="6128591" cy="4790389"/>
          </a:xfrm>
        </p:spPr>
        <p:txBody>
          <a:bodyPr>
            <a:normAutofit/>
          </a:bodyPr>
          <a:lstStyle/>
          <a:p>
            <a:pPr algn="just"/>
            <a:r>
              <a:rPr lang="en-US" sz="1600" dirty="0" err="1"/>
              <a:t>Kiểm</a:t>
            </a:r>
            <a:r>
              <a:rPr lang="en-US" sz="1600" dirty="0"/>
              <a:t> </a:t>
            </a:r>
            <a:r>
              <a:rPr lang="en-US" sz="1600" dirty="0" err="1"/>
              <a:t>thử</a:t>
            </a:r>
            <a:r>
              <a:rPr lang="en-US" sz="1600" dirty="0"/>
              <a:t> </a:t>
            </a:r>
            <a:r>
              <a:rPr lang="en-US" sz="1600" dirty="0" err="1"/>
              <a:t>kich</a:t>
            </a:r>
            <a:r>
              <a:rPr lang="en-US" sz="1600" dirty="0"/>
              <a:t> </a:t>
            </a:r>
            <a:r>
              <a:rPr lang="en-US" sz="1600" dirty="0" err="1"/>
              <a:t>bản</a:t>
            </a:r>
            <a:r>
              <a:rPr lang="en-US" sz="1600" dirty="0"/>
              <a:t> </a:t>
            </a:r>
            <a:r>
              <a:rPr lang="en-US" sz="1600" dirty="0" err="1"/>
              <a:t>là</a:t>
            </a:r>
            <a:r>
              <a:rPr lang="en-US" sz="1600" dirty="0"/>
              <a:t> </a:t>
            </a:r>
            <a:r>
              <a:rPr lang="en-US" sz="1600" dirty="0" err="1"/>
              <a:t>một</a:t>
            </a:r>
            <a:r>
              <a:rPr lang="en-US" sz="1600" dirty="0"/>
              <a:t> </a:t>
            </a:r>
            <a:r>
              <a:rPr lang="en-US" sz="1600" dirty="0" err="1"/>
              <a:t>cách</a:t>
            </a:r>
            <a:r>
              <a:rPr lang="en-US" sz="1600" dirty="0"/>
              <a:t> </a:t>
            </a:r>
            <a:r>
              <a:rPr lang="en-US" sz="1600" dirty="0" err="1"/>
              <a:t>tiếp</a:t>
            </a:r>
            <a:r>
              <a:rPr lang="en-US" sz="1600" dirty="0"/>
              <a:t> </a:t>
            </a:r>
            <a:r>
              <a:rPr lang="en-US" sz="1600" dirty="0" err="1"/>
              <a:t>cận</a:t>
            </a:r>
            <a:r>
              <a:rPr lang="en-US" sz="1600" dirty="0"/>
              <a:t> </a:t>
            </a:r>
            <a:r>
              <a:rPr lang="en-US" sz="1600" dirty="0" err="1"/>
              <a:t>để</a:t>
            </a:r>
            <a:r>
              <a:rPr lang="en-US" sz="1600" dirty="0"/>
              <a:t> </a:t>
            </a:r>
            <a:r>
              <a:rPr lang="en-US" sz="1600" dirty="0" err="1"/>
              <a:t>kiểm</a:t>
            </a:r>
            <a:r>
              <a:rPr lang="en-US" sz="1600" dirty="0"/>
              <a:t> </a:t>
            </a:r>
            <a:r>
              <a:rPr lang="en-US" sz="1600" dirty="0" err="1"/>
              <a:t>thử</a:t>
            </a:r>
            <a:r>
              <a:rPr lang="en-US" sz="1600" dirty="0"/>
              <a:t> </a:t>
            </a:r>
            <a:r>
              <a:rPr lang="en-US" sz="1600" dirty="0" err="1"/>
              <a:t>phát</a:t>
            </a:r>
            <a:r>
              <a:rPr lang="en-US" sz="1600" dirty="0"/>
              <a:t> </a:t>
            </a:r>
            <a:r>
              <a:rPr lang="en-US" sz="1600" dirty="0" err="1"/>
              <a:t>hành</a:t>
            </a:r>
            <a:r>
              <a:rPr lang="en-US" sz="1600" dirty="0"/>
              <a:t>, </a:t>
            </a:r>
            <a:r>
              <a:rPr lang="en-US" sz="1600" dirty="0" err="1"/>
              <a:t>theo</a:t>
            </a:r>
            <a:r>
              <a:rPr lang="en-US" sz="1600" dirty="0"/>
              <a:t> </a:t>
            </a:r>
            <a:r>
              <a:rPr lang="en-US" sz="1600" dirty="0" err="1"/>
              <a:t>đó</a:t>
            </a:r>
            <a:r>
              <a:rPr lang="en-US" sz="1600" dirty="0"/>
              <a:t> </a:t>
            </a:r>
            <a:r>
              <a:rPr lang="en-US" sz="1600" dirty="0" err="1"/>
              <a:t>bạn</a:t>
            </a:r>
            <a:r>
              <a:rPr lang="en-US" sz="1600" dirty="0"/>
              <a:t> </a:t>
            </a:r>
            <a:r>
              <a:rPr lang="en-US" sz="1600" dirty="0" err="1"/>
              <a:t>nghĩ</a:t>
            </a:r>
            <a:r>
              <a:rPr lang="en-US" sz="1600" dirty="0"/>
              <a:t> ra </a:t>
            </a:r>
            <a:r>
              <a:rPr lang="en-US" sz="1600" dirty="0" err="1"/>
              <a:t>các</a:t>
            </a:r>
            <a:r>
              <a:rPr lang="en-US" sz="1600" dirty="0"/>
              <a:t> </a:t>
            </a:r>
            <a:r>
              <a:rPr lang="en-US" sz="1600" dirty="0" err="1"/>
              <a:t>kịch</a:t>
            </a:r>
            <a:r>
              <a:rPr lang="en-US" sz="1600" dirty="0"/>
              <a:t> </a:t>
            </a:r>
            <a:r>
              <a:rPr lang="en-US" sz="1600" dirty="0" err="1"/>
              <a:t>bản</a:t>
            </a:r>
            <a:r>
              <a:rPr lang="en-US" sz="1600" dirty="0"/>
              <a:t> </a:t>
            </a:r>
            <a:r>
              <a:rPr lang="en-US" sz="1600" dirty="0" err="1"/>
              <a:t>sử</a:t>
            </a:r>
            <a:r>
              <a:rPr lang="en-US" sz="1600" dirty="0"/>
              <a:t> </a:t>
            </a:r>
            <a:r>
              <a:rPr lang="en-US" sz="1600" dirty="0" err="1"/>
              <a:t>dụng</a:t>
            </a:r>
            <a:r>
              <a:rPr lang="en-US" sz="1600" dirty="0"/>
              <a:t> </a:t>
            </a:r>
            <a:r>
              <a:rPr lang="en-US" sz="1600" dirty="0" err="1"/>
              <a:t>điển</a:t>
            </a:r>
            <a:r>
              <a:rPr lang="en-US" sz="1600" dirty="0"/>
              <a:t> </a:t>
            </a:r>
            <a:r>
              <a:rPr lang="en-US" sz="1600" dirty="0" err="1"/>
              <a:t>hình</a:t>
            </a:r>
            <a:r>
              <a:rPr lang="en-US" sz="1600" dirty="0"/>
              <a:t> </a:t>
            </a:r>
            <a:r>
              <a:rPr lang="en-US" sz="1600" dirty="0" err="1"/>
              <a:t>và</a:t>
            </a:r>
            <a:r>
              <a:rPr lang="en-US" sz="1600" dirty="0"/>
              <a:t> </a:t>
            </a:r>
            <a:r>
              <a:rPr lang="en-US" sz="1600" dirty="0" err="1"/>
              <a:t>sử</a:t>
            </a:r>
            <a:r>
              <a:rPr lang="en-US" sz="1600" dirty="0"/>
              <a:t> </a:t>
            </a:r>
            <a:r>
              <a:rPr lang="en-US" sz="1600" dirty="0" err="1"/>
              <a:t>dụng</a:t>
            </a:r>
            <a:r>
              <a:rPr lang="en-US" sz="1600" dirty="0"/>
              <a:t> </a:t>
            </a:r>
            <a:r>
              <a:rPr lang="en-US" sz="1600" dirty="0" err="1"/>
              <a:t>các</a:t>
            </a:r>
            <a:r>
              <a:rPr lang="en-US" sz="1600" dirty="0"/>
              <a:t> </a:t>
            </a:r>
            <a:r>
              <a:rPr lang="en-US" sz="1600" dirty="0" err="1"/>
              <a:t>kịch</a:t>
            </a:r>
            <a:r>
              <a:rPr lang="en-US" sz="1600" dirty="0"/>
              <a:t> </a:t>
            </a:r>
            <a:r>
              <a:rPr lang="en-US" sz="1600" dirty="0" err="1"/>
              <a:t>bản</a:t>
            </a:r>
            <a:r>
              <a:rPr lang="en-US" sz="1600" dirty="0"/>
              <a:t> </a:t>
            </a:r>
            <a:r>
              <a:rPr lang="en-US" sz="1600" dirty="0" err="1"/>
              <a:t>này</a:t>
            </a:r>
            <a:r>
              <a:rPr lang="en-US" sz="1600" dirty="0"/>
              <a:t> </a:t>
            </a:r>
            <a:r>
              <a:rPr lang="en-US" sz="1600" dirty="0" err="1"/>
              <a:t>để</a:t>
            </a:r>
            <a:r>
              <a:rPr lang="en-US" sz="1600" dirty="0"/>
              <a:t> </a:t>
            </a:r>
            <a:r>
              <a:rPr lang="en-US" sz="1600" dirty="0" err="1"/>
              <a:t>phát</a:t>
            </a:r>
            <a:r>
              <a:rPr lang="en-US" sz="1600" dirty="0"/>
              <a:t> </a:t>
            </a:r>
            <a:r>
              <a:rPr lang="en-US" sz="1600" dirty="0" err="1"/>
              <a:t>triển</a:t>
            </a:r>
            <a:r>
              <a:rPr lang="en-US" sz="1600" dirty="0"/>
              <a:t> </a:t>
            </a:r>
            <a:r>
              <a:rPr lang="en-US" sz="1600" dirty="0" err="1"/>
              <a:t>các</a:t>
            </a:r>
            <a:r>
              <a:rPr lang="en-US" sz="1600" dirty="0"/>
              <a:t> </a:t>
            </a:r>
            <a:r>
              <a:rPr lang="en-US" sz="1600" dirty="0" err="1"/>
              <a:t>trường</a:t>
            </a:r>
            <a:r>
              <a:rPr lang="en-US" sz="1600" dirty="0"/>
              <a:t> </a:t>
            </a:r>
            <a:r>
              <a:rPr lang="en-US" sz="1600" dirty="0" err="1"/>
              <a:t>hợp</a:t>
            </a:r>
            <a:r>
              <a:rPr lang="en-US" sz="1600" dirty="0"/>
              <a:t> </a:t>
            </a:r>
            <a:r>
              <a:rPr lang="en-US" sz="1600" dirty="0" err="1"/>
              <a:t>kiểm</a:t>
            </a:r>
            <a:r>
              <a:rPr lang="en-US" sz="1600" dirty="0"/>
              <a:t> </a:t>
            </a:r>
            <a:r>
              <a:rPr lang="en-US" sz="1600" dirty="0" err="1"/>
              <a:t>thử</a:t>
            </a:r>
            <a:r>
              <a:rPr lang="en-US" sz="1600" dirty="0"/>
              <a:t> </a:t>
            </a:r>
            <a:r>
              <a:rPr lang="en-US" sz="1600" dirty="0" err="1"/>
              <a:t>cho</a:t>
            </a:r>
            <a:r>
              <a:rPr lang="en-US" sz="1600" dirty="0"/>
              <a:t> </a:t>
            </a:r>
            <a:r>
              <a:rPr lang="en-US" sz="1600" dirty="0" err="1"/>
              <a:t>hệ</a:t>
            </a:r>
            <a:r>
              <a:rPr lang="en-US" sz="1600" dirty="0"/>
              <a:t> </a:t>
            </a:r>
            <a:r>
              <a:rPr lang="en-US" sz="1600" dirty="0" err="1"/>
              <a:t>thống</a:t>
            </a:r>
            <a:r>
              <a:rPr lang="en-US" sz="1600" dirty="0"/>
              <a:t>. </a:t>
            </a:r>
            <a:r>
              <a:rPr lang="en-US" sz="1600" dirty="0" err="1"/>
              <a:t>Kịch</a:t>
            </a:r>
            <a:r>
              <a:rPr lang="en-US" sz="1600" dirty="0"/>
              <a:t> </a:t>
            </a:r>
            <a:r>
              <a:rPr lang="en-US" sz="1600" dirty="0" err="1"/>
              <a:t>bản</a:t>
            </a:r>
            <a:r>
              <a:rPr lang="en-US" sz="1600" dirty="0"/>
              <a:t> </a:t>
            </a:r>
            <a:r>
              <a:rPr lang="en-US" sz="1600" dirty="0" err="1"/>
              <a:t>là</a:t>
            </a:r>
            <a:r>
              <a:rPr lang="en-US" sz="1600" dirty="0"/>
              <a:t> </a:t>
            </a:r>
            <a:r>
              <a:rPr lang="en-US" sz="1600" dirty="0" err="1"/>
              <a:t>một</a:t>
            </a:r>
            <a:r>
              <a:rPr lang="en-US" sz="1600" dirty="0"/>
              <a:t> </a:t>
            </a:r>
            <a:r>
              <a:rPr lang="en-US" sz="1600" dirty="0" err="1"/>
              <a:t>câu</a:t>
            </a:r>
            <a:r>
              <a:rPr lang="en-US" sz="1600" dirty="0"/>
              <a:t> </a:t>
            </a:r>
            <a:r>
              <a:rPr lang="en-US" sz="1600" dirty="0" err="1"/>
              <a:t>chuyện</a:t>
            </a:r>
            <a:r>
              <a:rPr lang="en-US" sz="1600" dirty="0"/>
              <a:t> </a:t>
            </a:r>
            <a:r>
              <a:rPr lang="en-US" sz="1600" dirty="0" err="1"/>
              <a:t>mô</a:t>
            </a:r>
            <a:r>
              <a:rPr lang="en-US" sz="1600" dirty="0"/>
              <a:t> </a:t>
            </a:r>
            <a:r>
              <a:rPr lang="en-US" sz="1600" dirty="0" err="1"/>
              <a:t>tả</a:t>
            </a:r>
            <a:r>
              <a:rPr lang="en-US" sz="1600" dirty="0"/>
              <a:t> </a:t>
            </a:r>
            <a:r>
              <a:rPr lang="en-US" sz="1600" dirty="0" err="1"/>
              <a:t>một</a:t>
            </a:r>
            <a:r>
              <a:rPr lang="en-US" sz="1600" dirty="0"/>
              <a:t> </a:t>
            </a:r>
            <a:r>
              <a:rPr lang="en-US" sz="1600" dirty="0" err="1"/>
              <a:t>cách</a:t>
            </a:r>
            <a:r>
              <a:rPr lang="en-US" sz="1600" dirty="0"/>
              <a:t> </a:t>
            </a:r>
            <a:r>
              <a:rPr lang="en-US" sz="1600" dirty="0" err="1"/>
              <a:t>mà</a:t>
            </a:r>
            <a:r>
              <a:rPr lang="en-US" sz="1600" dirty="0"/>
              <a:t> </a:t>
            </a:r>
            <a:r>
              <a:rPr lang="en-US" sz="1600" dirty="0" err="1"/>
              <a:t>hệ</a:t>
            </a:r>
            <a:r>
              <a:rPr lang="en-US" sz="1600" dirty="0"/>
              <a:t> </a:t>
            </a:r>
            <a:r>
              <a:rPr lang="en-US" sz="1600" dirty="0" err="1"/>
              <a:t>thống</a:t>
            </a:r>
            <a:r>
              <a:rPr lang="en-US" sz="1600" dirty="0"/>
              <a:t> </a:t>
            </a:r>
            <a:r>
              <a:rPr lang="en-US" sz="1600" dirty="0" err="1"/>
              <a:t>có</a:t>
            </a:r>
            <a:r>
              <a:rPr lang="en-US" sz="1600" dirty="0"/>
              <a:t> </a:t>
            </a:r>
            <a:r>
              <a:rPr lang="en-US" sz="1600" dirty="0" err="1"/>
              <a:t>thể</a:t>
            </a:r>
            <a:r>
              <a:rPr lang="en-US" sz="1600" dirty="0"/>
              <a:t> </a:t>
            </a:r>
            <a:r>
              <a:rPr lang="en-US" sz="1600" dirty="0" err="1"/>
              <a:t>được</a:t>
            </a:r>
            <a:r>
              <a:rPr lang="en-US" sz="1600" dirty="0"/>
              <a:t> </a:t>
            </a:r>
            <a:r>
              <a:rPr lang="en-US" sz="1600" dirty="0" err="1"/>
              <a:t>sử</a:t>
            </a:r>
            <a:r>
              <a:rPr lang="en-US" sz="1600" dirty="0"/>
              <a:t> </a:t>
            </a:r>
            <a:r>
              <a:rPr lang="en-US" sz="1600" dirty="0" err="1"/>
              <a:t>dụng</a:t>
            </a:r>
            <a:r>
              <a:rPr lang="en-US" sz="1600" dirty="0"/>
              <a:t>. </a:t>
            </a:r>
            <a:r>
              <a:rPr lang="en-US" sz="1600" dirty="0" err="1"/>
              <a:t>Các</a:t>
            </a:r>
            <a:r>
              <a:rPr lang="en-US" sz="1600" dirty="0"/>
              <a:t> </a:t>
            </a:r>
            <a:r>
              <a:rPr lang="en-US" sz="1600" dirty="0" err="1"/>
              <a:t>kịch</a:t>
            </a:r>
            <a:r>
              <a:rPr lang="en-US" sz="1600" dirty="0"/>
              <a:t> </a:t>
            </a:r>
            <a:r>
              <a:rPr lang="en-US" sz="1600" dirty="0" err="1"/>
              <a:t>bản</a:t>
            </a:r>
            <a:r>
              <a:rPr lang="en-US" sz="1600" dirty="0"/>
              <a:t> </a:t>
            </a:r>
            <a:r>
              <a:rPr lang="en-US" sz="1600" dirty="0" err="1"/>
              <a:t>phải</a:t>
            </a:r>
            <a:r>
              <a:rPr lang="en-US" sz="1600" dirty="0"/>
              <a:t> </a:t>
            </a:r>
            <a:r>
              <a:rPr lang="en-US" sz="1600" dirty="0" err="1"/>
              <a:t>thực</a:t>
            </a:r>
            <a:r>
              <a:rPr lang="en-US" sz="1600" dirty="0"/>
              <a:t> </a:t>
            </a:r>
            <a:r>
              <a:rPr lang="en-US" sz="1600" dirty="0" err="1"/>
              <a:t>tế</a:t>
            </a:r>
            <a:r>
              <a:rPr lang="en-US" sz="1600" dirty="0"/>
              <a:t> </a:t>
            </a:r>
            <a:r>
              <a:rPr lang="en-US" sz="1600" dirty="0" err="1"/>
              <a:t>và</a:t>
            </a:r>
            <a:r>
              <a:rPr lang="en-US" sz="1600" dirty="0"/>
              <a:t> </a:t>
            </a:r>
            <a:r>
              <a:rPr lang="en-US" sz="1600" dirty="0" err="1"/>
              <a:t>người</a:t>
            </a:r>
            <a:r>
              <a:rPr lang="en-US" sz="1600" dirty="0"/>
              <a:t> </a:t>
            </a:r>
            <a:r>
              <a:rPr lang="en-US" sz="1600" dirty="0" err="1"/>
              <a:t>dùng</a:t>
            </a:r>
            <a:r>
              <a:rPr lang="en-US" sz="1600" dirty="0"/>
              <a:t> </a:t>
            </a:r>
            <a:r>
              <a:rPr lang="en-US" sz="1600" dirty="0" err="1"/>
              <a:t>hệ</a:t>
            </a:r>
            <a:r>
              <a:rPr lang="en-US" sz="1600" dirty="0"/>
              <a:t> </a:t>
            </a:r>
            <a:r>
              <a:rPr lang="en-US" sz="1600" dirty="0" err="1"/>
              <a:t>thống</a:t>
            </a:r>
            <a:r>
              <a:rPr lang="en-US" sz="1600" dirty="0"/>
              <a:t> </a:t>
            </a:r>
            <a:r>
              <a:rPr lang="en-US" sz="1600" dirty="0" err="1"/>
              <a:t>thực</a:t>
            </a:r>
            <a:r>
              <a:rPr lang="en-US" sz="1600" dirty="0"/>
              <a:t> </a:t>
            </a:r>
            <a:r>
              <a:rPr lang="en-US" sz="1600" dirty="0" err="1"/>
              <a:t>sẽ</a:t>
            </a:r>
            <a:r>
              <a:rPr lang="en-US" sz="1600" dirty="0"/>
              <a:t> </a:t>
            </a:r>
            <a:r>
              <a:rPr lang="en-US" sz="1600" dirty="0" err="1"/>
              <a:t>có</a:t>
            </a:r>
            <a:r>
              <a:rPr lang="en-US" sz="1600" dirty="0"/>
              <a:t> </a:t>
            </a:r>
            <a:r>
              <a:rPr lang="en-US" sz="1600" dirty="0" err="1"/>
              <a:t>thể</a:t>
            </a:r>
            <a:r>
              <a:rPr lang="en-US" sz="1600" dirty="0"/>
              <a:t> </a:t>
            </a:r>
            <a:r>
              <a:rPr lang="en-US" sz="1600" dirty="0" err="1"/>
              <a:t>liên</a:t>
            </a:r>
            <a:r>
              <a:rPr lang="en-US" sz="1600" dirty="0"/>
              <a:t> </a:t>
            </a:r>
            <a:r>
              <a:rPr lang="en-US" sz="1600" dirty="0" err="1"/>
              <a:t>quan</a:t>
            </a:r>
            <a:r>
              <a:rPr lang="en-US" sz="1600" dirty="0"/>
              <a:t> </a:t>
            </a:r>
            <a:r>
              <a:rPr lang="en-US" sz="1600" dirty="0" err="1"/>
              <a:t>đến</a:t>
            </a:r>
            <a:r>
              <a:rPr lang="en-US" sz="1600" dirty="0"/>
              <a:t> </a:t>
            </a:r>
            <a:r>
              <a:rPr lang="en-US" sz="1600" dirty="0" err="1"/>
              <a:t>chúng</a:t>
            </a:r>
            <a:r>
              <a:rPr lang="en-US" sz="1600" dirty="0"/>
              <a:t>. </a:t>
            </a:r>
            <a:r>
              <a:rPr lang="en-US" sz="1600" dirty="0" err="1"/>
              <a:t>Nếu</a:t>
            </a:r>
            <a:r>
              <a:rPr lang="en-US" sz="1600" dirty="0"/>
              <a:t> </a:t>
            </a:r>
            <a:r>
              <a:rPr lang="en-US" sz="1600" dirty="0" err="1"/>
              <a:t>bạn</a:t>
            </a:r>
            <a:r>
              <a:rPr lang="en-US" sz="1600" dirty="0"/>
              <a:t> </a:t>
            </a:r>
            <a:r>
              <a:rPr lang="en-US" sz="1600" dirty="0" err="1"/>
              <a:t>đã</a:t>
            </a:r>
            <a:r>
              <a:rPr lang="en-US" sz="1600" dirty="0"/>
              <a:t> </a:t>
            </a:r>
            <a:r>
              <a:rPr lang="en-US" sz="1600" dirty="0" err="1"/>
              <a:t>sử</a:t>
            </a:r>
            <a:r>
              <a:rPr lang="en-US" sz="1600" dirty="0"/>
              <a:t> </a:t>
            </a:r>
            <a:r>
              <a:rPr lang="en-US" sz="1600" dirty="0" err="1"/>
              <a:t>dụng</a:t>
            </a:r>
            <a:r>
              <a:rPr lang="en-US" sz="1600" dirty="0"/>
              <a:t> </a:t>
            </a:r>
            <a:r>
              <a:rPr lang="en-US" sz="1600" dirty="0" err="1"/>
              <a:t>các</a:t>
            </a:r>
            <a:r>
              <a:rPr lang="en-US" sz="1600" dirty="0"/>
              <a:t> </a:t>
            </a:r>
            <a:r>
              <a:rPr lang="en-US" sz="1600" dirty="0" err="1"/>
              <a:t>kịch</a:t>
            </a:r>
            <a:r>
              <a:rPr lang="en-US" sz="1600" dirty="0"/>
              <a:t> </a:t>
            </a:r>
            <a:r>
              <a:rPr lang="en-US" sz="1600" dirty="0" err="1"/>
              <a:t>bản</a:t>
            </a:r>
            <a:r>
              <a:rPr lang="en-US" sz="1600" dirty="0"/>
              <a:t> </a:t>
            </a:r>
            <a:r>
              <a:rPr lang="en-US" sz="1600" dirty="0" err="1"/>
              <a:t>hoặc</a:t>
            </a:r>
            <a:r>
              <a:rPr lang="en-US" sz="1600" dirty="0"/>
              <a:t> </a:t>
            </a:r>
            <a:r>
              <a:rPr lang="en-US" sz="1600" dirty="0" err="1"/>
              <a:t>câu</a:t>
            </a:r>
            <a:r>
              <a:rPr lang="en-US" sz="1600" dirty="0"/>
              <a:t> </a:t>
            </a:r>
            <a:r>
              <a:rPr lang="en-US" sz="1600" dirty="0" err="1"/>
              <a:t>chuyện</a:t>
            </a:r>
            <a:r>
              <a:rPr lang="en-US" sz="1600" dirty="0"/>
              <a:t> </a:t>
            </a:r>
            <a:r>
              <a:rPr lang="en-US" sz="1600" dirty="0" err="1"/>
              <a:t>người</a:t>
            </a:r>
            <a:r>
              <a:rPr lang="en-US" sz="1600" dirty="0"/>
              <a:t> </a:t>
            </a:r>
            <a:r>
              <a:rPr lang="en-US" sz="1600" dirty="0" err="1"/>
              <a:t>dùng</a:t>
            </a:r>
            <a:r>
              <a:rPr lang="en-US" sz="1600" dirty="0"/>
              <a:t> </a:t>
            </a:r>
            <a:r>
              <a:rPr lang="en-US" sz="1600" dirty="0" err="1"/>
              <a:t>như</a:t>
            </a:r>
            <a:r>
              <a:rPr lang="en-US" sz="1600" dirty="0"/>
              <a:t> </a:t>
            </a:r>
            <a:r>
              <a:rPr lang="en-US" sz="1600" dirty="0" err="1"/>
              <a:t>một</a:t>
            </a:r>
            <a:r>
              <a:rPr lang="en-US" sz="1600" dirty="0"/>
              <a:t> </a:t>
            </a:r>
            <a:r>
              <a:rPr lang="en-US" sz="1600" dirty="0" err="1"/>
              <a:t>phần</a:t>
            </a:r>
            <a:r>
              <a:rPr lang="en-US" sz="1600" dirty="0"/>
              <a:t> </a:t>
            </a:r>
            <a:r>
              <a:rPr lang="en-US" sz="1600" dirty="0" err="1"/>
              <a:t>của</a:t>
            </a:r>
            <a:r>
              <a:rPr lang="en-US" sz="1600" dirty="0"/>
              <a:t> </a:t>
            </a:r>
            <a:r>
              <a:rPr lang="en-US" sz="1600" dirty="0" err="1"/>
              <a:t>quy</a:t>
            </a:r>
            <a:r>
              <a:rPr lang="en-US" sz="1600" dirty="0"/>
              <a:t> </a:t>
            </a:r>
            <a:r>
              <a:rPr lang="en-US" sz="1600" dirty="0" err="1"/>
              <a:t>trình</a:t>
            </a:r>
            <a:r>
              <a:rPr lang="en-US" sz="1600" dirty="0"/>
              <a:t> </a:t>
            </a:r>
            <a:r>
              <a:rPr lang="en-US" sz="1600" dirty="0" err="1"/>
              <a:t>kỹ</a:t>
            </a:r>
            <a:r>
              <a:rPr lang="en-US" sz="1600" dirty="0"/>
              <a:t> </a:t>
            </a:r>
            <a:r>
              <a:rPr lang="en-US" sz="1600" dirty="0" err="1"/>
              <a:t>thuật</a:t>
            </a:r>
            <a:r>
              <a:rPr lang="en-US" sz="1600" dirty="0"/>
              <a:t> </a:t>
            </a:r>
            <a:r>
              <a:rPr lang="en-US" sz="1600" dirty="0" err="1"/>
              <a:t>yêu</a:t>
            </a:r>
            <a:r>
              <a:rPr lang="en-US" sz="1600" dirty="0"/>
              <a:t> </a:t>
            </a:r>
            <a:r>
              <a:rPr lang="en-US" sz="1600" dirty="0" err="1"/>
              <a:t>cầu</a:t>
            </a:r>
            <a:r>
              <a:rPr lang="en-US" sz="1600" dirty="0"/>
              <a:t> (</a:t>
            </a:r>
            <a:r>
              <a:rPr lang="en-US" sz="1600" dirty="0" err="1"/>
              <a:t>được</a:t>
            </a:r>
            <a:r>
              <a:rPr lang="en-US" sz="1600" dirty="0"/>
              <a:t> </a:t>
            </a:r>
            <a:r>
              <a:rPr lang="en-US" sz="1600" dirty="0" err="1"/>
              <a:t>mô</a:t>
            </a:r>
            <a:r>
              <a:rPr lang="en-US" sz="1600" dirty="0"/>
              <a:t> </a:t>
            </a:r>
            <a:r>
              <a:rPr lang="en-US" sz="1600" dirty="0" err="1"/>
              <a:t>tả</a:t>
            </a:r>
            <a:r>
              <a:rPr lang="en-US" sz="1600" dirty="0"/>
              <a:t> </a:t>
            </a:r>
            <a:r>
              <a:rPr lang="en-US" sz="1600" dirty="0" err="1"/>
              <a:t>trong</a:t>
            </a:r>
            <a:r>
              <a:rPr lang="en-US" sz="1600" dirty="0"/>
              <a:t> </a:t>
            </a:r>
            <a:r>
              <a:rPr lang="en-US" sz="1600" dirty="0" err="1"/>
              <a:t>Chương</a:t>
            </a:r>
            <a:r>
              <a:rPr lang="en-US" sz="1600" dirty="0"/>
              <a:t> 4), </a:t>
            </a:r>
            <a:r>
              <a:rPr lang="en-US" sz="1600" dirty="0" err="1"/>
              <a:t>thì</a:t>
            </a:r>
            <a:r>
              <a:rPr lang="en-US" sz="1600" dirty="0"/>
              <a:t> </a:t>
            </a:r>
            <a:r>
              <a:rPr lang="en-US" sz="1600" dirty="0" err="1"/>
              <a:t>bạn</a:t>
            </a:r>
            <a:r>
              <a:rPr lang="en-US" sz="1600" dirty="0"/>
              <a:t> </a:t>
            </a:r>
            <a:r>
              <a:rPr lang="en-US" sz="1600" dirty="0" err="1"/>
              <a:t>có</a:t>
            </a:r>
            <a:r>
              <a:rPr lang="en-US" sz="1600" dirty="0"/>
              <a:t> </a:t>
            </a:r>
            <a:r>
              <a:rPr lang="en-US" sz="1600" dirty="0" err="1"/>
              <a:t>thể</a:t>
            </a:r>
            <a:r>
              <a:rPr lang="en-US" sz="1600" dirty="0"/>
              <a:t> </a:t>
            </a:r>
            <a:r>
              <a:rPr lang="en-US" sz="1600" dirty="0" err="1"/>
              <a:t>sử</a:t>
            </a:r>
            <a:r>
              <a:rPr lang="en-US" sz="1600" dirty="0"/>
              <a:t> </a:t>
            </a:r>
            <a:r>
              <a:rPr lang="en-US" sz="1600" dirty="0" err="1"/>
              <a:t>dụng</a:t>
            </a:r>
            <a:r>
              <a:rPr lang="en-US" sz="1600" dirty="0"/>
              <a:t> </a:t>
            </a:r>
            <a:r>
              <a:rPr lang="en-US" sz="1600" dirty="0" err="1"/>
              <a:t>lại</a:t>
            </a:r>
            <a:r>
              <a:rPr lang="en-US" sz="1600" dirty="0"/>
              <a:t> </a:t>
            </a:r>
            <a:r>
              <a:rPr lang="en-US" sz="1600" dirty="0" err="1"/>
              <a:t>chúng</a:t>
            </a:r>
            <a:r>
              <a:rPr lang="en-US" sz="1600" dirty="0"/>
              <a:t> </a:t>
            </a:r>
            <a:r>
              <a:rPr lang="en-US" sz="1600" dirty="0" err="1"/>
              <a:t>làm</a:t>
            </a:r>
            <a:r>
              <a:rPr lang="en-US" sz="1600" dirty="0"/>
              <a:t> </a:t>
            </a:r>
            <a:r>
              <a:rPr lang="en-US" sz="1600" dirty="0" err="1"/>
              <a:t>kịch</a:t>
            </a:r>
            <a:r>
              <a:rPr lang="en-US" sz="1600" dirty="0"/>
              <a:t> </a:t>
            </a:r>
            <a:r>
              <a:rPr lang="en-US" sz="1600" dirty="0" err="1"/>
              <a:t>bản</a:t>
            </a:r>
            <a:r>
              <a:rPr lang="en-US" sz="1600" dirty="0"/>
              <a:t> </a:t>
            </a:r>
            <a:r>
              <a:rPr lang="en-US" sz="1600" dirty="0" err="1"/>
              <a:t>kiểm</a:t>
            </a:r>
            <a:r>
              <a:rPr lang="en-US" sz="1600" dirty="0"/>
              <a:t> </a:t>
            </a:r>
            <a:r>
              <a:rPr lang="en-US" sz="1600" dirty="0" err="1"/>
              <a:t>thử</a:t>
            </a:r>
            <a:r>
              <a:rPr lang="en-US" sz="1600" dirty="0"/>
              <a:t>.</a:t>
            </a:r>
          </a:p>
          <a:p>
            <a:endParaRPr lang="en-US" dirty="0"/>
          </a:p>
        </p:txBody>
      </p:sp>
      <p:pic>
        <p:nvPicPr>
          <p:cNvPr id="12" name="Hình ảnh 11" descr="Ảnh có chứa văn bản, ảnh chụp màn hình&#10;&#10;Mô tả được tạo tự động">
            <a:extLst>
              <a:ext uri="{FF2B5EF4-FFF2-40B4-BE49-F238E27FC236}">
                <a16:creationId xmlns:a16="http://schemas.microsoft.com/office/drawing/2014/main" id="{D180D9EE-0D42-4513-A26D-CCC7B68C26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8086" y="1469903"/>
            <a:ext cx="4919520" cy="4452424"/>
          </a:xfrm>
          <a:prstGeom prst="rect">
            <a:avLst/>
          </a:prstGeom>
        </p:spPr>
      </p:pic>
    </p:spTree>
    <p:extLst>
      <p:ext uri="{BB962C8B-B14F-4D97-AF65-F5344CB8AC3E}">
        <p14:creationId xmlns:p14="http://schemas.microsoft.com/office/powerpoint/2010/main" val="3171636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DB483F3-B67D-486A-90F0-6FB40F911233}"/>
              </a:ext>
            </a:extLst>
          </p:cNvPr>
          <p:cNvSpPr>
            <a:spLocks noGrp="1"/>
          </p:cNvSpPr>
          <p:nvPr>
            <p:ph type="title"/>
          </p:nvPr>
        </p:nvSpPr>
        <p:spPr/>
        <p:txBody>
          <a:bodyPr/>
          <a:lstStyle/>
          <a:p>
            <a:r>
              <a:rPr lang="en-US" dirty="0"/>
              <a:t>Scenario testing</a:t>
            </a:r>
          </a:p>
        </p:txBody>
      </p:sp>
      <p:sp>
        <p:nvSpPr>
          <p:cNvPr id="3" name="Chỗ dành sẵn cho Nội dung 2">
            <a:extLst>
              <a:ext uri="{FF2B5EF4-FFF2-40B4-BE49-F238E27FC236}">
                <a16:creationId xmlns:a16="http://schemas.microsoft.com/office/drawing/2014/main" id="{97BED187-E104-4E31-9253-05F0529E5B93}"/>
              </a:ext>
            </a:extLst>
          </p:cNvPr>
          <p:cNvSpPr>
            <a:spLocks noGrp="1"/>
          </p:cNvSpPr>
          <p:nvPr>
            <p:ph sz="quarter" idx="10"/>
          </p:nvPr>
        </p:nvSpPr>
        <p:spPr>
          <a:xfrm>
            <a:off x="539496" y="1435608"/>
            <a:ext cx="5326732" cy="3977640"/>
          </a:xfrm>
        </p:spPr>
        <p:txBody>
          <a:bodyPr/>
          <a:lstStyle/>
          <a:p>
            <a:pPr algn="just"/>
            <a:r>
              <a:rPr lang="en-US" sz="1600" dirty="0" err="1"/>
              <a:t>Trong</a:t>
            </a:r>
            <a:r>
              <a:rPr lang="en-US" sz="1600" dirty="0"/>
              <a:t> </a:t>
            </a:r>
            <a:r>
              <a:rPr lang="en-US" sz="1600" dirty="0" err="1"/>
              <a:t>một</a:t>
            </a:r>
            <a:r>
              <a:rPr lang="en-US" sz="1600" dirty="0"/>
              <a:t> </a:t>
            </a:r>
            <a:r>
              <a:rPr lang="en-US" sz="1600" dirty="0" err="1"/>
              <a:t>bài</a:t>
            </a:r>
            <a:r>
              <a:rPr lang="en-US" sz="1600" dirty="0"/>
              <a:t> </a:t>
            </a:r>
            <a:r>
              <a:rPr lang="en-US" sz="1600" dirty="0" err="1"/>
              <a:t>viết</a:t>
            </a:r>
            <a:r>
              <a:rPr lang="en-US" sz="1600" dirty="0"/>
              <a:t> </a:t>
            </a:r>
            <a:r>
              <a:rPr lang="en-US" sz="1600" dirty="0" err="1"/>
              <a:t>ngắn</a:t>
            </a:r>
            <a:r>
              <a:rPr lang="en-US" sz="1600" dirty="0"/>
              <a:t> </a:t>
            </a:r>
            <a:r>
              <a:rPr lang="en-US" sz="1600" dirty="0" err="1"/>
              <a:t>về</a:t>
            </a:r>
            <a:r>
              <a:rPr lang="en-US" sz="1600" dirty="0"/>
              <a:t> </a:t>
            </a:r>
            <a:r>
              <a:rPr lang="en-US" sz="1600" dirty="0" err="1"/>
              <a:t>kiểm</a:t>
            </a:r>
            <a:r>
              <a:rPr lang="en-US" sz="1600" dirty="0"/>
              <a:t> </a:t>
            </a:r>
            <a:r>
              <a:rPr lang="en-US" sz="1600" dirty="0" err="1"/>
              <a:t>tra</a:t>
            </a:r>
            <a:r>
              <a:rPr lang="en-US" sz="1600" dirty="0"/>
              <a:t> </a:t>
            </a:r>
            <a:r>
              <a:rPr lang="en-US" sz="1600" dirty="0" err="1"/>
              <a:t>kịch</a:t>
            </a:r>
            <a:r>
              <a:rPr lang="en-US" sz="1600" dirty="0"/>
              <a:t> </a:t>
            </a:r>
            <a:r>
              <a:rPr lang="en-US" sz="1600" dirty="0" err="1"/>
              <a:t>bản</a:t>
            </a:r>
            <a:r>
              <a:rPr lang="en-US" sz="1600" dirty="0"/>
              <a:t>, </a:t>
            </a:r>
            <a:r>
              <a:rPr lang="en-US" sz="1600" dirty="0" err="1"/>
              <a:t>Kaner</a:t>
            </a:r>
            <a:r>
              <a:rPr lang="en-US" sz="1600" dirty="0"/>
              <a:t> (</a:t>
            </a:r>
            <a:r>
              <a:rPr lang="en-US" sz="1600" dirty="0" err="1"/>
              <a:t>Kaner</a:t>
            </a:r>
            <a:r>
              <a:rPr lang="en-US" sz="1600" dirty="0"/>
              <a:t> 2003) </a:t>
            </a:r>
            <a:r>
              <a:rPr lang="en-US" sz="1600" dirty="0" err="1"/>
              <a:t>đề</a:t>
            </a:r>
            <a:r>
              <a:rPr lang="en-US" sz="1600" dirty="0"/>
              <a:t> </a:t>
            </a:r>
            <a:r>
              <a:rPr lang="en-US" sz="1600" dirty="0" err="1"/>
              <a:t>xuất</a:t>
            </a:r>
            <a:r>
              <a:rPr lang="en-US" sz="1600" dirty="0"/>
              <a:t> </a:t>
            </a:r>
            <a:r>
              <a:rPr lang="en-US" sz="1600" dirty="0" err="1"/>
              <a:t>rằng</a:t>
            </a:r>
            <a:r>
              <a:rPr lang="en-US" sz="1600" dirty="0"/>
              <a:t> </a:t>
            </a:r>
            <a:r>
              <a:rPr lang="en-US" sz="1600" dirty="0" err="1"/>
              <a:t>kiểm</a:t>
            </a:r>
            <a:r>
              <a:rPr lang="en-US" sz="1600" dirty="0"/>
              <a:t> </a:t>
            </a:r>
            <a:r>
              <a:rPr lang="en-US" sz="1600" dirty="0" err="1"/>
              <a:t>tra</a:t>
            </a:r>
            <a:r>
              <a:rPr lang="en-US" sz="1600" dirty="0"/>
              <a:t> </a:t>
            </a:r>
            <a:r>
              <a:rPr lang="en-US" sz="1600" dirty="0" err="1"/>
              <a:t>kịch</a:t>
            </a:r>
            <a:r>
              <a:rPr lang="en-US" sz="1600" dirty="0"/>
              <a:t> </a:t>
            </a:r>
            <a:r>
              <a:rPr lang="en-US" sz="1600" dirty="0" err="1"/>
              <a:t>bản</a:t>
            </a:r>
            <a:r>
              <a:rPr lang="en-US" sz="1600" dirty="0"/>
              <a:t> </a:t>
            </a:r>
            <a:r>
              <a:rPr lang="en-US" sz="1600" dirty="0" err="1"/>
              <a:t>nên</a:t>
            </a:r>
            <a:r>
              <a:rPr lang="en-US" sz="1600" dirty="0"/>
              <a:t> </a:t>
            </a:r>
            <a:r>
              <a:rPr lang="en-US" sz="1600" dirty="0" err="1"/>
              <a:t>là</a:t>
            </a:r>
            <a:r>
              <a:rPr lang="en-US" sz="1600" dirty="0"/>
              <a:t> </a:t>
            </a:r>
            <a:r>
              <a:rPr lang="en-US" sz="1600" dirty="0" err="1"/>
              <a:t>một</a:t>
            </a:r>
            <a:r>
              <a:rPr lang="en-US" sz="1600" dirty="0"/>
              <a:t> </a:t>
            </a:r>
            <a:r>
              <a:rPr lang="en-US" sz="1600" dirty="0" err="1"/>
              <a:t>câu</a:t>
            </a:r>
            <a:r>
              <a:rPr lang="en-US" sz="1600" dirty="0"/>
              <a:t> </a:t>
            </a:r>
            <a:r>
              <a:rPr lang="en-US" sz="1600" dirty="0" err="1"/>
              <a:t>chuyện</a:t>
            </a:r>
            <a:r>
              <a:rPr lang="en-US" sz="1600" dirty="0"/>
              <a:t> </a:t>
            </a:r>
            <a:r>
              <a:rPr lang="en-US" sz="1600" dirty="0" err="1"/>
              <a:t>kể</a:t>
            </a:r>
            <a:r>
              <a:rPr lang="en-US" sz="1600" dirty="0"/>
              <a:t> </a:t>
            </a:r>
            <a:r>
              <a:rPr lang="en-US" sz="1600" dirty="0" err="1"/>
              <a:t>đáng</a:t>
            </a:r>
            <a:r>
              <a:rPr lang="en-US" sz="1600" dirty="0"/>
              <a:t> tin </a:t>
            </a:r>
            <a:r>
              <a:rPr lang="en-US" sz="1600" dirty="0" err="1"/>
              <a:t>cậy</a:t>
            </a:r>
            <a:r>
              <a:rPr lang="en-US" sz="1600" dirty="0"/>
              <a:t> </a:t>
            </a:r>
            <a:r>
              <a:rPr lang="en-US" sz="1600" dirty="0" err="1"/>
              <a:t>và</a:t>
            </a:r>
            <a:r>
              <a:rPr lang="en-US" sz="1600" dirty="0"/>
              <a:t> </a:t>
            </a:r>
            <a:r>
              <a:rPr lang="en-US" sz="1600" dirty="0" err="1"/>
              <a:t>khá</a:t>
            </a:r>
            <a:r>
              <a:rPr lang="en-US" sz="1600" dirty="0"/>
              <a:t> </a:t>
            </a:r>
            <a:r>
              <a:rPr lang="en-US" sz="1600" dirty="0" err="1"/>
              <a:t>phức</a:t>
            </a:r>
            <a:r>
              <a:rPr lang="en-US" sz="1600" dirty="0"/>
              <a:t> </a:t>
            </a:r>
            <a:r>
              <a:rPr lang="en-US" sz="1600" dirty="0" err="1"/>
              <a:t>tạp</a:t>
            </a:r>
            <a:r>
              <a:rPr lang="en-US" sz="1600" dirty="0"/>
              <a:t>. </a:t>
            </a:r>
            <a:r>
              <a:rPr lang="en-US" sz="1600" dirty="0" err="1"/>
              <a:t>Nó</a:t>
            </a:r>
            <a:r>
              <a:rPr lang="en-US" sz="1600" dirty="0"/>
              <a:t> </a:t>
            </a:r>
            <a:r>
              <a:rPr lang="en-US" sz="1600" dirty="0" err="1"/>
              <a:t>nên</a:t>
            </a:r>
            <a:r>
              <a:rPr lang="en-US" sz="1600" dirty="0"/>
              <a:t> </a:t>
            </a:r>
            <a:r>
              <a:rPr lang="en-US" sz="1600" dirty="0" err="1"/>
              <a:t>tạo</a:t>
            </a:r>
            <a:r>
              <a:rPr lang="en-US" sz="1600" dirty="0"/>
              <a:t> ra </a:t>
            </a:r>
            <a:r>
              <a:rPr lang="en-US" sz="1600" dirty="0" err="1"/>
              <a:t>các</a:t>
            </a:r>
            <a:r>
              <a:rPr lang="en-US" sz="1600" dirty="0"/>
              <a:t> </a:t>
            </a:r>
            <a:r>
              <a:rPr lang="en-US" sz="1600" dirty="0" err="1"/>
              <a:t>bên</a:t>
            </a:r>
            <a:r>
              <a:rPr lang="en-US" sz="1600" dirty="0"/>
              <a:t> </a:t>
            </a:r>
            <a:r>
              <a:rPr lang="en-US" sz="1600" dirty="0" err="1"/>
              <a:t>liên</a:t>
            </a:r>
            <a:r>
              <a:rPr lang="en-US" sz="1600" dirty="0"/>
              <a:t> </a:t>
            </a:r>
            <a:r>
              <a:rPr lang="en-US" sz="1600" dirty="0" err="1"/>
              <a:t>quan</a:t>
            </a:r>
            <a:r>
              <a:rPr lang="en-US" sz="1600" dirty="0"/>
              <a:t>; </a:t>
            </a:r>
            <a:r>
              <a:rPr lang="en-US" sz="1600" dirty="0" err="1"/>
              <a:t>nghĩa</a:t>
            </a:r>
            <a:r>
              <a:rPr lang="en-US" sz="1600" dirty="0"/>
              <a:t> </a:t>
            </a:r>
            <a:r>
              <a:rPr lang="en-US" sz="1600" dirty="0" err="1"/>
              <a:t>là</a:t>
            </a:r>
            <a:r>
              <a:rPr lang="en-US" sz="1600" dirty="0"/>
              <a:t>, </a:t>
            </a:r>
            <a:r>
              <a:rPr lang="en-US" sz="1600" dirty="0" err="1"/>
              <a:t>họ</a:t>
            </a:r>
            <a:r>
              <a:rPr lang="en-US" sz="1600" dirty="0"/>
              <a:t> </a:t>
            </a:r>
            <a:r>
              <a:rPr lang="en-US" sz="1600" dirty="0" err="1"/>
              <a:t>nên</a:t>
            </a:r>
            <a:r>
              <a:rPr lang="en-US" sz="1600" dirty="0"/>
              <a:t> </a:t>
            </a:r>
            <a:r>
              <a:rPr lang="en-US" sz="1600" dirty="0" err="1"/>
              <a:t>liên</a:t>
            </a:r>
            <a:r>
              <a:rPr lang="en-US" sz="1600" dirty="0"/>
              <a:t> </a:t>
            </a:r>
            <a:r>
              <a:rPr lang="en-US" sz="1600" dirty="0" err="1"/>
              <a:t>quan</a:t>
            </a:r>
            <a:r>
              <a:rPr lang="en-US" sz="1600" dirty="0"/>
              <a:t> </a:t>
            </a:r>
            <a:r>
              <a:rPr lang="en-US" sz="1600" dirty="0" err="1"/>
              <a:t>đến</a:t>
            </a:r>
            <a:r>
              <a:rPr lang="en-US" sz="1600" dirty="0"/>
              <a:t> </a:t>
            </a:r>
            <a:r>
              <a:rPr lang="en-US" sz="1600" dirty="0" err="1"/>
              <a:t>kịch</a:t>
            </a:r>
            <a:r>
              <a:rPr lang="en-US" sz="1600" dirty="0"/>
              <a:t> </a:t>
            </a:r>
            <a:r>
              <a:rPr lang="en-US" sz="1600" dirty="0" err="1"/>
              <a:t>bản</a:t>
            </a:r>
            <a:r>
              <a:rPr lang="en-US" sz="1600" dirty="0"/>
              <a:t> </a:t>
            </a:r>
            <a:r>
              <a:rPr lang="en-US" sz="1600" dirty="0" err="1"/>
              <a:t>và</a:t>
            </a:r>
            <a:r>
              <a:rPr lang="en-US" sz="1600" dirty="0"/>
              <a:t> tin </a:t>
            </a:r>
            <a:r>
              <a:rPr lang="en-US" sz="1600" dirty="0" err="1"/>
              <a:t>rằng</a:t>
            </a:r>
            <a:r>
              <a:rPr lang="en-US" sz="1600" dirty="0"/>
              <a:t> </a:t>
            </a:r>
            <a:r>
              <a:rPr lang="en-US" sz="1600" dirty="0" err="1"/>
              <a:t>điều</a:t>
            </a:r>
            <a:r>
              <a:rPr lang="en-US" sz="1600" dirty="0"/>
              <a:t> </a:t>
            </a:r>
            <a:r>
              <a:rPr lang="en-US" sz="1600" dirty="0" err="1"/>
              <a:t>quan</a:t>
            </a:r>
            <a:r>
              <a:rPr lang="en-US" sz="1600" dirty="0"/>
              <a:t> </a:t>
            </a:r>
            <a:r>
              <a:rPr lang="en-US" sz="1600" dirty="0" err="1"/>
              <a:t>trọng</a:t>
            </a:r>
            <a:r>
              <a:rPr lang="en-US" sz="1600" dirty="0"/>
              <a:t> </a:t>
            </a:r>
            <a:r>
              <a:rPr lang="en-US" sz="1600" dirty="0" err="1"/>
              <a:t>là</a:t>
            </a:r>
            <a:r>
              <a:rPr lang="en-US" sz="1600" dirty="0"/>
              <a:t> </a:t>
            </a:r>
            <a:r>
              <a:rPr lang="en-US" sz="1600" dirty="0" err="1"/>
              <a:t>hệ</a:t>
            </a:r>
            <a:r>
              <a:rPr lang="en-US" sz="1600" dirty="0"/>
              <a:t> </a:t>
            </a:r>
            <a:r>
              <a:rPr lang="en-US" sz="1600" dirty="0" err="1"/>
              <a:t>thống</a:t>
            </a:r>
            <a:r>
              <a:rPr lang="en-US" sz="1600" dirty="0"/>
              <a:t> </a:t>
            </a:r>
            <a:r>
              <a:rPr lang="en-US" sz="1600" dirty="0" err="1"/>
              <a:t>vượt</a:t>
            </a:r>
            <a:r>
              <a:rPr lang="en-US" sz="1600" dirty="0"/>
              <a:t> qua </a:t>
            </a:r>
            <a:r>
              <a:rPr lang="en-US" sz="1600" dirty="0" err="1"/>
              <a:t>bài</a:t>
            </a:r>
            <a:r>
              <a:rPr lang="en-US" sz="1600" dirty="0"/>
              <a:t> </a:t>
            </a:r>
            <a:r>
              <a:rPr lang="en-US" sz="1600" dirty="0" err="1"/>
              <a:t>kiểm</a:t>
            </a:r>
            <a:r>
              <a:rPr lang="en-US" sz="1600" dirty="0"/>
              <a:t> </a:t>
            </a:r>
            <a:r>
              <a:rPr lang="en-US" sz="1600" dirty="0" err="1"/>
              <a:t>tra</a:t>
            </a:r>
            <a:r>
              <a:rPr lang="en-US" sz="1600" dirty="0"/>
              <a:t>. </a:t>
            </a:r>
            <a:r>
              <a:rPr lang="en-US" sz="1600" dirty="0" err="1"/>
              <a:t>Ông</a:t>
            </a:r>
            <a:r>
              <a:rPr lang="en-US" sz="1600" dirty="0"/>
              <a:t> </a:t>
            </a:r>
            <a:r>
              <a:rPr lang="en-US" sz="1600" dirty="0" err="1"/>
              <a:t>cũng</a:t>
            </a:r>
            <a:r>
              <a:rPr lang="en-US" sz="1600" dirty="0"/>
              <a:t> </a:t>
            </a:r>
            <a:r>
              <a:rPr lang="en-US" sz="1600" dirty="0" err="1"/>
              <a:t>gợi</a:t>
            </a:r>
            <a:r>
              <a:rPr lang="en-US" sz="1600" dirty="0"/>
              <a:t> ý </a:t>
            </a:r>
            <a:r>
              <a:rPr lang="en-US" sz="1600" dirty="0" err="1"/>
              <a:t>rằng</a:t>
            </a:r>
            <a:r>
              <a:rPr lang="en-US" sz="1600" dirty="0"/>
              <a:t> </a:t>
            </a:r>
            <a:r>
              <a:rPr lang="en-US" sz="1600" dirty="0" err="1"/>
              <a:t>nó</a:t>
            </a:r>
            <a:r>
              <a:rPr lang="en-US" sz="1600" dirty="0"/>
              <a:t> </a:t>
            </a:r>
            <a:r>
              <a:rPr lang="en-US" sz="1600" dirty="0" err="1"/>
              <a:t>nên</a:t>
            </a:r>
            <a:r>
              <a:rPr lang="en-US" sz="1600" dirty="0"/>
              <a:t> </a:t>
            </a:r>
            <a:r>
              <a:rPr lang="en-US" sz="1600" dirty="0" err="1"/>
              <a:t>dễ</a:t>
            </a:r>
            <a:r>
              <a:rPr lang="en-US" sz="1600" dirty="0"/>
              <a:t> </a:t>
            </a:r>
            <a:r>
              <a:rPr lang="en-US" sz="1600" dirty="0" err="1"/>
              <a:t>dàng</a:t>
            </a:r>
            <a:r>
              <a:rPr lang="en-US" sz="1600" dirty="0"/>
              <a:t> </a:t>
            </a:r>
            <a:r>
              <a:rPr lang="en-US" sz="1600" dirty="0" err="1"/>
              <a:t>để</a:t>
            </a:r>
            <a:r>
              <a:rPr lang="en-US" sz="1600" dirty="0"/>
              <a:t> </a:t>
            </a:r>
            <a:r>
              <a:rPr lang="en-US" sz="1600" dirty="0" err="1"/>
              <a:t>đánh</a:t>
            </a:r>
            <a:r>
              <a:rPr lang="en-US" sz="1600" dirty="0"/>
              <a:t> </a:t>
            </a:r>
            <a:r>
              <a:rPr lang="en-US" sz="1600" dirty="0" err="1"/>
              <a:t>giá</a:t>
            </a:r>
            <a:r>
              <a:rPr lang="en-US" sz="1600" dirty="0"/>
              <a:t>. </a:t>
            </a:r>
            <a:r>
              <a:rPr lang="en-US" sz="1600" dirty="0" err="1"/>
              <a:t>Nếu</a:t>
            </a:r>
            <a:r>
              <a:rPr lang="en-US" sz="1600" dirty="0"/>
              <a:t> </a:t>
            </a:r>
            <a:r>
              <a:rPr lang="en-US" sz="1600" dirty="0" err="1"/>
              <a:t>có</a:t>
            </a:r>
            <a:r>
              <a:rPr lang="en-US" sz="1600" dirty="0"/>
              <a:t> </a:t>
            </a:r>
            <a:r>
              <a:rPr lang="en-US" sz="1600" dirty="0" err="1"/>
              <a:t>vấn</a:t>
            </a:r>
            <a:r>
              <a:rPr lang="en-US" sz="1600" dirty="0"/>
              <a:t> </a:t>
            </a:r>
            <a:r>
              <a:rPr lang="en-US" sz="1600" dirty="0" err="1"/>
              <a:t>đề</a:t>
            </a:r>
            <a:r>
              <a:rPr lang="en-US" sz="1600" dirty="0"/>
              <a:t> </a:t>
            </a:r>
            <a:r>
              <a:rPr lang="en-US" sz="1600" dirty="0" err="1"/>
              <a:t>với</a:t>
            </a:r>
            <a:r>
              <a:rPr lang="en-US" sz="1600" dirty="0"/>
              <a:t> </a:t>
            </a:r>
            <a:r>
              <a:rPr lang="en-US" sz="1600" dirty="0" err="1"/>
              <a:t>hệ</a:t>
            </a:r>
            <a:r>
              <a:rPr lang="en-US" sz="1600" dirty="0"/>
              <a:t> </a:t>
            </a:r>
            <a:r>
              <a:rPr lang="en-US" sz="1600" dirty="0" err="1"/>
              <a:t>thống</a:t>
            </a:r>
            <a:r>
              <a:rPr lang="en-US" sz="1600" dirty="0"/>
              <a:t>, </a:t>
            </a:r>
            <a:r>
              <a:rPr lang="en-US" sz="1600" dirty="0" err="1"/>
              <a:t>thì</a:t>
            </a:r>
            <a:r>
              <a:rPr lang="en-US" sz="1600" dirty="0"/>
              <a:t> </a:t>
            </a:r>
            <a:r>
              <a:rPr lang="en-US" sz="1600" dirty="0" err="1"/>
              <a:t>nhóm</a:t>
            </a:r>
            <a:r>
              <a:rPr lang="en-US" sz="1600" dirty="0"/>
              <a:t> </a:t>
            </a:r>
            <a:r>
              <a:rPr lang="en-US" sz="1600" dirty="0" err="1"/>
              <a:t>thử</a:t>
            </a:r>
            <a:r>
              <a:rPr lang="en-US" sz="1600" dirty="0"/>
              <a:t> </a:t>
            </a:r>
            <a:r>
              <a:rPr lang="en-US" sz="1600" dirty="0" err="1"/>
              <a:t>nghiệm</a:t>
            </a:r>
            <a:r>
              <a:rPr lang="en-US" sz="1600" dirty="0"/>
              <a:t> </a:t>
            </a:r>
            <a:r>
              <a:rPr lang="en-US" sz="1600" dirty="0" err="1"/>
              <a:t>phát</a:t>
            </a:r>
            <a:r>
              <a:rPr lang="en-US" sz="1600" dirty="0"/>
              <a:t> </a:t>
            </a:r>
            <a:r>
              <a:rPr lang="en-US" sz="1600" dirty="0" err="1"/>
              <a:t>hành</a:t>
            </a:r>
            <a:r>
              <a:rPr lang="en-US" sz="1600" dirty="0"/>
              <a:t> </a:t>
            </a:r>
            <a:r>
              <a:rPr lang="en-US" sz="1600" dirty="0" err="1"/>
              <a:t>sẽ</a:t>
            </a:r>
            <a:r>
              <a:rPr lang="en-US" sz="1600" dirty="0"/>
              <a:t> </a:t>
            </a:r>
            <a:r>
              <a:rPr lang="en-US" sz="1600" dirty="0" err="1"/>
              <a:t>nhận</a:t>
            </a:r>
            <a:r>
              <a:rPr lang="en-US" sz="1600" dirty="0"/>
              <a:t> ra </a:t>
            </a:r>
            <a:r>
              <a:rPr lang="en-US" sz="1600" dirty="0" err="1"/>
              <a:t>chúng</a:t>
            </a:r>
            <a:r>
              <a:rPr lang="en-US" sz="1600" dirty="0"/>
              <a:t>.</a:t>
            </a:r>
          </a:p>
          <a:p>
            <a:endParaRPr lang="en-US" dirty="0"/>
          </a:p>
        </p:txBody>
      </p:sp>
      <p:pic>
        <p:nvPicPr>
          <p:cNvPr id="5" name="Hình ảnh 4" descr="Ảnh có chứa văn bản&#10;&#10;Mô tả được tạo tự động">
            <a:extLst>
              <a:ext uri="{FF2B5EF4-FFF2-40B4-BE49-F238E27FC236}">
                <a16:creationId xmlns:a16="http://schemas.microsoft.com/office/drawing/2014/main" id="{FB6C8CF9-7F23-4930-A70E-0805102C01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8769" y="1280160"/>
            <a:ext cx="5673735" cy="3161714"/>
          </a:xfrm>
          <a:prstGeom prst="rect">
            <a:avLst/>
          </a:prstGeom>
        </p:spPr>
      </p:pic>
    </p:spTree>
    <p:extLst>
      <p:ext uri="{BB962C8B-B14F-4D97-AF65-F5344CB8AC3E}">
        <p14:creationId xmlns:p14="http://schemas.microsoft.com/office/powerpoint/2010/main" val="4061692503"/>
      </p:ext>
    </p:extLst>
  </p:cSld>
  <p:clrMapOvr>
    <a:masterClrMapping/>
  </p:clrMapOvr>
</p:sld>
</file>

<file path=ppt/theme/theme1.xml><?xml version="1.0" encoding="utf-8"?>
<a:theme xmlns:a="http://schemas.openxmlformats.org/drawingml/2006/main" name="Tài_liệu_Chào_mừng">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5684364_TF10001108" id="{59492712-9B4B-4229-9D2B-80804FF7E081}" vid="{D47EAC0A-F45E-4A74-9143-FF158F0B0D39}"/>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Chào mừng bạn đến với PowerPoint</Template>
  <TotalTime>464</TotalTime>
  <Words>2449</Words>
  <Application>Microsoft Office PowerPoint</Application>
  <PresentationFormat>Widescreen</PresentationFormat>
  <Paragraphs>70</Paragraphs>
  <Slides>13</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Segoe UI</vt:lpstr>
      <vt:lpstr>Segoe UI Light</vt:lpstr>
      <vt:lpstr>Segoe UI Semibold</vt:lpstr>
      <vt:lpstr>Wingdings</vt:lpstr>
      <vt:lpstr>Tài_liệu_Chào_mừng</vt:lpstr>
      <vt:lpstr>Release Testing</vt:lpstr>
      <vt:lpstr>Release testing</vt:lpstr>
      <vt:lpstr>Khác biệt giữ Kiểm thử phát hành và Kiểm thử hệ thống</vt:lpstr>
      <vt:lpstr>Phân loại</vt:lpstr>
      <vt:lpstr>Requirements-based testing</vt:lpstr>
      <vt:lpstr>Hệ thống Mentscare</vt:lpstr>
      <vt:lpstr>Hệ thống Mentcare</vt:lpstr>
      <vt:lpstr>Scenario testing</vt:lpstr>
      <vt:lpstr>Scenario testing</vt:lpstr>
      <vt:lpstr>Hệ thống mentcare</vt:lpstr>
      <vt:lpstr>Performance testing </vt:lpstr>
      <vt:lpstr>Performance testing </vt:lpstr>
      <vt:lpstr>Thử nghiệm áp lực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NGUYỄN DUY HÙNG</dc:creator>
  <cp:keywords/>
  <cp:lastModifiedBy>PHAN VĂN LƯỢM</cp:lastModifiedBy>
  <cp:revision>32</cp:revision>
  <dcterms:created xsi:type="dcterms:W3CDTF">2019-09-30T04:23:13Z</dcterms:created>
  <dcterms:modified xsi:type="dcterms:W3CDTF">2019-10-14T14:58:10Z</dcterms:modified>
  <cp:version/>
</cp:coreProperties>
</file>