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10657-603E-45FD-B965-6B20D9284910}" v="8" dt="2022-10-01T06:35:52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ạnh Offical Phạm" userId="0d49f4e675eeadbb" providerId="LiveId" clId="{2BA10657-603E-45FD-B965-6B20D9284910}"/>
    <pc:docChg chg="undo custSel addSld modSld">
      <pc:chgData name="Mạnh Offical Phạm" userId="0d49f4e675eeadbb" providerId="LiveId" clId="{2BA10657-603E-45FD-B965-6B20D9284910}" dt="2022-10-01T06:36:01.984" v="83" actId="1076"/>
      <pc:docMkLst>
        <pc:docMk/>
      </pc:docMkLst>
      <pc:sldChg chg="addSp delSp modSp new mod">
        <pc:chgData name="Mạnh Offical Phạm" userId="0d49f4e675eeadbb" providerId="LiveId" clId="{2BA10657-603E-45FD-B965-6B20D9284910}" dt="2022-10-01T06:33:52.160" v="67" actId="1076"/>
        <pc:sldMkLst>
          <pc:docMk/>
          <pc:sldMk cId="2868330178" sldId="256"/>
        </pc:sldMkLst>
        <pc:spChg chg="del">
          <ac:chgData name="Mạnh Offical Phạm" userId="0d49f4e675eeadbb" providerId="LiveId" clId="{2BA10657-603E-45FD-B965-6B20D9284910}" dt="2022-10-01T06:28:21.894" v="6" actId="478"/>
          <ac:spMkLst>
            <pc:docMk/>
            <pc:sldMk cId="2868330178" sldId="256"/>
            <ac:spMk id="2" creationId="{3B0FAB28-D853-0326-18A7-AAE7D22CB688}"/>
          </ac:spMkLst>
        </pc:spChg>
        <pc:spChg chg="del">
          <ac:chgData name="Mạnh Offical Phạm" userId="0d49f4e675eeadbb" providerId="LiveId" clId="{2BA10657-603E-45FD-B965-6B20D9284910}" dt="2022-10-01T06:28:23.339" v="7" actId="478"/>
          <ac:spMkLst>
            <pc:docMk/>
            <pc:sldMk cId="2868330178" sldId="256"/>
            <ac:spMk id="3" creationId="{BFC1FAA9-4DE2-506C-A1BB-DE00407DEA55}"/>
          </ac:spMkLst>
        </pc:spChg>
        <pc:spChg chg="add mod">
          <ac:chgData name="Mạnh Offical Phạm" userId="0d49f4e675eeadbb" providerId="LiveId" clId="{2BA10657-603E-45FD-B965-6B20D9284910}" dt="2022-10-01T06:33:46.266" v="65" actId="12"/>
          <ac:spMkLst>
            <pc:docMk/>
            <pc:sldMk cId="2868330178" sldId="256"/>
            <ac:spMk id="8" creationId="{46ADD599-6069-6E50-112A-10F5575F467B}"/>
          </ac:spMkLst>
        </pc:spChg>
        <pc:spChg chg="add mod">
          <ac:chgData name="Mạnh Offical Phạm" userId="0d49f4e675eeadbb" providerId="LiveId" clId="{2BA10657-603E-45FD-B965-6B20D9284910}" dt="2022-10-01T06:33:46.266" v="65" actId="12"/>
          <ac:spMkLst>
            <pc:docMk/>
            <pc:sldMk cId="2868330178" sldId="256"/>
            <ac:spMk id="9" creationId="{467959AA-1DEA-DFCD-C25C-6B413C92B161}"/>
          </ac:spMkLst>
        </pc:spChg>
        <pc:picChg chg="add del mod modCrop">
          <ac:chgData name="Mạnh Offical Phạm" userId="0d49f4e675eeadbb" providerId="LiveId" clId="{2BA10657-603E-45FD-B965-6B20D9284910}" dt="2022-10-01T06:28:20.064" v="5" actId="478"/>
          <ac:picMkLst>
            <pc:docMk/>
            <pc:sldMk cId="2868330178" sldId="256"/>
            <ac:picMk id="5" creationId="{E76D23FE-16A2-ED6D-A136-81961E83DD94}"/>
          </ac:picMkLst>
        </pc:picChg>
        <pc:picChg chg="add mod modCrop">
          <ac:chgData name="Mạnh Offical Phạm" userId="0d49f4e675eeadbb" providerId="LiveId" clId="{2BA10657-603E-45FD-B965-6B20D9284910}" dt="2022-10-01T06:33:52.160" v="67" actId="1076"/>
          <ac:picMkLst>
            <pc:docMk/>
            <pc:sldMk cId="2868330178" sldId="256"/>
            <ac:picMk id="7" creationId="{045B0B91-E547-08DB-A66E-9314AD29B191}"/>
          </ac:picMkLst>
        </pc:picChg>
      </pc:sldChg>
      <pc:sldChg chg="addSp delSp modSp new mod">
        <pc:chgData name="Mạnh Offical Phạm" userId="0d49f4e675eeadbb" providerId="LiveId" clId="{2BA10657-603E-45FD-B965-6B20D9284910}" dt="2022-10-01T06:36:01.984" v="83" actId="1076"/>
        <pc:sldMkLst>
          <pc:docMk/>
          <pc:sldMk cId="426408729" sldId="257"/>
        </pc:sldMkLst>
        <pc:spChg chg="del">
          <ac:chgData name="Mạnh Offical Phạm" userId="0d49f4e675eeadbb" providerId="LiveId" clId="{2BA10657-603E-45FD-B965-6B20D9284910}" dt="2022-10-01T06:35:40.278" v="75" actId="478"/>
          <ac:spMkLst>
            <pc:docMk/>
            <pc:sldMk cId="426408729" sldId="257"/>
            <ac:spMk id="2" creationId="{E2B2683D-C37A-C628-BF4E-3BD5B649BC18}"/>
          </ac:spMkLst>
        </pc:spChg>
        <pc:spChg chg="del">
          <ac:chgData name="Mạnh Offical Phạm" userId="0d49f4e675eeadbb" providerId="LiveId" clId="{2BA10657-603E-45FD-B965-6B20D9284910}" dt="2022-10-01T06:35:40.278" v="75" actId="478"/>
          <ac:spMkLst>
            <pc:docMk/>
            <pc:sldMk cId="426408729" sldId="257"/>
            <ac:spMk id="3" creationId="{B1F23BB1-D200-86DB-4BD0-1A8068A4E4F4}"/>
          </ac:spMkLst>
        </pc:spChg>
        <pc:picChg chg="add del mod modCrop">
          <ac:chgData name="Mạnh Offical Phạm" userId="0d49f4e675eeadbb" providerId="LiveId" clId="{2BA10657-603E-45FD-B965-6B20D9284910}" dt="2022-10-01T06:35:38.206" v="74" actId="21"/>
          <ac:picMkLst>
            <pc:docMk/>
            <pc:sldMk cId="426408729" sldId="257"/>
            <ac:picMk id="5" creationId="{F9DCDBBE-710C-545C-0BB8-829FDEBC2757}"/>
          </ac:picMkLst>
        </pc:picChg>
        <pc:picChg chg="add mod modCrop">
          <ac:chgData name="Mạnh Offical Phạm" userId="0d49f4e675eeadbb" providerId="LiveId" clId="{2BA10657-603E-45FD-B965-6B20D9284910}" dt="2022-10-01T06:36:01.984" v="83" actId="1076"/>
          <ac:picMkLst>
            <pc:docMk/>
            <pc:sldMk cId="426408729" sldId="257"/>
            <ac:picMk id="6" creationId="{809F0B3A-50D9-F3B7-4088-137101E7EB66}"/>
          </ac:picMkLst>
        </pc:picChg>
        <pc:picChg chg="add del mod">
          <ac:chgData name="Mạnh Offical Phạm" userId="0d49f4e675eeadbb" providerId="LiveId" clId="{2BA10657-603E-45FD-B965-6B20D9284910}" dt="2022-10-01T06:36:00.851" v="82" actId="478"/>
          <ac:picMkLst>
            <pc:docMk/>
            <pc:sldMk cId="426408729" sldId="257"/>
            <ac:picMk id="7" creationId="{2D39EAB5-4E15-8BA6-1D86-DDF45043DB63}"/>
          </ac:picMkLst>
        </pc:picChg>
      </pc:sldChg>
      <pc:sldChg chg="delSp add mod">
        <pc:chgData name="Mạnh Offical Phạm" userId="0d49f4e675eeadbb" providerId="LiveId" clId="{2BA10657-603E-45FD-B965-6B20D9284910}" dt="2022-10-01T06:35:09.016" v="69" actId="478"/>
        <pc:sldMkLst>
          <pc:docMk/>
          <pc:sldMk cId="2903516085" sldId="258"/>
        </pc:sldMkLst>
        <pc:spChg chg="del">
          <ac:chgData name="Mạnh Offical Phạm" userId="0d49f4e675eeadbb" providerId="LiveId" clId="{2BA10657-603E-45FD-B965-6B20D9284910}" dt="2022-10-01T06:35:09.016" v="69" actId="478"/>
          <ac:spMkLst>
            <pc:docMk/>
            <pc:sldMk cId="2903516085" sldId="258"/>
            <ac:spMk id="2" creationId="{E2B2683D-C37A-C628-BF4E-3BD5B649BC18}"/>
          </ac:spMkLst>
        </pc:spChg>
        <pc:spChg chg="del">
          <ac:chgData name="Mạnh Offical Phạm" userId="0d49f4e675eeadbb" providerId="LiveId" clId="{2BA10657-603E-45FD-B965-6B20D9284910}" dt="2022-10-01T06:35:09.016" v="69" actId="478"/>
          <ac:spMkLst>
            <pc:docMk/>
            <pc:sldMk cId="2903516085" sldId="258"/>
            <ac:spMk id="3" creationId="{B1F23BB1-D200-86DB-4BD0-1A8068A4E4F4}"/>
          </ac:spMkLst>
        </pc:spChg>
      </pc:sldChg>
      <pc:sldChg chg="add">
        <pc:chgData name="Mạnh Offical Phạm" userId="0d49f4e675eeadbb" providerId="LiveId" clId="{2BA10657-603E-45FD-B965-6B20D9284910}" dt="2022-10-01T06:35:13.758" v="70"/>
        <pc:sldMkLst>
          <pc:docMk/>
          <pc:sldMk cId="1291136478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514F5-1A78-48CD-B5B3-A7CE9F12739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CF878-C322-4989-A499-B2B7054C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CF878-C322-4989-A499-B2B7054C5D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0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2E1F-3E0B-61A2-90C9-FBAB7C971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8CAB7-2647-CB1D-434A-1A32C5460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A741B-FC7E-095B-FA5B-BA1FB621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6E6B-BC3C-40B7-A2A7-354C9E6CA22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F732-3274-CA9B-128E-59743F18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FAF74-D242-C1CE-5971-AA3855CE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3EA0-EA3F-4B8F-8FD3-047EE5B8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4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AEDA-FB54-EC70-CB5E-D4352B2E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2C20C-839D-3224-2891-95AE88959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F7B27-7A09-444E-619B-A8EB621A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6E6B-BC3C-40B7-A2A7-354C9E6CA22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F0276-D3B2-A136-282B-7C509B55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7458C-828A-294A-49E3-C202AB47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3EA0-EA3F-4B8F-8FD3-047EE5B8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6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54EA3-BEAE-F4DB-D9F2-B608E7C05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696DF-05AA-9B0D-9427-E42695283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9F20D-FCCD-B54D-B328-DF9B20D6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6E6B-BC3C-40B7-A2A7-354C9E6CA22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20D9E-DFC4-6DF1-375A-5E2EA175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40499-2770-AC82-6247-21268A2A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3EA0-EA3F-4B8F-8FD3-047EE5B8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8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8170-C889-F8FC-3FB6-ADDE0297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9F97-21E8-B829-6E15-197463C74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0326-9A8B-A494-DFAC-09146C61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6E6B-BC3C-40B7-A2A7-354C9E6CA22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2B80F-62AD-E1D5-05C4-123CC2E5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9CBC-A81B-9C1B-EB43-22A1F9A0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3EA0-EA3F-4B8F-8FD3-047EE5B8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7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6B9D-A09C-0EDC-0E26-0E053508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7E5D3-399B-0E0D-C520-CA9CA793D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664EB-FD1C-544F-F634-00E2D754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6E6B-BC3C-40B7-A2A7-354C9E6CA22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EBC8-9AA2-BB65-3796-0C0886D8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219CD-4BCD-E40A-4059-D3F98D9F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3EA0-EA3F-4B8F-8FD3-047EE5B8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4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2520-1272-74D0-9B4B-4A128E9F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5506-6475-CA95-CE1C-7BEFBD5CE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58939-D350-AB50-4FDC-E5CA4AE78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DB3A6-3333-E39B-B1F4-744E61DE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6E6B-BC3C-40B7-A2A7-354C9E6CA22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462A2-28E6-DB23-1658-F81AA155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06BF7-BDD6-34E4-2C16-F2AA814A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3EA0-EA3F-4B8F-8FD3-047EE5B8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9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D1DF-0C41-15F5-37FE-F361A715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465DD-F7F0-5882-F0AF-9B7A5B51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1DA05-65BC-5CFE-5052-760BB2F60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82A97-C336-D027-593B-3E3E4C6A5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2A325-1558-4F32-FC6F-E1DE0A728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14E60-0948-6D59-07E2-B5B1734B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6E6B-BC3C-40B7-A2A7-354C9E6CA22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8F50B-7854-68BF-AF27-1412FB5F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FF8A2-9103-E111-7854-291C873A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3EA0-EA3F-4B8F-8FD3-047EE5B8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8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AB63-1431-AC23-7953-9BF7C82D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97297-3423-0F2F-6F9F-9513C854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6E6B-BC3C-40B7-A2A7-354C9E6CA22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1F6F0-5299-0258-8AA1-8ADF94A7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585C9-79A1-9A66-0A59-529CEEDC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3EA0-EA3F-4B8F-8FD3-047EE5B8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2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9FFD1-0471-8E8B-61DA-4B13E86E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6E6B-BC3C-40B7-A2A7-354C9E6CA22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9BD55-2849-7F87-8E06-5B768786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F0A79-8BB4-A90E-9751-E10305B6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3EA0-EA3F-4B8F-8FD3-047EE5B8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7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981F-6269-6E77-E51B-69FE2184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E809A-16C7-3870-2C09-1E886D4D8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8249F-FC41-3B92-F183-D30400EA5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10CEF-86E6-AE64-D9F6-9409D641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6E6B-BC3C-40B7-A2A7-354C9E6CA22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F1FD5-22D2-F98F-26D3-F4783F9F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6A8E1-FE90-3358-FF46-B32DB92D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3EA0-EA3F-4B8F-8FD3-047EE5B8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5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A148-77DC-3289-59AE-5035BE80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123DF-C94E-AD80-4F38-C057ACA27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47493-F633-4DFC-7D68-95408DE1D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DAAE3-5920-1016-AA4A-DBC20F39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6E6B-BC3C-40B7-A2A7-354C9E6CA22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BD96F-6DEC-5D87-510B-E493A6F7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9509D-83EA-5B62-46A1-EB4FB653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3EA0-EA3F-4B8F-8FD3-047EE5B8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C35D1-150A-11E2-632A-9B6EDE2C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144E4-6F89-6F20-D6C5-9F11BD289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4F880-8462-0CC2-1F62-BD24CCBEE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86E6B-BC3C-40B7-A2A7-354C9E6CA22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41338-FE18-5F22-3B41-2F9FB05A2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7A591-C483-66C1-C6A8-69D269810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B3EA0-EA3F-4B8F-8FD3-047EE5B8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4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5B0B91-E547-08DB-A66E-9314AD29B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67" t="18314" r="5449" b="11890"/>
          <a:stretch/>
        </p:blipFill>
        <p:spPr>
          <a:xfrm>
            <a:off x="807884" y="1812144"/>
            <a:ext cx="5288116" cy="2971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ADD599-6069-6E50-112A-10F5575F467B}"/>
              </a:ext>
            </a:extLst>
          </p:cNvPr>
          <p:cNvSpPr txBox="1"/>
          <p:nvPr/>
        </p:nvSpPr>
        <p:spPr>
          <a:xfrm>
            <a:off x="6359704" y="3450808"/>
            <a:ext cx="56507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vi-VN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2. PRIM_RX =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3. Đặt Số lượng truyền lại tự động = 0 để tắt chức năng tự động truyền lại.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4. Sử dụng cùng một địa chỉ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5. Sử dụng cùng một kênh tần số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6. 250kb / giây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7. Đặt PWR_UP =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8. Đồng hồ trong một trọng tải có cùng chiều dài với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được cấu hình để nhận.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9. Xung CE để truyền gói tin.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959AA-1DEA-DFCD-C25C-6B413C92B161}"/>
              </a:ext>
            </a:extLst>
          </p:cNvPr>
          <p:cNvSpPr txBox="1"/>
          <p:nvPr/>
        </p:nvSpPr>
        <p:spPr>
          <a:xfrm>
            <a:off x="6385389" y="865485"/>
            <a:ext cx="56507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endParaRPr lang="vi-VN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2. PWR_UP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1 PRIM_RX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OFF auto acknowledgement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4. Sử dụng cùng địa chỉ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5. Sử dụng cùng kênh tần số.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6. 250kbps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7. Đặt chiều rộng trọng tải chính xác trên đường ống dữ liệu được giải quyết.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8. Đặt CE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3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9F0B3A-50D9-F3B7-4088-137101E7E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5" t="25245" r="14013" b="711"/>
          <a:stretch/>
        </p:blipFill>
        <p:spPr>
          <a:xfrm>
            <a:off x="1019877" y="944453"/>
            <a:ext cx="9328484" cy="47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51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683D-C37A-C628-BF4E-3BD5B649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3BB1-D200-86DB-4BD0-1A8068A4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3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152</Words>
  <Application>Microsoft Office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Mạnh Offical Phạm</dc:creator>
  <cp:lastModifiedBy>Pham Van Manh</cp:lastModifiedBy>
  <cp:revision>1</cp:revision>
  <dcterms:created xsi:type="dcterms:W3CDTF">2022-10-01T06:27:43Z</dcterms:created>
  <dcterms:modified xsi:type="dcterms:W3CDTF">2022-11-19T16:07:34Z</dcterms:modified>
</cp:coreProperties>
</file>