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9313-16E0-438A-80A1-34E0E6F1E7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0F3C-2F71-4403-B5CE-4B4FB506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9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9313-16E0-438A-80A1-34E0E6F1E7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0F3C-2F71-4403-B5CE-4B4FB506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1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9313-16E0-438A-80A1-34E0E6F1E7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0F3C-2F71-4403-B5CE-4B4FB506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9313-16E0-438A-80A1-34E0E6F1E7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0F3C-2F71-4403-B5CE-4B4FB506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4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9313-16E0-438A-80A1-34E0E6F1E7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0F3C-2F71-4403-B5CE-4B4FB506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1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9313-16E0-438A-80A1-34E0E6F1E7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0F3C-2F71-4403-B5CE-4B4FB506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9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9313-16E0-438A-80A1-34E0E6F1E7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0F3C-2F71-4403-B5CE-4B4FB506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9313-16E0-438A-80A1-34E0E6F1E7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0F3C-2F71-4403-B5CE-4B4FB506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5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9313-16E0-438A-80A1-34E0E6F1E7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0F3C-2F71-4403-B5CE-4B4FB506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2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9313-16E0-438A-80A1-34E0E6F1E7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0F3C-2F71-4403-B5CE-4B4FB506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8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9313-16E0-438A-80A1-34E0E6F1E7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0F3C-2F71-4403-B5CE-4B4FB506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9313-16E0-438A-80A1-34E0E6F1E75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0F3C-2F71-4403-B5CE-4B4FB5068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7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687977" y="4354285"/>
            <a:ext cx="9535885" cy="201168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58" y="4354285"/>
            <a:ext cx="2072055" cy="214230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47" y="4354285"/>
            <a:ext cx="2072055" cy="2011680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convex"/>
            <a:bevelB/>
          </a:sp3d>
        </p:spPr>
      </p:pic>
      <p:sp>
        <p:nvSpPr>
          <p:cNvPr id="8" name="TextBox 7"/>
          <p:cNvSpPr txBox="1"/>
          <p:nvPr/>
        </p:nvSpPr>
        <p:spPr>
          <a:xfrm>
            <a:off x="3709852" y="5163829"/>
            <a:ext cx="424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ATN-Shop-</a:t>
            </a:r>
            <a:r>
              <a:rPr lang="en-US" sz="2800" dirty="0" err="1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KingDom</a:t>
            </a:r>
            <a:endParaRPr lang="en-US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2020-11-04T09:52:41Z</dcterms:created>
  <dcterms:modified xsi:type="dcterms:W3CDTF">2020-11-04T10:47:25Z</dcterms:modified>
</cp:coreProperties>
</file>