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6" r:id="rId5"/>
    <p:sldId id="277" r:id="rId6"/>
    <p:sldId id="278" r:id="rId7"/>
    <p:sldId id="279" r:id="rId8"/>
    <p:sldId id="267" r:id="rId9"/>
    <p:sldId id="268" r:id="rId10"/>
    <p:sldId id="269" r:id="rId11"/>
    <p:sldId id="272" r:id="rId12"/>
    <p:sldId id="270" r:id="rId13"/>
    <p:sldId id="271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7334" y="1456359"/>
            <a:ext cx="9218083" cy="2744580"/>
          </a:xfrm>
        </p:spPr>
        <p:txBody>
          <a:bodyPr>
            <a:normAutofit fontScale="90000" lnSpcReduction="10000"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</a:t>
            </a: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074" y="1149985"/>
            <a:ext cx="4526813" cy="831574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the temperature display when each conditions happens: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406887" y="1309011"/>
            <a:ext cx="48310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29D6-3D2B-49FB-91CB-47E16ADA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7368"/>
            <a:ext cx="10972800" cy="582613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Advantages and disadvantages of this system.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56558A2-D194-424A-98C4-3AE3AA2D9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14143"/>
              </p:ext>
            </p:extLst>
          </p:nvPr>
        </p:nvGraphicFramePr>
        <p:xfrm>
          <a:off x="1624012" y="1967285"/>
          <a:ext cx="8553658" cy="412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829">
                  <a:extLst>
                    <a:ext uri="{9D8B030D-6E8A-4147-A177-3AD203B41FA5}">
                      <a16:colId xmlns:a16="http://schemas.microsoft.com/office/drawing/2014/main" val="2552146115"/>
                    </a:ext>
                  </a:extLst>
                </a:gridCol>
                <a:gridCol w="4276829">
                  <a:extLst>
                    <a:ext uri="{9D8B030D-6E8A-4147-A177-3AD203B41FA5}">
                      <a16:colId xmlns:a16="http://schemas.microsoft.com/office/drawing/2014/main" val="2809252579"/>
                    </a:ext>
                  </a:extLst>
                </a:gridCol>
              </a:tblGrid>
              <a:tr h="722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Disadvantages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53126"/>
                  </a:ext>
                </a:extLst>
              </a:tr>
              <a:tr h="1341832">
                <a:tc>
                  <a:txBody>
                    <a:bodyPr/>
                    <a:lstStyle/>
                    <a:p>
                      <a:r>
                        <a:rPr lang="en-US" dirty="0"/>
                        <a:t>- Easy to set 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If you don’t want it to turn on, and it does you have to go home and turn it yourself.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20721"/>
                  </a:ext>
                </a:extLst>
              </a:tr>
              <a:tr h="1032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Work efficiency, high communications between devices.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Waste energy if you don’t come home on time.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86295"/>
                  </a:ext>
                </a:extLst>
              </a:tr>
              <a:tr h="1032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Small ( not that small), can be find easily.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Internet errors can lead to debris connection.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3305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710" y="0"/>
            <a:ext cx="12099290" cy="692277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35519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205" y="0"/>
            <a:ext cx="12027535" cy="6858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55" y="0"/>
            <a:ext cx="12166600" cy="6791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" y="0"/>
            <a:ext cx="12192000" cy="6858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108585" y="0"/>
            <a:ext cx="12482830" cy="696912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" y="635"/>
            <a:ext cx="1207579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98255F-3A09-4A2B-851C-0F13C605A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" y="3784"/>
            <a:ext cx="12186980" cy="685421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5167CE3-3F3F-48C9-A455-9DC04E83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67" y="508552"/>
            <a:ext cx="10972800" cy="5826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INTERNET OF THINGS</a:t>
            </a:r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1365" cy="6919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061" y="699789"/>
            <a:ext cx="10972800" cy="582613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Components of Temperature sensor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5" y="1581442"/>
            <a:ext cx="11224591" cy="43252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ature Infrared Temperature Sensor with Touch Screen Display">
            <a:extLst>
              <a:ext uri="{FF2B5EF4-FFF2-40B4-BE49-F238E27FC236}">
                <a16:creationId xmlns:a16="http://schemas.microsoft.com/office/drawing/2014/main" id="{4D24B533-06E5-49C5-99A5-56FC11B44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10" y="1272623"/>
            <a:ext cx="2716282" cy="27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第四课——Arduino Uno R3 呼吸灯| Tinkercad">
            <a:extLst>
              <a:ext uri="{FF2B5EF4-FFF2-40B4-BE49-F238E27FC236}">
                <a16:creationId xmlns:a16="http://schemas.microsoft.com/office/drawing/2014/main" id="{6C70BB7F-6E89-4D46-93B5-CED6F663E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44" y="1272623"/>
            <a:ext cx="4711769" cy="294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4D1613-C6FE-4202-A857-427F40DB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75752"/>
            <a:ext cx="10654748" cy="582613"/>
          </a:xfrm>
        </p:spPr>
        <p:txBody>
          <a:bodyPr/>
          <a:lstStyle/>
          <a:p>
            <a:r>
              <a:rPr lang="en-US" dirty="0"/>
              <a:t>Temperature sensor                    Arduino Uno R3</a:t>
            </a:r>
          </a:p>
        </p:txBody>
      </p:sp>
    </p:spTree>
    <p:extLst>
      <p:ext uri="{BB962C8B-B14F-4D97-AF65-F5344CB8AC3E}">
        <p14:creationId xmlns:p14="http://schemas.microsoft.com/office/powerpoint/2010/main" val="247490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nkercad e PQDB: Display LCD 16x2 - Embarcados">
            <a:extLst>
              <a:ext uri="{FF2B5EF4-FFF2-40B4-BE49-F238E27FC236}">
                <a16:creationId xmlns:a16="http://schemas.microsoft.com/office/drawing/2014/main" id="{05B859D2-083A-4B53-AF77-3F867D0C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33525"/>
            <a:ext cx="8382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ECBEFDD-1372-4759-B602-394157F1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5623892"/>
            <a:ext cx="10972800" cy="582613"/>
          </a:xfrm>
        </p:spPr>
        <p:txBody>
          <a:bodyPr/>
          <a:lstStyle/>
          <a:p>
            <a:pPr algn="ctr"/>
            <a:r>
              <a:rPr lang="en-US" dirty="0"/>
              <a:t>LCD 16x2</a:t>
            </a:r>
          </a:p>
        </p:txBody>
      </p:sp>
    </p:spTree>
    <p:extLst>
      <p:ext uri="{BB962C8B-B14F-4D97-AF65-F5344CB8AC3E}">
        <p14:creationId xmlns:p14="http://schemas.microsoft.com/office/powerpoint/2010/main" val="80721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F7E7-F318-4A44-B17B-8F70AC5E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4789004"/>
            <a:ext cx="9488557" cy="582613"/>
          </a:xfrm>
        </p:spPr>
        <p:txBody>
          <a:bodyPr/>
          <a:lstStyle/>
          <a:p>
            <a:r>
              <a:rPr lang="en-US"/>
              <a:t>Resistor                                          LED </a:t>
            </a:r>
            <a:endParaRPr lang="en-US" dirty="0"/>
          </a:p>
        </p:txBody>
      </p:sp>
      <p:pic>
        <p:nvPicPr>
          <p:cNvPr id="3074" name="Picture 2" descr="Resistor 1K | Tinkercad">
            <a:extLst>
              <a:ext uri="{FF2B5EF4-FFF2-40B4-BE49-F238E27FC236}">
                <a16:creationId xmlns:a16="http://schemas.microsoft.com/office/drawing/2014/main" id="{0945C937-B9E9-4AEA-8ECD-2F6FED24E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47" y="1894440"/>
            <a:ext cx="4476161" cy="279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D – Wikipedia tiếng Việt">
            <a:extLst>
              <a:ext uri="{FF2B5EF4-FFF2-40B4-BE49-F238E27FC236}">
                <a16:creationId xmlns:a16="http://schemas.microsoft.com/office/drawing/2014/main" id="{C5BC3252-B007-4EC1-8C7E-C50AE5BA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26" y="1965805"/>
            <a:ext cx="3808135" cy="28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8709-3F6C-4822-B979-1F379E7F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0720"/>
            <a:ext cx="10972800" cy="582613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1616764" y="1241184"/>
            <a:ext cx="6432550" cy="3190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values and how the LCD will show on the screen:</a:t>
            </a:r>
          </a:p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2504661" y="2028342"/>
            <a:ext cx="6434138" cy="3616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79" y="1447027"/>
            <a:ext cx="3127513" cy="54002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loop for  the LCD: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535004" y="1717040"/>
            <a:ext cx="5888196" cy="3954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148</Words>
  <Application>Microsoft Office PowerPoint</Application>
  <PresentationFormat>Widescreen</PresentationFormat>
  <Paragraphs>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Gear Drives</vt:lpstr>
      <vt:lpstr>PowerPoint Presentation</vt:lpstr>
      <vt:lpstr>INTERNET OF THINGS</vt:lpstr>
      <vt:lpstr>PowerPoint Presentation</vt:lpstr>
      <vt:lpstr>1. Components of Temperature sensor</vt:lpstr>
      <vt:lpstr>Temperature sensor                    Arduino Uno R3</vt:lpstr>
      <vt:lpstr>LCD 16x2</vt:lpstr>
      <vt:lpstr>Resistor                                          LED </vt:lpstr>
      <vt:lpstr>2. Codes</vt:lpstr>
      <vt:lpstr>PowerPoint Presentation</vt:lpstr>
      <vt:lpstr>PowerPoint Presentation</vt:lpstr>
      <vt:lpstr>3. Advantages and disadvantages of this system.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DELL</dc:creator>
  <cp:lastModifiedBy>DELL</cp:lastModifiedBy>
  <cp:revision>9</cp:revision>
  <dcterms:created xsi:type="dcterms:W3CDTF">2020-10-30T23:23:00Z</dcterms:created>
  <dcterms:modified xsi:type="dcterms:W3CDTF">2020-11-03T03:19:58Z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