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5" r:id="rId4"/>
    <p:sldId id="270" r:id="rId5"/>
    <p:sldId id="271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59642-C816-4432-9BE8-F5B62A786CB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67E0-70C8-427E-BE30-A9F2DEB27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F6D7-3A01-4B3E-9187-E717D6990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E9E63-1C0E-4C08-BA3F-35DF3E27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DF62-4ED6-406B-B152-598A74FF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14B61-90A7-46A2-8B7F-91F8010C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7939-72F1-4E4F-A5E7-D15E7071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6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FACE-1B0E-4554-B207-270AE951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F99C2-8DEB-44B4-B023-F058DE00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0D2B-5BF7-4008-B363-502FAFD9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D90E-1A0D-46B6-B25E-86B7C10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5B71-A675-4073-A2DE-6C69E663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9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A76B6-A54B-4BEE-9FDE-A844A307E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2FBAA-EF07-46D2-ACDD-4FE308C6A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7812-B198-4210-87D6-30FBF643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2553-C008-42A7-B7E0-7CF29987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D5D0-E44A-4C72-BC35-20387391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1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1303-EF0A-46BB-B497-69294633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A392-8750-477C-BFED-40112D63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80C5-CF94-4CCA-9CB2-86C70F76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6C11-8A56-4B72-A1B6-63CAE1CA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8EC8-5283-4400-94DD-A1803E43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5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C910-5E74-4E83-ABC6-FB7E41A6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1C55-4600-47CE-BAF3-58DAC531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4A5-944A-4F3C-9BB5-B90EA1C8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FAA2-F3AC-4C44-83C4-2B89A5BB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44FA-68E3-4947-950C-AFECB7E3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01B2-18B6-4576-812A-1528D3A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5CE8-B8EA-4784-8CCC-2864C96A1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63F98-9340-49F0-AF8B-940B3F017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78EE2-541B-4CEE-855F-3FE75A43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5F8D3-86AD-47D2-B941-08A3F392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388A-AB1B-4FF1-8C27-55A1440B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7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BDAB-A12C-4523-8C76-BCF35940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3641C-359C-4D29-8E62-4738D9C9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F2DA-B1CA-474F-AA20-6FF9E0917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63348-623F-40A7-A537-52CCD9E9C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4CE6C-F2EE-45D2-B57A-647250C01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46102-5F87-4CB9-83E7-F05B3C02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5E62B-3DEB-4947-82EC-6CEA037B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19914-D3EC-4111-9D0E-8AEAE93B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8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B6FF-4A5D-424F-87BE-ABE86226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40DAC-11E7-412D-B79C-70B26972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C0559-FDA7-48FA-A309-B6B2B0DB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214-499B-423C-A4F7-1302E53E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5CB84-79AE-4CE0-B4E1-ABC3F1AB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70EFD-DED5-4730-85B1-7F030C84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F0909-8D10-40AF-8706-E33380F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9518-4425-43C2-825E-743DF88D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5D8-D86B-44A3-8A3A-AEEC5162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E463-F8DB-4ABA-B144-88F809B62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3F08-045A-400C-9F77-621ACD68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8B10F-3DAF-463C-9909-9FD42834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681D8-94F6-49BA-AF3D-176F0B6E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300A-32F4-4AE1-8F5F-29E34CFF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0B4E-9A42-47AD-B4C6-71D9C8D2A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343CF-AC1F-4570-B707-A4011FA78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39247-CD85-4458-9814-41EF1A3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BD1DE-11D4-4A6C-A3AA-893CC817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728C-87A4-400B-B799-2FE20665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4F6FA-0624-47C7-B0A5-49C01B5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6CA9-C56A-44D7-B75F-499200DF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D69D-2A29-40B9-82E2-046EAB959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C810-821F-4B41-94DB-446A1542DDF6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4D42-F01F-4DE5-A53A-EE147697D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E2ACF-4BF1-4D42-A559-739D30147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08D8-3755-46D6-A6E4-BC3A187E3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4434-7B39-4F84-985A-CA670FB3C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Rasa 2.8 Installation </a:t>
            </a:r>
          </a:p>
        </p:txBody>
      </p:sp>
    </p:spTree>
    <p:extLst>
      <p:ext uri="{BB962C8B-B14F-4D97-AF65-F5344CB8AC3E}">
        <p14:creationId xmlns:p14="http://schemas.microsoft.com/office/powerpoint/2010/main" val="40138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45D6-14E6-45AB-94D2-094CF287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327803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Frontend of Chatbot: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9DCA-8638-407D-A851-AE12FF3B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2" y="1380930"/>
            <a:ext cx="11215396" cy="523447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Java Script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4600" dirty="0">
                <a:solidFill>
                  <a:srgbClr val="FF0000"/>
                </a:solidFill>
              </a:rPr>
              <a:t>Backend of Chatbot</a:t>
            </a:r>
            <a:r>
              <a:rPr lang="en-IN" sz="7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1- Python</a:t>
            </a:r>
          </a:p>
          <a:p>
            <a:pPr marL="0" indent="0">
              <a:buNone/>
            </a:pPr>
            <a:r>
              <a:rPr lang="en-IN" dirty="0"/>
              <a:t>2- Flask Framework of python.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5100" dirty="0">
                <a:solidFill>
                  <a:srgbClr val="FF0000"/>
                </a:solidFill>
              </a:rPr>
              <a:t>Chatbot Training</a:t>
            </a:r>
            <a:r>
              <a:rPr lang="en-IN" sz="8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1- Rasa </a:t>
            </a:r>
            <a:r>
              <a:rPr lang="en-IN" dirty="0" err="1"/>
              <a:t>Nlu</a:t>
            </a:r>
            <a:r>
              <a:rPr lang="en-IN" dirty="0"/>
              <a:t> and Core</a:t>
            </a:r>
          </a:p>
          <a:p>
            <a:pPr marL="0" indent="0">
              <a:buNone/>
            </a:pPr>
            <a:r>
              <a:rPr lang="en-IN" dirty="0"/>
              <a:t>2- Deep Learning</a:t>
            </a:r>
          </a:p>
          <a:p>
            <a:pPr marL="0" indent="0">
              <a:buNone/>
            </a:pPr>
            <a:r>
              <a:rPr lang="en-IN" dirty="0"/>
              <a:t>3- </a:t>
            </a:r>
            <a:r>
              <a:rPr lang="en-IN" dirty="0" err="1"/>
              <a:t>Keras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4- </a:t>
            </a:r>
            <a:r>
              <a:rPr lang="en-IN" dirty="0" err="1"/>
              <a:t>Tensorflow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75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B726-654E-4EDD-A7B1-8E5E5A63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1610-8175-4A0A-9072-20E19CBD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723" y="184887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latin typeface="Consolas" panose="020B0609020204030204" pitchFamily="49" charset="0"/>
              </a:rPr>
              <a:t>python -m </a:t>
            </a:r>
            <a:r>
              <a:rPr lang="en-US" altLang="en-US" dirty="0" err="1">
                <a:latin typeface="Consolas" panose="020B0609020204030204" pitchFamily="49" charset="0"/>
              </a:rPr>
              <a:t>venv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myvenv</a:t>
            </a:r>
            <a:r>
              <a:rPr lang="en-US" altLang="en-US" dirty="0">
                <a:latin typeface="Consolas" panose="020B0609020204030204" pitchFamily="49" charset="0"/>
              </a:rPr>
              <a:t>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dirty="0">
                <a:latin typeface="Consolas" panose="020B0609020204030204" pitchFamily="49" charset="0"/>
              </a:rPr>
              <a:t>Note: If you have multiple python versions and you want to create env for specific python version then use this command(</a:t>
            </a:r>
            <a:r>
              <a:rPr lang="en-IN" sz="1500" dirty="0" err="1">
                <a:solidFill>
                  <a:srgbClr val="FF0000"/>
                </a:solidFill>
              </a:rPr>
              <a:t>py</a:t>
            </a:r>
            <a:r>
              <a:rPr lang="en-IN" sz="1500" dirty="0">
                <a:solidFill>
                  <a:srgbClr val="FF0000"/>
                </a:solidFill>
              </a:rPr>
              <a:t> -3.8 -m </a:t>
            </a:r>
            <a:r>
              <a:rPr lang="en-IN" sz="1500" dirty="0" err="1">
                <a:solidFill>
                  <a:srgbClr val="FF0000"/>
                </a:solidFill>
              </a:rPr>
              <a:t>virtualenv</a:t>
            </a:r>
            <a:r>
              <a:rPr lang="en-IN" sz="1500" dirty="0">
                <a:solidFill>
                  <a:srgbClr val="FF0000"/>
                </a:solidFill>
              </a:rPr>
              <a:t> </a:t>
            </a:r>
            <a:r>
              <a:rPr lang="en-IN" sz="1500" dirty="0" err="1">
                <a:solidFill>
                  <a:srgbClr val="FF0000"/>
                </a:solidFill>
              </a:rPr>
              <a:t>myvenv</a:t>
            </a:r>
            <a:r>
              <a:rPr lang="en-IN" sz="1500" dirty="0">
                <a:solidFill>
                  <a:srgbClr val="FF0000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n-US" altLang="en-US" dirty="0" err="1">
                <a:latin typeface="Consolas" panose="020B0609020204030204" pitchFamily="49" charset="0"/>
              </a:rPr>
              <a:t>myvenv</a:t>
            </a:r>
            <a:r>
              <a:rPr lang="en-US" altLang="en-US" dirty="0">
                <a:latin typeface="Consolas" panose="020B0609020204030204" pitchFamily="49" charset="0"/>
              </a:rPr>
              <a:t>\Scripts\activate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3. python -m pip install --upgrade pip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 startAt="4"/>
            </a:pPr>
            <a:r>
              <a:rPr lang="en-IN" dirty="0"/>
              <a:t>python --version   #3.8.7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dirty="0"/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 startAt="5"/>
            </a:pPr>
            <a:r>
              <a:rPr lang="en-IN" sz="2800" i="0" dirty="0">
                <a:effectLst/>
                <a:latin typeface="FiraCode"/>
              </a:rPr>
              <a:t>pip --version</a:t>
            </a:r>
            <a:r>
              <a:rPr lang="en-IN" dirty="0"/>
              <a:t>   # 21.2.4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 startAt="5"/>
            </a:pPr>
            <a:endParaRPr lang="en-IN" dirty="0"/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 startAt="5"/>
            </a:pPr>
            <a:r>
              <a:rPr lang="en-IN" b="0" i="0" dirty="0">
                <a:effectLst/>
                <a:latin typeface="FiraCode"/>
              </a:rPr>
              <a:t>pip install rasa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 startAt="5"/>
            </a:pPr>
            <a:endParaRPr lang="en-IN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1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50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B09B-2EE9-4F4B-9A93-0A174239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7760-F966-4D1E-8305-850D843E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7. pip install rasa[spacy]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8. python -m spacy download </a:t>
            </a:r>
            <a:r>
              <a:rPr lang="en-US" dirty="0" err="1"/>
              <a:t>en_core_web_md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#spacy.load('en_core_web_md’)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9. pip install </a:t>
            </a:r>
            <a:r>
              <a:rPr lang="en-IN" dirty="0" err="1"/>
              <a:t>pyyaml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10. pip install flask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11. pip install responses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nl-NL" dirty="0">
                <a:solidFill>
                  <a:srgbClr val="FFC000"/>
                </a:solidFill>
              </a:rPr>
              <a:t>9. python -m spacy link en_core_web_md en</a:t>
            </a: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5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7720-9CF7-4571-B276-DE35981E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7" y="3562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Commands to run Rasa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6F1C-4501-472D-80CB-81ACF954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041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To train rasa bot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rasa train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To run rasa bot (1</a:t>
            </a:r>
            <a:r>
              <a:rPr lang="en-IN" baseline="30000" dirty="0"/>
              <a:t>st</a:t>
            </a:r>
            <a:r>
              <a:rPr lang="en-IN" dirty="0"/>
              <a:t> command):  screenshot attached on next slide</a:t>
            </a:r>
          </a:p>
          <a:p>
            <a:r>
              <a:rPr lang="en-US" dirty="0">
                <a:solidFill>
                  <a:srgbClr val="FF0000"/>
                </a:solidFill>
              </a:rPr>
              <a:t>rasa run --endpoints </a:t>
            </a:r>
            <a:r>
              <a:rPr lang="en-US" dirty="0" err="1">
                <a:solidFill>
                  <a:srgbClr val="FF0000"/>
                </a:solidFill>
              </a:rPr>
              <a:t>endpoints.yml</a:t>
            </a:r>
            <a:r>
              <a:rPr lang="en-US" dirty="0">
                <a:solidFill>
                  <a:srgbClr val="FF0000"/>
                </a:solidFill>
              </a:rPr>
              <a:t> --port 5005 --</a:t>
            </a:r>
            <a:r>
              <a:rPr lang="en-US">
                <a:solidFill>
                  <a:srgbClr val="FF0000"/>
                </a:solidFill>
              </a:rPr>
              <a:t>credentianls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creentials.yml</a:t>
            </a:r>
            <a:r>
              <a:rPr lang="en-US" dirty="0">
                <a:solidFill>
                  <a:srgbClr val="FF0000"/>
                </a:solidFill>
              </a:rPr>
              <a:t> --</a:t>
            </a:r>
            <a:r>
              <a:rPr lang="en-US" dirty="0" err="1">
                <a:solidFill>
                  <a:srgbClr val="FF0000"/>
                </a:solidFill>
              </a:rPr>
              <a:t>cors</a:t>
            </a:r>
            <a:r>
              <a:rPr lang="en-US" dirty="0">
                <a:solidFill>
                  <a:srgbClr val="FF0000"/>
                </a:solidFill>
              </a:rPr>
              <a:t> "*“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To run rasa bot  (2</a:t>
            </a:r>
            <a:r>
              <a:rPr lang="en-US" baseline="30000" dirty="0"/>
              <a:t>nd</a:t>
            </a:r>
            <a:r>
              <a:rPr lang="en-US" dirty="0"/>
              <a:t> command)- screenshot attached on next slide</a:t>
            </a:r>
          </a:p>
          <a:p>
            <a:r>
              <a:rPr lang="en-US" dirty="0">
                <a:solidFill>
                  <a:srgbClr val="FF0000"/>
                </a:solidFill>
              </a:rPr>
              <a:t>python web_app.py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82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2703-2423-422D-9C51-B4AE3565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1st </a:t>
            </a:r>
            <a:r>
              <a:rPr lang="en-IN" dirty="0" err="1"/>
              <a:t>cmd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D78AE-2041-48AD-B2C5-B3775CDC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32" y="1424279"/>
            <a:ext cx="10258425" cy="535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A317F-38E7-4534-B081-8A9241F8D616}"/>
              </a:ext>
            </a:extLst>
          </p:cNvPr>
          <p:cNvSpPr txBox="1"/>
          <p:nvPr/>
        </p:nvSpPr>
        <p:spPr>
          <a:xfrm flipH="1">
            <a:off x="2285067" y="2220684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1BA81-D1AE-4B47-8602-A6B15F96C52D}"/>
              </a:ext>
            </a:extLst>
          </p:cNvPr>
          <p:cNvSpPr txBox="1"/>
          <p:nvPr/>
        </p:nvSpPr>
        <p:spPr>
          <a:xfrm flipH="1">
            <a:off x="2941320" y="2590016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ED209-D8AF-4A8D-A41E-21638D3DD3F0}"/>
              </a:ext>
            </a:extLst>
          </p:cNvPr>
          <p:cNvSpPr txBox="1"/>
          <p:nvPr/>
        </p:nvSpPr>
        <p:spPr>
          <a:xfrm flipH="1">
            <a:off x="4782561" y="2959348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214AD-D198-41E1-BE08-E1756CD3B560}"/>
              </a:ext>
            </a:extLst>
          </p:cNvPr>
          <p:cNvSpPr txBox="1"/>
          <p:nvPr/>
        </p:nvSpPr>
        <p:spPr>
          <a:xfrm flipH="1">
            <a:off x="5071810" y="3429000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C1A3F-1DF4-49CB-A8CF-F2756868AC03}"/>
              </a:ext>
            </a:extLst>
          </p:cNvPr>
          <p:cNvSpPr txBox="1"/>
          <p:nvPr/>
        </p:nvSpPr>
        <p:spPr>
          <a:xfrm flipH="1">
            <a:off x="6241246" y="3680010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6420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8C4D-F6E9-41B3-A475-BBB73C04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</a:t>
            </a:r>
            <a:r>
              <a:rPr lang="en-IN" dirty="0" err="1"/>
              <a:t>cmd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9199B-3E97-4FC3-A3BC-EA8887C8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0" y="1690688"/>
            <a:ext cx="11423419" cy="3762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172BE-0379-4B69-95CC-6F68EA9E7231}"/>
              </a:ext>
            </a:extLst>
          </p:cNvPr>
          <p:cNvSpPr txBox="1"/>
          <p:nvPr/>
        </p:nvSpPr>
        <p:spPr>
          <a:xfrm flipH="1">
            <a:off x="2210422" y="2556586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A0A3E-36BD-439A-888E-BC95630E50CC}"/>
              </a:ext>
            </a:extLst>
          </p:cNvPr>
          <p:cNvSpPr txBox="1"/>
          <p:nvPr/>
        </p:nvSpPr>
        <p:spPr>
          <a:xfrm flipH="1">
            <a:off x="3062619" y="3016251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6F5E4-F1C4-4850-B09C-44F968C7F1A1}"/>
              </a:ext>
            </a:extLst>
          </p:cNvPr>
          <p:cNvSpPr txBox="1"/>
          <p:nvPr/>
        </p:nvSpPr>
        <p:spPr>
          <a:xfrm flipH="1">
            <a:off x="4959843" y="3429000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5C547-18CC-4B44-8FA4-D749F83B7958}"/>
              </a:ext>
            </a:extLst>
          </p:cNvPr>
          <p:cNvSpPr txBox="1"/>
          <p:nvPr/>
        </p:nvSpPr>
        <p:spPr>
          <a:xfrm flipH="1">
            <a:off x="5201353" y="3798332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C107E-628C-488C-9C27-CFDE8D04E0E5}"/>
              </a:ext>
            </a:extLst>
          </p:cNvPr>
          <p:cNvSpPr txBox="1"/>
          <p:nvPr/>
        </p:nvSpPr>
        <p:spPr>
          <a:xfrm flipH="1">
            <a:off x="4641125" y="4167664"/>
            <a:ext cx="43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4997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247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FiraCode</vt:lpstr>
      <vt:lpstr>Office Theme</vt:lpstr>
      <vt:lpstr>Rasa 2.8 Installation </vt:lpstr>
      <vt:lpstr>Frontend of Chatbot:</vt:lpstr>
      <vt:lpstr>Installation Instructions</vt:lpstr>
      <vt:lpstr> Installation</vt:lpstr>
      <vt:lpstr>Commands to run Rasa Chatbot</vt:lpstr>
      <vt:lpstr>1st cmd</vt:lpstr>
      <vt:lpstr>2nd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Aarohi Singla</dc:creator>
  <cp:lastModifiedBy>Vani Marata</cp:lastModifiedBy>
  <cp:revision>147</cp:revision>
  <dcterms:created xsi:type="dcterms:W3CDTF">2020-04-25T11:08:11Z</dcterms:created>
  <dcterms:modified xsi:type="dcterms:W3CDTF">2021-09-12T15:24:25Z</dcterms:modified>
</cp:coreProperties>
</file>