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5" r:id="rId1"/>
  </p:sldMasterIdLst>
  <p:notesMasterIdLst>
    <p:notesMasterId r:id="rId24"/>
  </p:notesMasterIdLst>
  <p:handoutMasterIdLst>
    <p:handoutMasterId r:id="rId25"/>
  </p:handoutMasterIdLst>
  <p:sldIdLst>
    <p:sldId id="273" r:id="rId2"/>
    <p:sldId id="329" r:id="rId3"/>
    <p:sldId id="358" r:id="rId4"/>
    <p:sldId id="359" r:id="rId5"/>
    <p:sldId id="360" r:id="rId6"/>
    <p:sldId id="361" r:id="rId7"/>
    <p:sldId id="306" r:id="rId8"/>
    <p:sldId id="352" r:id="rId9"/>
    <p:sldId id="362" r:id="rId10"/>
    <p:sldId id="363" r:id="rId11"/>
    <p:sldId id="364" r:id="rId12"/>
    <p:sldId id="353" r:id="rId13"/>
    <p:sldId id="330" r:id="rId14"/>
    <p:sldId id="365" r:id="rId15"/>
    <p:sldId id="366" r:id="rId16"/>
    <p:sldId id="333" r:id="rId17"/>
    <p:sldId id="354" r:id="rId18"/>
    <p:sldId id="367" r:id="rId19"/>
    <p:sldId id="356" r:id="rId20"/>
    <p:sldId id="355" r:id="rId21"/>
    <p:sldId id="357" r:id="rId22"/>
    <p:sldId id="368" r:id="rId23"/>
  </p:sldIdLst>
  <p:sldSz cx="9144000" cy="6858000" type="screen4x3"/>
  <p:notesSz cx="6705600" cy="9723438"/>
  <p:defaultTextStyle>
    <a:defPPr>
      <a:defRPr lang="en-AU"/>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7EDB"/>
    <a:srgbClr val="0099CC"/>
    <a:srgbClr val="CA005D"/>
    <a:srgbClr val="CC0066"/>
    <a:srgbClr val="C30045"/>
    <a:srgbClr val="FF5800"/>
    <a:srgbClr val="CCD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45" autoAdjust="0"/>
    <p:restoredTop sz="94737" autoAdjust="0"/>
  </p:normalViewPr>
  <p:slideViewPr>
    <p:cSldViewPr snapToObjects="1">
      <p:cViewPr varScale="1">
        <p:scale>
          <a:sx n="114" d="100"/>
          <a:sy n="114" d="100"/>
        </p:scale>
        <p:origin x="1704"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1" y="0"/>
            <a:ext cx="2906229" cy="486095"/>
          </a:xfrm>
          <a:prstGeom prst="rect">
            <a:avLst/>
          </a:prstGeom>
          <a:noFill/>
          <a:ln w="9525">
            <a:noFill/>
            <a:miter lim="800000"/>
            <a:headEnd/>
            <a:tailEnd/>
          </a:ln>
        </p:spPr>
        <p:txBody>
          <a:bodyPr vert="horz" wrap="square" lIns="89701" tIns="44851" rIns="89701" bIns="44851" numCol="1" anchor="t" anchorCtr="0" compatLnSpc="1">
            <a:prstTxWarp prst="textNoShape">
              <a:avLst/>
            </a:prstTxWarp>
          </a:bodyPr>
          <a:lstStyle>
            <a:lvl1pPr>
              <a:defRPr sz="1200">
                <a:latin typeface="Calibri" pitchFamily="-111" charset="0"/>
                <a:ea typeface="ＭＳ Ｐゴシック" pitchFamily="-96" charset="-128"/>
              </a:defRPr>
            </a:lvl1pPr>
          </a:lstStyle>
          <a:p>
            <a:pPr>
              <a:defRPr/>
            </a:pPr>
            <a:endParaRPr lang="en-US" dirty="0"/>
          </a:p>
        </p:txBody>
      </p:sp>
      <p:sp>
        <p:nvSpPr>
          <p:cNvPr id="3" name="Date Placeholder 2"/>
          <p:cNvSpPr>
            <a:spLocks noGrp="1"/>
          </p:cNvSpPr>
          <p:nvPr>
            <p:ph type="dt" sz="quarter" idx="1"/>
          </p:nvPr>
        </p:nvSpPr>
        <p:spPr bwMode="auto">
          <a:xfrm>
            <a:off x="3797807" y="0"/>
            <a:ext cx="2906229" cy="486095"/>
          </a:xfrm>
          <a:prstGeom prst="rect">
            <a:avLst/>
          </a:prstGeom>
          <a:noFill/>
          <a:ln w="9525">
            <a:noFill/>
            <a:miter lim="800000"/>
            <a:headEnd/>
            <a:tailEnd/>
          </a:ln>
        </p:spPr>
        <p:txBody>
          <a:bodyPr vert="horz" wrap="square" lIns="89701" tIns="44851" rIns="89701" bIns="44851" numCol="1" anchor="t" anchorCtr="0" compatLnSpc="1">
            <a:prstTxWarp prst="textNoShape">
              <a:avLst/>
            </a:prstTxWarp>
          </a:bodyPr>
          <a:lstStyle>
            <a:lvl1pPr algn="r">
              <a:defRPr sz="1200">
                <a:latin typeface="Calibri" pitchFamily="-111" charset="0"/>
                <a:ea typeface="ＭＳ Ｐゴシック" pitchFamily="-96" charset="-128"/>
              </a:defRPr>
            </a:lvl1pPr>
          </a:lstStyle>
          <a:p>
            <a:pPr>
              <a:defRPr/>
            </a:pPr>
            <a:fld id="{A261342C-71F1-4A17-B079-CCD54677E230}" type="datetime1">
              <a:rPr lang="en-AU"/>
              <a:pPr>
                <a:defRPr/>
              </a:pPr>
              <a:t>16/12/2024</a:t>
            </a:fld>
            <a:endParaRPr lang="en-AU" dirty="0"/>
          </a:p>
        </p:txBody>
      </p:sp>
      <p:sp>
        <p:nvSpPr>
          <p:cNvPr id="4" name="Footer Placeholder 3"/>
          <p:cNvSpPr>
            <a:spLocks noGrp="1"/>
          </p:cNvSpPr>
          <p:nvPr>
            <p:ph type="ftr" sz="quarter" idx="2"/>
          </p:nvPr>
        </p:nvSpPr>
        <p:spPr bwMode="auto">
          <a:xfrm>
            <a:off x="1" y="9235791"/>
            <a:ext cx="2906229" cy="486094"/>
          </a:xfrm>
          <a:prstGeom prst="rect">
            <a:avLst/>
          </a:prstGeom>
          <a:noFill/>
          <a:ln w="9525">
            <a:noFill/>
            <a:miter lim="800000"/>
            <a:headEnd/>
            <a:tailEnd/>
          </a:ln>
        </p:spPr>
        <p:txBody>
          <a:bodyPr vert="horz" wrap="square" lIns="89701" tIns="44851" rIns="89701" bIns="44851" numCol="1" anchor="b" anchorCtr="0" compatLnSpc="1">
            <a:prstTxWarp prst="textNoShape">
              <a:avLst/>
            </a:prstTxWarp>
          </a:bodyPr>
          <a:lstStyle>
            <a:lvl1pPr>
              <a:defRPr sz="1200">
                <a:latin typeface="Calibri" pitchFamily="-111" charset="0"/>
                <a:ea typeface="ＭＳ Ｐゴシック" pitchFamily="-96" charset="-128"/>
              </a:defRPr>
            </a:lvl1pPr>
          </a:lstStyle>
          <a:p>
            <a:pPr>
              <a:defRPr/>
            </a:pPr>
            <a:endParaRPr lang="en-US" dirty="0"/>
          </a:p>
        </p:txBody>
      </p:sp>
      <p:sp>
        <p:nvSpPr>
          <p:cNvPr id="5" name="Slide Number Placeholder 4"/>
          <p:cNvSpPr>
            <a:spLocks noGrp="1"/>
          </p:cNvSpPr>
          <p:nvPr>
            <p:ph type="sldNum" sz="quarter" idx="3"/>
          </p:nvPr>
        </p:nvSpPr>
        <p:spPr bwMode="auto">
          <a:xfrm>
            <a:off x="3797807" y="9235791"/>
            <a:ext cx="2906229" cy="486094"/>
          </a:xfrm>
          <a:prstGeom prst="rect">
            <a:avLst/>
          </a:prstGeom>
          <a:noFill/>
          <a:ln w="9525">
            <a:noFill/>
            <a:miter lim="800000"/>
            <a:headEnd/>
            <a:tailEnd/>
          </a:ln>
        </p:spPr>
        <p:txBody>
          <a:bodyPr vert="horz" wrap="square" lIns="89701" tIns="44851" rIns="89701" bIns="44851" numCol="1" anchor="b" anchorCtr="0" compatLnSpc="1">
            <a:prstTxWarp prst="textNoShape">
              <a:avLst/>
            </a:prstTxWarp>
          </a:bodyPr>
          <a:lstStyle>
            <a:lvl1pPr algn="r">
              <a:defRPr sz="1200">
                <a:latin typeface="Calibri" pitchFamily="-111" charset="0"/>
                <a:ea typeface="ＭＳ Ｐゴシック" pitchFamily="-96" charset="-128"/>
              </a:defRPr>
            </a:lvl1pPr>
          </a:lstStyle>
          <a:p>
            <a:pPr>
              <a:defRPr/>
            </a:pPr>
            <a:fld id="{33777226-9AED-4007-BE9F-D995F8B5E0C9}" type="slidenum">
              <a:rPr lang="en-AU"/>
              <a:pPr>
                <a:defRPr/>
              </a:pPr>
              <a:t>‹#›</a:t>
            </a:fld>
            <a:endParaRPr lang="en-AU" dirty="0"/>
          </a:p>
        </p:txBody>
      </p:sp>
    </p:spTree>
    <p:extLst>
      <p:ext uri="{BB962C8B-B14F-4D97-AF65-F5344CB8AC3E}">
        <p14:creationId xmlns:p14="http://schemas.microsoft.com/office/powerpoint/2010/main" val="5265502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1" y="0"/>
            <a:ext cx="2906229" cy="486095"/>
          </a:xfrm>
          <a:prstGeom prst="rect">
            <a:avLst/>
          </a:prstGeom>
          <a:noFill/>
          <a:ln w="9525">
            <a:noFill/>
            <a:miter lim="800000"/>
            <a:headEnd/>
            <a:tailEnd/>
          </a:ln>
        </p:spPr>
        <p:txBody>
          <a:bodyPr vert="horz" wrap="square" lIns="89701" tIns="44851" rIns="89701" bIns="44851" numCol="1" anchor="t" anchorCtr="0" compatLnSpc="1">
            <a:prstTxWarp prst="textNoShape">
              <a:avLst/>
            </a:prstTxWarp>
          </a:bodyPr>
          <a:lstStyle>
            <a:lvl1pPr>
              <a:defRPr sz="1200">
                <a:latin typeface="Calibri" pitchFamily="-111" charset="0"/>
                <a:ea typeface="ＭＳ Ｐゴシック" pitchFamily="-96" charset="-128"/>
              </a:defRPr>
            </a:lvl1pPr>
          </a:lstStyle>
          <a:p>
            <a:pPr>
              <a:defRPr/>
            </a:pPr>
            <a:endParaRPr lang="en-US" dirty="0"/>
          </a:p>
        </p:txBody>
      </p:sp>
      <p:sp>
        <p:nvSpPr>
          <p:cNvPr id="3" name="Date Placeholder 2"/>
          <p:cNvSpPr>
            <a:spLocks noGrp="1"/>
          </p:cNvSpPr>
          <p:nvPr>
            <p:ph type="dt" idx="1"/>
          </p:nvPr>
        </p:nvSpPr>
        <p:spPr bwMode="auto">
          <a:xfrm>
            <a:off x="3797807" y="0"/>
            <a:ext cx="2906229" cy="486095"/>
          </a:xfrm>
          <a:prstGeom prst="rect">
            <a:avLst/>
          </a:prstGeom>
          <a:noFill/>
          <a:ln w="9525">
            <a:noFill/>
            <a:miter lim="800000"/>
            <a:headEnd/>
            <a:tailEnd/>
          </a:ln>
        </p:spPr>
        <p:txBody>
          <a:bodyPr vert="horz" wrap="square" lIns="89701" tIns="44851" rIns="89701" bIns="44851" numCol="1" anchor="t" anchorCtr="0" compatLnSpc="1">
            <a:prstTxWarp prst="textNoShape">
              <a:avLst/>
            </a:prstTxWarp>
          </a:bodyPr>
          <a:lstStyle>
            <a:lvl1pPr algn="r">
              <a:defRPr sz="1200">
                <a:latin typeface="Calibri" pitchFamily="-111" charset="0"/>
                <a:ea typeface="ＭＳ Ｐゴシック" pitchFamily="-96" charset="-128"/>
              </a:defRPr>
            </a:lvl1pPr>
          </a:lstStyle>
          <a:p>
            <a:pPr>
              <a:defRPr/>
            </a:pPr>
            <a:fld id="{44DAE919-9EC6-492C-B6E9-D1E67ED38A78}" type="datetime1">
              <a:rPr lang="en-AU"/>
              <a:pPr>
                <a:defRPr/>
              </a:pPr>
              <a:t>16/12/2024</a:t>
            </a:fld>
            <a:endParaRPr lang="en-AU" dirty="0"/>
          </a:p>
        </p:txBody>
      </p:sp>
      <p:sp>
        <p:nvSpPr>
          <p:cNvPr id="24580" name="Slide Image Placeholder 3"/>
          <p:cNvSpPr>
            <a:spLocks noGrp="1" noRot="1" noChangeAspect="1"/>
          </p:cNvSpPr>
          <p:nvPr>
            <p:ph type="sldImg" idx="2"/>
          </p:nvPr>
        </p:nvSpPr>
        <p:spPr bwMode="auto">
          <a:xfrm>
            <a:off x="923925" y="730250"/>
            <a:ext cx="4859338" cy="3644900"/>
          </a:xfrm>
          <a:prstGeom prst="rect">
            <a:avLst/>
          </a:prstGeom>
          <a:noFill/>
          <a:ln w="12700">
            <a:solidFill>
              <a:srgbClr val="000000"/>
            </a:solidFill>
            <a:miter lim="800000"/>
            <a:headEnd/>
            <a:tailEnd/>
          </a:ln>
        </p:spPr>
      </p:sp>
      <p:sp>
        <p:nvSpPr>
          <p:cNvPr id="5" name="Notes Placeholder 4"/>
          <p:cNvSpPr>
            <a:spLocks noGrp="1"/>
          </p:cNvSpPr>
          <p:nvPr>
            <p:ph type="body" sz="quarter" idx="3"/>
          </p:nvPr>
        </p:nvSpPr>
        <p:spPr bwMode="auto">
          <a:xfrm>
            <a:off x="669465" y="4618671"/>
            <a:ext cx="5366670" cy="4374849"/>
          </a:xfrm>
          <a:prstGeom prst="rect">
            <a:avLst/>
          </a:prstGeom>
          <a:noFill/>
          <a:ln w="9525">
            <a:noFill/>
            <a:miter lim="800000"/>
            <a:headEnd/>
            <a:tailEnd/>
          </a:ln>
        </p:spPr>
        <p:txBody>
          <a:bodyPr vert="horz" wrap="square" lIns="89701" tIns="44851" rIns="89701" bIns="44851"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6" name="Footer Placeholder 5"/>
          <p:cNvSpPr>
            <a:spLocks noGrp="1"/>
          </p:cNvSpPr>
          <p:nvPr>
            <p:ph type="ftr" sz="quarter" idx="4"/>
          </p:nvPr>
        </p:nvSpPr>
        <p:spPr bwMode="auto">
          <a:xfrm>
            <a:off x="1" y="9235791"/>
            <a:ext cx="2906229" cy="486094"/>
          </a:xfrm>
          <a:prstGeom prst="rect">
            <a:avLst/>
          </a:prstGeom>
          <a:noFill/>
          <a:ln w="9525">
            <a:noFill/>
            <a:miter lim="800000"/>
            <a:headEnd/>
            <a:tailEnd/>
          </a:ln>
        </p:spPr>
        <p:txBody>
          <a:bodyPr vert="horz" wrap="square" lIns="89701" tIns="44851" rIns="89701" bIns="44851" numCol="1" anchor="b" anchorCtr="0" compatLnSpc="1">
            <a:prstTxWarp prst="textNoShape">
              <a:avLst/>
            </a:prstTxWarp>
          </a:bodyPr>
          <a:lstStyle>
            <a:lvl1pPr>
              <a:defRPr sz="1200">
                <a:latin typeface="Calibri" pitchFamily="-111" charset="0"/>
                <a:ea typeface="ＭＳ Ｐゴシック" pitchFamily="-96" charset="-128"/>
              </a:defRPr>
            </a:lvl1pPr>
          </a:lstStyle>
          <a:p>
            <a:pPr>
              <a:defRPr/>
            </a:pPr>
            <a:endParaRPr lang="en-US" dirty="0"/>
          </a:p>
        </p:txBody>
      </p:sp>
      <p:sp>
        <p:nvSpPr>
          <p:cNvPr id="7" name="Slide Number Placeholder 6"/>
          <p:cNvSpPr>
            <a:spLocks noGrp="1"/>
          </p:cNvSpPr>
          <p:nvPr>
            <p:ph type="sldNum" sz="quarter" idx="5"/>
          </p:nvPr>
        </p:nvSpPr>
        <p:spPr bwMode="auto">
          <a:xfrm>
            <a:off x="3797807" y="9235791"/>
            <a:ext cx="2906229" cy="486094"/>
          </a:xfrm>
          <a:prstGeom prst="rect">
            <a:avLst/>
          </a:prstGeom>
          <a:noFill/>
          <a:ln w="9525">
            <a:noFill/>
            <a:miter lim="800000"/>
            <a:headEnd/>
            <a:tailEnd/>
          </a:ln>
        </p:spPr>
        <p:txBody>
          <a:bodyPr vert="horz" wrap="square" lIns="89701" tIns="44851" rIns="89701" bIns="44851" numCol="1" anchor="b" anchorCtr="0" compatLnSpc="1">
            <a:prstTxWarp prst="textNoShape">
              <a:avLst/>
            </a:prstTxWarp>
          </a:bodyPr>
          <a:lstStyle>
            <a:lvl1pPr algn="r">
              <a:defRPr sz="1200">
                <a:latin typeface="Calibri" pitchFamily="-111" charset="0"/>
                <a:ea typeface="ＭＳ Ｐゴシック" pitchFamily="-96" charset="-128"/>
              </a:defRPr>
            </a:lvl1pPr>
          </a:lstStyle>
          <a:p>
            <a:pPr>
              <a:defRPr/>
            </a:pPr>
            <a:fld id="{64D00228-4D79-4F85-8972-03D91F8477AB}" type="slidenum">
              <a:rPr lang="en-AU"/>
              <a:pPr>
                <a:defRPr/>
              </a:pPr>
              <a:t>‹#›</a:t>
            </a:fld>
            <a:endParaRPr lang="en-AU" dirty="0"/>
          </a:p>
        </p:txBody>
      </p:sp>
    </p:spTree>
    <p:extLst>
      <p:ext uri="{BB962C8B-B14F-4D97-AF65-F5344CB8AC3E}">
        <p14:creationId xmlns:p14="http://schemas.microsoft.com/office/powerpoint/2010/main" val="788715428"/>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pitchFamily="-96" charset="-128"/>
        <a:cs typeface="+mn-cs"/>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96"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96"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96"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96"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2338" y="728663"/>
            <a:ext cx="4860925" cy="3646487"/>
          </a:xfrm>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30604384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0" y="1905000"/>
            <a:ext cx="9144000" cy="1143000"/>
          </a:xfrm>
          <a:prstGeom prst="rect">
            <a:avLst/>
          </a:prstGeom>
          <a:solidFill>
            <a:srgbClr val="0099C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FFFFFF"/>
              </a:solidFill>
              <a:latin typeface="Calibri" pitchFamily="-111" charset="0"/>
              <a:ea typeface="ＭＳ Ｐゴシック" pitchFamily="-96" charset="-128"/>
            </a:endParaRPr>
          </a:p>
        </p:txBody>
      </p:sp>
      <p:sp>
        <p:nvSpPr>
          <p:cNvPr id="5" name="Slide Number Placeholder 2"/>
          <p:cNvSpPr txBox="1">
            <a:spLocks noGrp="1"/>
          </p:cNvSpPr>
          <p:nvPr userDrawn="1"/>
        </p:nvSpPr>
        <p:spPr bwMode="auto">
          <a:xfrm>
            <a:off x="539750" y="2971800"/>
            <a:ext cx="431800" cy="3886200"/>
          </a:xfrm>
          <a:prstGeom prst="rect">
            <a:avLst/>
          </a:prstGeom>
          <a:solidFill>
            <a:srgbClr val="CCDC00"/>
          </a:solidFill>
          <a:ln w="9525">
            <a:noFill/>
            <a:miter lim="800000"/>
            <a:headEnd/>
            <a:tailEnd/>
          </a:ln>
        </p:spPr>
        <p:txBody>
          <a:bodyPr anchor="ctr"/>
          <a:lstStyle/>
          <a:p>
            <a:pPr algn="r">
              <a:defRPr/>
            </a:pPr>
            <a:endParaRPr lang="en-US" sz="1000" dirty="0">
              <a:solidFill>
                <a:srgbClr val="898989"/>
              </a:solidFill>
              <a:ea typeface="ＭＳ Ｐゴシック" pitchFamily="-96" charset="-128"/>
              <a:cs typeface="Arial" charset="0"/>
            </a:endParaRPr>
          </a:p>
        </p:txBody>
      </p:sp>
      <p:sp>
        <p:nvSpPr>
          <p:cNvPr id="6" name="Slide Number Placeholder 2"/>
          <p:cNvSpPr txBox="1">
            <a:spLocks noGrp="1"/>
          </p:cNvSpPr>
          <p:nvPr userDrawn="1"/>
        </p:nvSpPr>
        <p:spPr bwMode="auto">
          <a:xfrm>
            <a:off x="3852863" y="2971800"/>
            <a:ext cx="719137" cy="3886200"/>
          </a:xfrm>
          <a:prstGeom prst="rect">
            <a:avLst/>
          </a:prstGeom>
          <a:solidFill>
            <a:srgbClr val="0099CC"/>
          </a:solidFill>
          <a:ln w="9525">
            <a:noFill/>
            <a:miter lim="800000"/>
            <a:headEnd/>
            <a:tailEnd/>
          </a:ln>
        </p:spPr>
        <p:txBody>
          <a:bodyPr anchor="ctr"/>
          <a:lstStyle/>
          <a:p>
            <a:pPr algn="r">
              <a:defRPr/>
            </a:pPr>
            <a:endParaRPr lang="en-US" sz="1000" dirty="0">
              <a:solidFill>
                <a:srgbClr val="898989"/>
              </a:solidFill>
              <a:ea typeface="ＭＳ Ｐゴシック" pitchFamily="-96" charset="-128"/>
              <a:cs typeface="Arial" charset="0"/>
            </a:endParaRPr>
          </a:p>
        </p:txBody>
      </p:sp>
      <p:sp>
        <p:nvSpPr>
          <p:cNvPr id="7" name="Slide Number Placeholder 2"/>
          <p:cNvSpPr txBox="1">
            <a:spLocks noGrp="1"/>
          </p:cNvSpPr>
          <p:nvPr userDrawn="1"/>
        </p:nvSpPr>
        <p:spPr bwMode="auto">
          <a:xfrm>
            <a:off x="1979613" y="2971800"/>
            <a:ext cx="288925" cy="3886200"/>
          </a:xfrm>
          <a:prstGeom prst="rect">
            <a:avLst/>
          </a:prstGeom>
          <a:solidFill>
            <a:srgbClr val="C30045"/>
          </a:solidFill>
          <a:ln w="9525">
            <a:noFill/>
            <a:miter lim="800000"/>
            <a:headEnd/>
            <a:tailEnd/>
          </a:ln>
        </p:spPr>
        <p:txBody>
          <a:bodyPr anchor="ctr"/>
          <a:lstStyle/>
          <a:p>
            <a:pPr algn="r">
              <a:defRPr/>
            </a:pPr>
            <a:endParaRPr lang="en-US" sz="1000" dirty="0">
              <a:solidFill>
                <a:srgbClr val="898989"/>
              </a:solidFill>
              <a:ea typeface="ＭＳ Ｐゴシック" pitchFamily="-96" charset="-128"/>
              <a:cs typeface="Arial" charset="0"/>
            </a:endParaRPr>
          </a:p>
        </p:txBody>
      </p:sp>
      <p:sp>
        <p:nvSpPr>
          <p:cNvPr id="8" name="Slide Number Placeholder 2"/>
          <p:cNvSpPr txBox="1">
            <a:spLocks noGrp="1"/>
          </p:cNvSpPr>
          <p:nvPr userDrawn="1"/>
        </p:nvSpPr>
        <p:spPr bwMode="auto">
          <a:xfrm>
            <a:off x="1258888" y="2971800"/>
            <a:ext cx="504825" cy="3886200"/>
          </a:xfrm>
          <a:prstGeom prst="rect">
            <a:avLst/>
          </a:prstGeom>
          <a:solidFill>
            <a:srgbClr val="3D7EDB"/>
          </a:solidFill>
          <a:ln w="9525">
            <a:noFill/>
            <a:miter lim="800000"/>
            <a:headEnd/>
            <a:tailEnd/>
          </a:ln>
        </p:spPr>
        <p:txBody>
          <a:bodyPr anchor="ctr"/>
          <a:lstStyle/>
          <a:p>
            <a:pPr algn="r">
              <a:defRPr/>
            </a:pPr>
            <a:endParaRPr lang="en-US" sz="1000" dirty="0">
              <a:solidFill>
                <a:srgbClr val="898989"/>
              </a:solidFill>
              <a:ea typeface="ＭＳ Ｐゴシック" pitchFamily="-96" charset="-128"/>
              <a:cs typeface="Arial" charset="0"/>
            </a:endParaRPr>
          </a:p>
        </p:txBody>
      </p:sp>
      <p:sp>
        <p:nvSpPr>
          <p:cNvPr id="9" name="Slide Number Placeholder 2"/>
          <p:cNvSpPr txBox="1">
            <a:spLocks noGrp="1"/>
          </p:cNvSpPr>
          <p:nvPr userDrawn="1"/>
        </p:nvSpPr>
        <p:spPr bwMode="auto">
          <a:xfrm>
            <a:off x="1763713" y="2971800"/>
            <a:ext cx="215900" cy="3886200"/>
          </a:xfrm>
          <a:prstGeom prst="rect">
            <a:avLst/>
          </a:prstGeom>
          <a:solidFill>
            <a:srgbClr val="CCDC00"/>
          </a:solidFill>
          <a:ln w="9525">
            <a:noFill/>
            <a:miter lim="800000"/>
            <a:headEnd/>
            <a:tailEnd/>
          </a:ln>
        </p:spPr>
        <p:txBody>
          <a:bodyPr anchor="ctr"/>
          <a:lstStyle/>
          <a:p>
            <a:pPr algn="r">
              <a:defRPr/>
            </a:pPr>
            <a:endParaRPr lang="en-US" sz="1000" dirty="0">
              <a:solidFill>
                <a:srgbClr val="898989"/>
              </a:solidFill>
              <a:ea typeface="ＭＳ Ｐゴシック" pitchFamily="-96" charset="-128"/>
              <a:cs typeface="Arial" charset="0"/>
            </a:endParaRPr>
          </a:p>
        </p:txBody>
      </p:sp>
      <p:sp>
        <p:nvSpPr>
          <p:cNvPr id="10" name="Slide Number Placeholder 2"/>
          <p:cNvSpPr txBox="1">
            <a:spLocks noGrp="1"/>
          </p:cNvSpPr>
          <p:nvPr userDrawn="1"/>
        </p:nvSpPr>
        <p:spPr bwMode="auto">
          <a:xfrm>
            <a:off x="2268538" y="2971800"/>
            <a:ext cx="431800" cy="3886200"/>
          </a:xfrm>
          <a:prstGeom prst="rect">
            <a:avLst/>
          </a:prstGeom>
          <a:solidFill>
            <a:srgbClr val="FF5800"/>
          </a:solidFill>
          <a:ln w="9525">
            <a:noFill/>
            <a:miter lim="800000"/>
            <a:headEnd/>
            <a:tailEnd/>
          </a:ln>
        </p:spPr>
        <p:txBody>
          <a:bodyPr anchor="ctr"/>
          <a:lstStyle/>
          <a:p>
            <a:pPr algn="r">
              <a:defRPr/>
            </a:pPr>
            <a:endParaRPr lang="en-US" sz="1000" dirty="0">
              <a:solidFill>
                <a:srgbClr val="898989"/>
              </a:solidFill>
              <a:ea typeface="ＭＳ Ｐゴシック" pitchFamily="-96" charset="-128"/>
              <a:cs typeface="Arial" charset="0"/>
            </a:endParaRPr>
          </a:p>
        </p:txBody>
      </p:sp>
      <p:sp>
        <p:nvSpPr>
          <p:cNvPr id="11" name="Slide Number Placeholder 2"/>
          <p:cNvSpPr txBox="1">
            <a:spLocks noGrp="1"/>
          </p:cNvSpPr>
          <p:nvPr userDrawn="1"/>
        </p:nvSpPr>
        <p:spPr bwMode="auto">
          <a:xfrm>
            <a:off x="2700338" y="2971800"/>
            <a:ext cx="1152525" cy="3886200"/>
          </a:xfrm>
          <a:prstGeom prst="rect">
            <a:avLst/>
          </a:prstGeom>
          <a:solidFill>
            <a:srgbClr val="C30045"/>
          </a:solidFill>
          <a:ln w="9525">
            <a:noFill/>
            <a:miter lim="800000"/>
            <a:headEnd/>
            <a:tailEnd/>
          </a:ln>
        </p:spPr>
        <p:txBody>
          <a:bodyPr anchor="ctr"/>
          <a:lstStyle/>
          <a:p>
            <a:pPr algn="r">
              <a:defRPr/>
            </a:pPr>
            <a:endParaRPr lang="en-US" sz="1000" dirty="0">
              <a:solidFill>
                <a:srgbClr val="898989"/>
              </a:solidFill>
              <a:ea typeface="ＭＳ Ｐゴシック" pitchFamily="-96" charset="-128"/>
              <a:cs typeface="Arial" charset="0"/>
            </a:endParaRPr>
          </a:p>
        </p:txBody>
      </p:sp>
      <p:sp>
        <p:nvSpPr>
          <p:cNvPr id="12" name="Slide Number Placeholder 2"/>
          <p:cNvSpPr txBox="1">
            <a:spLocks noGrp="1"/>
          </p:cNvSpPr>
          <p:nvPr userDrawn="1"/>
        </p:nvSpPr>
        <p:spPr bwMode="auto">
          <a:xfrm>
            <a:off x="4572000" y="2971800"/>
            <a:ext cx="431800" cy="3886200"/>
          </a:xfrm>
          <a:prstGeom prst="rect">
            <a:avLst/>
          </a:prstGeom>
          <a:solidFill>
            <a:srgbClr val="FF5800"/>
          </a:solidFill>
          <a:ln w="9525">
            <a:noFill/>
            <a:miter lim="800000"/>
            <a:headEnd/>
            <a:tailEnd/>
          </a:ln>
        </p:spPr>
        <p:txBody>
          <a:bodyPr anchor="ctr"/>
          <a:lstStyle/>
          <a:p>
            <a:pPr algn="r">
              <a:defRPr/>
            </a:pPr>
            <a:endParaRPr lang="en-US" sz="1000" dirty="0">
              <a:solidFill>
                <a:srgbClr val="898989"/>
              </a:solidFill>
              <a:ea typeface="ＭＳ Ｐゴシック" pitchFamily="-96" charset="-128"/>
              <a:cs typeface="Arial" charset="0"/>
            </a:endParaRPr>
          </a:p>
        </p:txBody>
      </p:sp>
      <p:sp>
        <p:nvSpPr>
          <p:cNvPr id="13" name="Slide Number Placeholder 2"/>
          <p:cNvSpPr txBox="1">
            <a:spLocks noGrp="1"/>
          </p:cNvSpPr>
          <p:nvPr userDrawn="1"/>
        </p:nvSpPr>
        <p:spPr bwMode="auto">
          <a:xfrm>
            <a:off x="5003800" y="2971800"/>
            <a:ext cx="217488" cy="3886200"/>
          </a:xfrm>
          <a:prstGeom prst="rect">
            <a:avLst/>
          </a:prstGeom>
          <a:solidFill>
            <a:srgbClr val="CCDC00"/>
          </a:solidFill>
          <a:ln w="9525">
            <a:noFill/>
            <a:miter lim="800000"/>
            <a:headEnd/>
            <a:tailEnd/>
          </a:ln>
        </p:spPr>
        <p:txBody>
          <a:bodyPr anchor="ctr"/>
          <a:lstStyle/>
          <a:p>
            <a:pPr algn="r">
              <a:defRPr/>
            </a:pPr>
            <a:endParaRPr lang="en-US" sz="1000" dirty="0">
              <a:solidFill>
                <a:srgbClr val="898989"/>
              </a:solidFill>
              <a:ea typeface="ＭＳ Ｐゴシック" pitchFamily="-96" charset="-128"/>
              <a:cs typeface="Arial" charset="0"/>
            </a:endParaRPr>
          </a:p>
        </p:txBody>
      </p:sp>
      <p:sp>
        <p:nvSpPr>
          <p:cNvPr id="14" name="Slide Number Placeholder 2"/>
          <p:cNvSpPr txBox="1">
            <a:spLocks noGrp="1"/>
          </p:cNvSpPr>
          <p:nvPr userDrawn="1"/>
        </p:nvSpPr>
        <p:spPr bwMode="auto">
          <a:xfrm>
            <a:off x="5221288" y="2971800"/>
            <a:ext cx="431800" cy="3886200"/>
          </a:xfrm>
          <a:prstGeom prst="rect">
            <a:avLst/>
          </a:prstGeom>
          <a:solidFill>
            <a:srgbClr val="CA005D"/>
          </a:solidFill>
          <a:ln w="9525">
            <a:noFill/>
            <a:miter lim="800000"/>
            <a:headEnd/>
            <a:tailEnd/>
          </a:ln>
        </p:spPr>
        <p:txBody>
          <a:bodyPr anchor="ctr"/>
          <a:lstStyle/>
          <a:p>
            <a:pPr algn="r">
              <a:defRPr/>
            </a:pPr>
            <a:endParaRPr lang="en-US" sz="1000" dirty="0">
              <a:solidFill>
                <a:srgbClr val="898989"/>
              </a:solidFill>
              <a:ea typeface="ＭＳ Ｐゴシック" pitchFamily="-96" charset="-128"/>
              <a:cs typeface="Arial" charset="0"/>
            </a:endParaRPr>
          </a:p>
        </p:txBody>
      </p:sp>
      <p:sp>
        <p:nvSpPr>
          <p:cNvPr id="15" name="Slide Number Placeholder 2"/>
          <p:cNvSpPr txBox="1">
            <a:spLocks noGrp="1"/>
          </p:cNvSpPr>
          <p:nvPr userDrawn="1"/>
        </p:nvSpPr>
        <p:spPr bwMode="auto">
          <a:xfrm>
            <a:off x="5653088" y="2971800"/>
            <a:ext cx="142875" cy="3886200"/>
          </a:xfrm>
          <a:prstGeom prst="rect">
            <a:avLst/>
          </a:prstGeom>
          <a:solidFill>
            <a:srgbClr val="0099CC"/>
          </a:solidFill>
          <a:ln w="9525">
            <a:noFill/>
            <a:miter lim="800000"/>
            <a:headEnd/>
            <a:tailEnd/>
          </a:ln>
        </p:spPr>
        <p:txBody>
          <a:bodyPr anchor="ctr"/>
          <a:lstStyle/>
          <a:p>
            <a:pPr algn="r">
              <a:defRPr/>
            </a:pPr>
            <a:endParaRPr lang="en-US" sz="1000" dirty="0">
              <a:solidFill>
                <a:srgbClr val="898989"/>
              </a:solidFill>
              <a:ea typeface="ＭＳ Ｐゴシック" pitchFamily="-96" charset="-128"/>
              <a:cs typeface="Arial" charset="0"/>
            </a:endParaRPr>
          </a:p>
        </p:txBody>
      </p:sp>
      <p:sp>
        <p:nvSpPr>
          <p:cNvPr id="16" name="Slide Number Placeholder 2"/>
          <p:cNvSpPr txBox="1">
            <a:spLocks noGrp="1"/>
          </p:cNvSpPr>
          <p:nvPr userDrawn="1"/>
        </p:nvSpPr>
        <p:spPr bwMode="auto">
          <a:xfrm>
            <a:off x="5795963" y="2971800"/>
            <a:ext cx="1079500" cy="3886200"/>
          </a:xfrm>
          <a:prstGeom prst="rect">
            <a:avLst/>
          </a:prstGeom>
          <a:solidFill>
            <a:srgbClr val="CCDC00"/>
          </a:solidFill>
          <a:ln w="9525">
            <a:noFill/>
            <a:miter lim="800000"/>
            <a:headEnd/>
            <a:tailEnd/>
          </a:ln>
        </p:spPr>
        <p:txBody>
          <a:bodyPr anchor="ctr"/>
          <a:lstStyle/>
          <a:p>
            <a:pPr algn="r">
              <a:defRPr/>
            </a:pPr>
            <a:endParaRPr lang="en-US" sz="1000" dirty="0">
              <a:solidFill>
                <a:srgbClr val="898989"/>
              </a:solidFill>
              <a:ea typeface="ＭＳ Ｐゴシック" pitchFamily="-96" charset="-128"/>
              <a:cs typeface="Arial" charset="0"/>
            </a:endParaRPr>
          </a:p>
        </p:txBody>
      </p:sp>
      <p:sp>
        <p:nvSpPr>
          <p:cNvPr id="17" name="Slide Number Placeholder 2"/>
          <p:cNvSpPr txBox="1">
            <a:spLocks noGrp="1"/>
          </p:cNvSpPr>
          <p:nvPr userDrawn="1"/>
        </p:nvSpPr>
        <p:spPr bwMode="auto">
          <a:xfrm>
            <a:off x="6875463" y="2971800"/>
            <a:ext cx="720725" cy="3886200"/>
          </a:xfrm>
          <a:prstGeom prst="rect">
            <a:avLst/>
          </a:prstGeom>
          <a:solidFill>
            <a:srgbClr val="C30045"/>
          </a:solidFill>
          <a:ln w="9525">
            <a:noFill/>
            <a:miter lim="800000"/>
            <a:headEnd/>
            <a:tailEnd/>
          </a:ln>
        </p:spPr>
        <p:txBody>
          <a:bodyPr anchor="ctr"/>
          <a:lstStyle/>
          <a:p>
            <a:pPr algn="r">
              <a:defRPr/>
            </a:pPr>
            <a:endParaRPr lang="en-US" sz="1000" dirty="0">
              <a:solidFill>
                <a:srgbClr val="898989"/>
              </a:solidFill>
              <a:ea typeface="ＭＳ Ｐゴシック" pitchFamily="-96" charset="-128"/>
              <a:cs typeface="Arial" charset="0"/>
            </a:endParaRPr>
          </a:p>
        </p:txBody>
      </p:sp>
      <p:sp>
        <p:nvSpPr>
          <p:cNvPr id="18" name="Slide Number Placeholder 2"/>
          <p:cNvSpPr txBox="1">
            <a:spLocks noGrp="1"/>
          </p:cNvSpPr>
          <p:nvPr userDrawn="1"/>
        </p:nvSpPr>
        <p:spPr bwMode="auto">
          <a:xfrm>
            <a:off x="7812088" y="2971800"/>
            <a:ext cx="720725" cy="3886200"/>
          </a:xfrm>
          <a:prstGeom prst="rect">
            <a:avLst/>
          </a:prstGeom>
          <a:solidFill>
            <a:srgbClr val="C30045"/>
          </a:solidFill>
          <a:ln w="9525">
            <a:noFill/>
            <a:miter lim="800000"/>
            <a:headEnd/>
            <a:tailEnd/>
          </a:ln>
        </p:spPr>
        <p:txBody>
          <a:bodyPr anchor="ctr"/>
          <a:lstStyle/>
          <a:p>
            <a:pPr algn="r">
              <a:defRPr/>
            </a:pPr>
            <a:endParaRPr lang="en-US" sz="1000" dirty="0">
              <a:solidFill>
                <a:srgbClr val="898989"/>
              </a:solidFill>
              <a:ea typeface="ＭＳ Ｐゴシック" pitchFamily="-96" charset="-128"/>
              <a:cs typeface="Arial" charset="0"/>
            </a:endParaRPr>
          </a:p>
        </p:txBody>
      </p:sp>
      <p:sp>
        <p:nvSpPr>
          <p:cNvPr id="19" name="Slide Number Placeholder 2"/>
          <p:cNvSpPr txBox="1">
            <a:spLocks noGrp="1"/>
          </p:cNvSpPr>
          <p:nvPr userDrawn="1"/>
        </p:nvSpPr>
        <p:spPr bwMode="auto">
          <a:xfrm>
            <a:off x="7596188" y="2971800"/>
            <a:ext cx="215900" cy="3886200"/>
          </a:xfrm>
          <a:prstGeom prst="rect">
            <a:avLst/>
          </a:prstGeom>
          <a:solidFill>
            <a:srgbClr val="0099CC"/>
          </a:solidFill>
          <a:ln w="9525">
            <a:noFill/>
            <a:miter lim="800000"/>
            <a:headEnd/>
            <a:tailEnd/>
          </a:ln>
        </p:spPr>
        <p:txBody>
          <a:bodyPr anchor="ctr"/>
          <a:lstStyle/>
          <a:p>
            <a:pPr algn="r">
              <a:defRPr/>
            </a:pPr>
            <a:endParaRPr lang="en-US" sz="1000" dirty="0">
              <a:solidFill>
                <a:srgbClr val="898989"/>
              </a:solidFill>
              <a:ea typeface="ＭＳ Ｐゴシック" pitchFamily="-96" charset="-128"/>
              <a:cs typeface="Arial" charset="0"/>
            </a:endParaRPr>
          </a:p>
        </p:txBody>
      </p:sp>
      <p:sp>
        <p:nvSpPr>
          <p:cNvPr id="20" name="Slide Number Placeholder 2"/>
          <p:cNvSpPr txBox="1">
            <a:spLocks noGrp="1"/>
          </p:cNvSpPr>
          <p:nvPr userDrawn="1"/>
        </p:nvSpPr>
        <p:spPr bwMode="auto">
          <a:xfrm>
            <a:off x="8532813" y="2971800"/>
            <a:ext cx="612775" cy="3886200"/>
          </a:xfrm>
          <a:prstGeom prst="rect">
            <a:avLst/>
          </a:prstGeom>
          <a:solidFill>
            <a:srgbClr val="FF5800"/>
          </a:solidFill>
          <a:ln w="9525">
            <a:noFill/>
            <a:miter lim="800000"/>
            <a:headEnd/>
            <a:tailEnd/>
          </a:ln>
        </p:spPr>
        <p:txBody>
          <a:bodyPr anchor="ctr"/>
          <a:lstStyle/>
          <a:p>
            <a:pPr algn="r">
              <a:defRPr/>
            </a:pPr>
            <a:endParaRPr lang="en-US" sz="1000" dirty="0">
              <a:solidFill>
                <a:srgbClr val="898989"/>
              </a:solidFill>
              <a:ea typeface="ＭＳ Ｐゴシック" pitchFamily="-96" charset="-128"/>
              <a:cs typeface="Arial" charset="0"/>
            </a:endParaRPr>
          </a:p>
        </p:txBody>
      </p:sp>
      <p:sp>
        <p:nvSpPr>
          <p:cNvPr id="21" name="Slide Number Placeholder 2"/>
          <p:cNvSpPr txBox="1">
            <a:spLocks noGrp="1"/>
          </p:cNvSpPr>
          <p:nvPr userDrawn="1"/>
        </p:nvSpPr>
        <p:spPr bwMode="auto">
          <a:xfrm>
            <a:off x="0" y="2973388"/>
            <a:ext cx="539750" cy="3886200"/>
          </a:xfrm>
          <a:prstGeom prst="rect">
            <a:avLst/>
          </a:prstGeom>
          <a:solidFill>
            <a:srgbClr val="C30045"/>
          </a:solidFill>
          <a:ln w="9525">
            <a:noFill/>
            <a:miter lim="800000"/>
            <a:headEnd/>
            <a:tailEnd/>
          </a:ln>
        </p:spPr>
        <p:txBody>
          <a:bodyPr anchor="ctr"/>
          <a:lstStyle/>
          <a:p>
            <a:pPr algn="r">
              <a:defRPr/>
            </a:pPr>
            <a:endParaRPr lang="en-US" sz="1000" dirty="0">
              <a:solidFill>
                <a:srgbClr val="898989"/>
              </a:solidFill>
              <a:ea typeface="ＭＳ Ｐゴシック" pitchFamily="-96" charset="-128"/>
              <a:cs typeface="Arial" charset="0"/>
            </a:endParaRPr>
          </a:p>
        </p:txBody>
      </p:sp>
      <p:sp>
        <p:nvSpPr>
          <p:cNvPr id="22" name="Slide Number Placeholder 2"/>
          <p:cNvSpPr txBox="1">
            <a:spLocks noGrp="1"/>
          </p:cNvSpPr>
          <p:nvPr userDrawn="1"/>
        </p:nvSpPr>
        <p:spPr bwMode="auto">
          <a:xfrm>
            <a:off x="971550" y="2973388"/>
            <a:ext cx="288925" cy="3886200"/>
          </a:xfrm>
          <a:prstGeom prst="rect">
            <a:avLst/>
          </a:prstGeom>
          <a:solidFill>
            <a:srgbClr val="0099CC"/>
          </a:solidFill>
          <a:ln w="9525">
            <a:noFill/>
            <a:miter lim="800000"/>
            <a:headEnd/>
            <a:tailEnd/>
          </a:ln>
        </p:spPr>
        <p:txBody>
          <a:bodyPr anchor="ctr"/>
          <a:lstStyle/>
          <a:p>
            <a:pPr algn="r">
              <a:defRPr/>
            </a:pPr>
            <a:endParaRPr lang="en-US" sz="1000" dirty="0">
              <a:solidFill>
                <a:srgbClr val="898989"/>
              </a:solidFill>
              <a:ea typeface="ＭＳ Ｐゴシック" pitchFamily="-96" charset="-128"/>
              <a:cs typeface="Arial" charset="0"/>
            </a:endParaRPr>
          </a:p>
        </p:txBody>
      </p:sp>
      <p:sp>
        <p:nvSpPr>
          <p:cNvPr id="23" name="Line 7"/>
          <p:cNvSpPr>
            <a:spLocks noChangeShapeType="1"/>
          </p:cNvSpPr>
          <p:nvPr/>
        </p:nvSpPr>
        <p:spPr bwMode="auto">
          <a:xfrm flipH="1">
            <a:off x="304800" y="1752600"/>
            <a:ext cx="8839200" cy="0"/>
          </a:xfrm>
          <a:prstGeom prst="line">
            <a:avLst/>
          </a:prstGeom>
          <a:noFill/>
          <a:ln w="19050">
            <a:solidFill>
              <a:srgbClr val="0099CC"/>
            </a:solidFill>
            <a:round/>
            <a:headEnd/>
            <a:tailEnd/>
          </a:ln>
        </p:spPr>
        <p:txBody>
          <a:bodyPr wrap="none" anchor="ctr"/>
          <a:lstStyle/>
          <a:p>
            <a:pPr>
              <a:defRPr/>
            </a:pPr>
            <a:endParaRPr lang="en-AU" dirty="0">
              <a:ea typeface="ＭＳ Ｐゴシック" pitchFamily="-96" charset="-128"/>
            </a:endParaRPr>
          </a:p>
        </p:txBody>
      </p:sp>
      <p:pic>
        <p:nvPicPr>
          <p:cNvPr id="24" name="Picture 2" descr="Main_cmyk"/>
          <p:cNvPicPr>
            <a:picLocks noChangeAspect="1" noChangeArrowheads="1"/>
          </p:cNvPicPr>
          <p:nvPr/>
        </p:nvPicPr>
        <p:blipFill>
          <a:blip r:embed="rId2"/>
          <a:srcRect/>
          <a:stretch>
            <a:fillRect/>
          </a:stretch>
        </p:blipFill>
        <p:spPr bwMode="auto">
          <a:xfrm>
            <a:off x="7467600" y="0"/>
            <a:ext cx="1428750" cy="1089025"/>
          </a:xfrm>
          <a:prstGeom prst="rect">
            <a:avLst/>
          </a:prstGeom>
          <a:noFill/>
          <a:ln w="9525">
            <a:noFill/>
            <a:miter lim="800000"/>
            <a:headEnd/>
            <a:tailEnd/>
          </a:ln>
        </p:spPr>
      </p:pic>
      <p:sp>
        <p:nvSpPr>
          <p:cNvPr id="20487" name="Rectangle 7"/>
          <p:cNvSpPr>
            <a:spLocks noGrp="1" noChangeArrowheads="1"/>
          </p:cNvSpPr>
          <p:nvPr>
            <p:ph type="ctrTitle"/>
          </p:nvPr>
        </p:nvSpPr>
        <p:spPr>
          <a:xfrm>
            <a:off x="304800" y="1905000"/>
            <a:ext cx="8443913" cy="1066800"/>
          </a:xfrm>
        </p:spPr>
        <p:txBody>
          <a:bodyPr anchor="ctr"/>
          <a:lstStyle>
            <a:lvl1pPr>
              <a:defRPr smtClean="0">
                <a:solidFill>
                  <a:schemeClr val="bg1"/>
                </a:solidFill>
              </a:defRPr>
            </a:lvl1pPr>
          </a:lstStyle>
          <a:p>
            <a:r>
              <a:rPr lang="en-US"/>
              <a:t>Click to edit Master title style</a:t>
            </a:r>
            <a:endParaRPr lang="en-AU"/>
          </a:p>
        </p:txBody>
      </p:sp>
      <p:sp>
        <p:nvSpPr>
          <p:cNvPr id="20528" name="Rectangle 48"/>
          <p:cNvSpPr>
            <a:spLocks noGrp="1" noChangeArrowheads="1"/>
          </p:cNvSpPr>
          <p:nvPr>
            <p:ph type="subTitle" sz="quarter" idx="1"/>
          </p:nvPr>
        </p:nvSpPr>
        <p:spPr>
          <a:xfrm>
            <a:off x="304800" y="152400"/>
            <a:ext cx="6570663" cy="1476375"/>
          </a:xfrm>
        </p:spPr>
        <p:txBody>
          <a:bodyPr anchor="ctr"/>
          <a:lstStyle>
            <a:lvl1pPr marL="0" indent="0">
              <a:defRPr smtClean="0"/>
            </a:lvl1pPr>
          </a:lstStyle>
          <a:p>
            <a:r>
              <a:rPr lang="en-US"/>
              <a:t>Click to edit Master subtitle style</a:t>
            </a:r>
            <a:endParaRPr lang="en-AU"/>
          </a:p>
        </p:txBody>
      </p:sp>
    </p:spTree>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06CB2EA-5460-4130-A110-58E79EFE2F00}" type="datetime1">
              <a:rPr lang="en-AU"/>
              <a:pPr>
                <a:defRPr/>
              </a:pPr>
              <a:t>16/12/2024</a:t>
            </a:fld>
            <a:endParaRPr lang="en-AU" dirty="0"/>
          </a:p>
        </p:txBody>
      </p:sp>
      <p:sp>
        <p:nvSpPr>
          <p:cNvPr id="3" name="Slide Number Placeholder 5"/>
          <p:cNvSpPr>
            <a:spLocks noGrp="1"/>
          </p:cNvSpPr>
          <p:nvPr>
            <p:ph type="sldNum" sz="quarter" idx="11"/>
          </p:nvPr>
        </p:nvSpPr>
        <p:spPr/>
        <p:txBody>
          <a:bodyPr/>
          <a:lstStyle>
            <a:lvl1pPr>
              <a:defRPr/>
            </a:lvl1pPr>
          </a:lstStyle>
          <a:p>
            <a:pPr>
              <a:defRPr/>
            </a:pPr>
            <a:fld id="{03F95948-03AB-4F4E-96D8-59B79075C235}" type="slidenum">
              <a:rPr lang="en-AU"/>
              <a:pPr>
                <a:defRPr/>
              </a:pPr>
              <a:t>‹#›</a:t>
            </a:fld>
            <a:endParaRPr lang="en-AU" dirty="0"/>
          </a:p>
        </p:txBody>
      </p:sp>
      <p:sp>
        <p:nvSpPr>
          <p:cNvPr id="4" name="Rectangle 9"/>
          <p:cNvSpPr>
            <a:spLocks noGrp="1" noChangeArrowheads="1"/>
          </p:cNvSpPr>
          <p:nvPr>
            <p:ph type="ftr" sz="quarter" idx="12"/>
          </p:nvPr>
        </p:nvSpPr>
        <p:spPr>
          <a:ln/>
        </p:spPr>
        <p:txBody>
          <a:bodyPr/>
          <a:lstStyle>
            <a:lvl1pPr>
              <a:defRPr/>
            </a:lvl1pPr>
          </a:lstStyle>
          <a:p>
            <a:pPr>
              <a:defRPr/>
            </a:pPr>
            <a:endParaRPr lang="en-AU"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6829444" cy="1500198"/>
          </a:xfrm>
          <a:prstGeom prst="rect">
            <a:avLst/>
          </a:prstGeom>
        </p:spPr>
        <p:txBody>
          <a:bodyPr/>
          <a:lstStyle/>
          <a:p>
            <a:r>
              <a:rPr lang="en-US"/>
              <a:t>Click to edit Master title style</a:t>
            </a:r>
            <a:endParaRPr lang="en-AU" dirty="0"/>
          </a:p>
        </p:txBody>
      </p:sp>
      <p:sp>
        <p:nvSpPr>
          <p:cNvPr id="3" name="Content Placeholder 2"/>
          <p:cNvSpPr>
            <a:spLocks noGrp="1"/>
          </p:cNvSpPr>
          <p:nvPr>
            <p:ph idx="1"/>
          </p:nvPr>
        </p:nvSpPr>
        <p:spPr>
          <a:xfrm>
            <a:off x="457200" y="1857364"/>
            <a:ext cx="8229600" cy="4268799"/>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4" name="Date Placeholder 3"/>
          <p:cNvSpPr>
            <a:spLocks noGrp="1"/>
          </p:cNvSpPr>
          <p:nvPr>
            <p:ph type="dt" sz="half" idx="10"/>
          </p:nvPr>
        </p:nvSpPr>
        <p:spPr/>
        <p:txBody>
          <a:bodyPr/>
          <a:lstStyle>
            <a:lvl1pPr>
              <a:defRPr/>
            </a:lvl1pPr>
          </a:lstStyle>
          <a:p>
            <a:pPr>
              <a:defRPr/>
            </a:pPr>
            <a:fld id="{41D678BB-C308-4695-99E4-A187E6BE430A}" type="datetime1">
              <a:rPr lang="en-AU"/>
              <a:pPr>
                <a:defRPr/>
              </a:pPr>
              <a:t>16/12/2024</a:t>
            </a:fld>
            <a:endParaRPr lang="en-AU" dirty="0"/>
          </a:p>
        </p:txBody>
      </p:sp>
      <p:sp>
        <p:nvSpPr>
          <p:cNvPr id="5" name="Slide Number Placeholder 5"/>
          <p:cNvSpPr>
            <a:spLocks noGrp="1"/>
          </p:cNvSpPr>
          <p:nvPr>
            <p:ph type="sldNum" sz="quarter" idx="11"/>
          </p:nvPr>
        </p:nvSpPr>
        <p:spPr/>
        <p:txBody>
          <a:bodyPr/>
          <a:lstStyle>
            <a:lvl1pPr>
              <a:defRPr/>
            </a:lvl1pPr>
          </a:lstStyle>
          <a:p>
            <a:pPr>
              <a:defRPr/>
            </a:pPr>
            <a:fld id="{D6C25C37-AABD-44E3-AE1F-22449B8F4264}" type="slidenum">
              <a:rPr lang="en-AU"/>
              <a:pPr>
                <a:defRPr/>
              </a:pPr>
              <a:t>‹#›</a:t>
            </a:fld>
            <a:endParaRPr lang="en-AU" dirty="0"/>
          </a:p>
        </p:txBody>
      </p:sp>
      <p:sp>
        <p:nvSpPr>
          <p:cNvPr id="6" name="Rectangle 9"/>
          <p:cNvSpPr>
            <a:spLocks noGrp="1" noChangeArrowheads="1"/>
          </p:cNvSpPr>
          <p:nvPr>
            <p:ph type="ftr" sz="quarter" idx="12"/>
          </p:nvPr>
        </p:nvSpPr>
        <p:spPr>
          <a:ln/>
        </p:spPr>
        <p:txBody>
          <a:bodyPr/>
          <a:lstStyle>
            <a:lvl1pPr>
              <a:defRPr/>
            </a:lvl1pPr>
          </a:lstStyle>
          <a:p>
            <a:pPr>
              <a:defRPr/>
            </a:pPr>
            <a:endParaRPr lang="en-AU"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Subtitle">
    <p:spTree>
      <p:nvGrpSpPr>
        <p:cNvPr id="1" name=""/>
        <p:cNvGrpSpPr/>
        <p:nvPr/>
      </p:nvGrpSpPr>
      <p:grpSpPr>
        <a:xfrm>
          <a:off x="0" y="0"/>
          <a:ext cx="0" cy="0"/>
          <a:chOff x="0" y="0"/>
          <a:chExt cx="0" cy="0"/>
        </a:xfrm>
      </p:grpSpPr>
      <p:sp>
        <p:nvSpPr>
          <p:cNvPr id="5" name="Shape 5"/>
          <p:cNvSpPr>
            <a:spLocks noGrp="1"/>
          </p:cNvSpPr>
          <p:nvPr>
            <p:ph type="title"/>
          </p:nvPr>
        </p:nvSpPr>
        <p:spPr>
          <a:xfrm>
            <a:off x="650081" y="1152525"/>
            <a:ext cx="7836694" cy="2314575"/>
          </a:xfrm>
          <a:prstGeom prst="rect">
            <a:avLst/>
          </a:prstGeom>
        </p:spPr>
        <p:txBody>
          <a:bodyPr lIns="0" tIns="0" rIns="0" bIns="0" anchor="b"/>
          <a:lstStyle/>
          <a:p>
            <a:pPr lvl="0">
              <a:defRPr sz="1800"/>
            </a:pPr>
            <a:r>
              <a:rPr sz="4800"/>
              <a:t>Title Text</a:t>
            </a:r>
          </a:p>
        </p:txBody>
      </p:sp>
      <p:sp>
        <p:nvSpPr>
          <p:cNvPr id="6" name="Shape 6"/>
          <p:cNvSpPr>
            <a:spLocks noGrp="1"/>
          </p:cNvSpPr>
          <p:nvPr>
            <p:ph type="body" idx="1"/>
          </p:nvPr>
        </p:nvSpPr>
        <p:spPr>
          <a:xfrm>
            <a:off x="650081" y="3533775"/>
            <a:ext cx="7836694" cy="790575"/>
          </a:xfrm>
          <a:prstGeom prst="rect">
            <a:avLst/>
          </a:prstGeom>
        </p:spPr>
        <p:txBody>
          <a:bodyPr lIns="0" tIns="0" rIns="0" bIns="0" anchor="t"/>
          <a:lstStyle>
            <a:lvl1pPr marL="0" indent="0" algn="ctr">
              <a:spcBef>
                <a:spcPts val="0"/>
              </a:spcBef>
              <a:buSzTx/>
              <a:buNone/>
              <a:defRPr sz="2000"/>
            </a:lvl1pPr>
            <a:lvl2pPr marL="0" indent="0" algn="ctr">
              <a:spcBef>
                <a:spcPts val="0"/>
              </a:spcBef>
              <a:buSzTx/>
              <a:buNone/>
              <a:defRPr sz="2000"/>
            </a:lvl2pPr>
            <a:lvl3pPr marL="0" indent="0" algn="ctr">
              <a:spcBef>
                <a:spcPts val="0"/>
              </a:spcBef>
              <a:buSzTx/>
              <a:buNone/>
              <a:defRPr sz="2000"/>
            </a:lvl3pPr>
            <a:lvl4pPr marL="0" indent="0" algn="ctr">
              <a:spcBef>
                <a:spcPts val="0"/>
              </a:spcBef>
              <a:buSzTx/>
              <a:buNone/>
              <a:defRPr sz="2000"/>
            </a:lvl4pPr>
            <a:lvl5pPr marL="0" indent="0" algn="ctr">
              <a:spcBef>
                <a:spcPts val="0"/>
              </a:spcBef>
              <a:buSzTx/>
              <a:buNone/>
              <a:defRPr sz="2000"/>
            </a:lvl5pPr>
          </a:lstStyle>
          <a:p>
            <a:pPr lvl="0">
              <a:defRPr sz="1800"/>
            </a:pPr>
            <a:r>
              <a:rPr sz="2000"/>
              <a:t>Body Level One</a:t>
            </a:r>
          </a:p>
          <a:p>
            <a:pPr lvl="1">
              <a:defRPr sz="1800"/>
            </a:pPr>
            <a:r>
              <a:rPr sz="2000"/>
              <a:t>Body Level Two</a:t>
            </a:r>
          </a:p>
          <a:p>
            <a:pPr lvl="2">
              <a:defRPr sz="1800"/>
            </a:pPr>
            <a:r>
              <a:rPr sz="2000"/>
              <a:t>Body Level Three</a:t>
            </a:r>
          </a:p>
          <a:p>
            <a:pPr lvl="3">
              <a:defRPr sz="1800"/>
            </a:pPr>
            <a:r>
              <a:rPr sz="2000"/>
              <a:t>Body Level Four</a:t>
            </a:r>
          </a:p>
          <a:p>
            <a:pPr lvl="4">
              <a:defRPr sz="1800"/>
            </a:pPr>
            <a:r>
              <a:rPr sz="2000"/>
              <a:t>Body Level Five</a:t>
            </a:r>
          </a:p>
        </p:txBody>
      </p:sp>
    </p:spTree>
    <p:extLst>
      <p:ext uri="{BB962C8B-B14F-4D97-AF65-F5344CB8AC3E}">
        <p14:creationId xmlns:p14="http://schemas.microsoft.com/office/powerpoint/2010/main" val="3690162351"/>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Slide Number Placeholder 2"/>
          <p:cNvSpPr txBox="1">
            <a:spLocks noGrp="1"/>
          </p:cNvSpPr>
          <p:nvPr/>
        </p:nvSpPr>
        <p:spPr bwMode="auto">
          <a:xfrm>
            <a:off x="0" y="6356350"/>
            <a:ext cx="9144000" cy="501650"/>
          </a:xfrm>
          <a:prstGeom prst="rect">
            <a:avLst/>
          </a:prstGeom>
          <a:solidFill>
            <a:srgbClr val="C30045"/>
          </a:solidFill>
          <a:ln w="9525">
            <a:noFill/>
            <a:miter lim="800000"/>
            <a:headEnd/>
            <a:tailEnd/>
          </a:ln>
        </p:spPr>
        <p:txBody>
          <a:bodyPr anchor="ctr"/>
          <a:lstStyle/>
          <a:p>
            <a:pPr algn="r">
              <a:defRPr/>
            </a:pPr>
            <a:endParaRPr lang="en-US" sz="1000" dirty="0">
              <a:solidFill>
                <a:srgbClr val="898989"/>
              </a:solidFill>
              <a:ea typeface="ＭＳ Ｐゴシック" pitchFamily="-96" charset="-128"/>
              <a:cs typeface="Arial" charset="0"/>
            </a:endParaRPr>
          </a:p>
        </p:txBody>
      </p:sp>
      <p:sp>
        <p:nvSpPr>
          <p:cNvPr id="4" name="Date Placeholder 3"/>
          <p:cNvSpPr>
            <a:spLocks noGrp="1"/>
          </p:cNvSpPr>
          <p:nvPr>
            <p:ph type="dt" sz="half" idx="2"/>
          </p:nvPr>
        </p:nvSpPr>
        <p:spPr>
          <a:xfrm>
            <a:off x="3048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000">
                <a:solidFill>
                  <a:schemeClr val="bg1"/>
                </a:solidFill>
                <a:ea typeface="ＭＳ Ｐゴシック" pitchFamily="-96" charset="-128"/>
                <a:cs typeface="Arial" charset="0"/>
              </a:defRPr>
            </a:lvl1pPr>
          </a:lstStyle>
          <a:p>
            <a:pPr>
              <a:defRPr/>
            </a:pPr>
            <a:fld id="{219896A0-9B7E-4D3D-95D0-7FB771297B63}" type="datetime1">
              <a:rPr lang="en-AU"/>
              <a:pPr>
                <a:defRPr/>
              </a:pPr>
              <a:t>16/12/2024</a:t>
            </a:fld>
            <a:endParaRPr lang="en-AU"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000">
                <a:solidFill>
                  <a:schemeClr val="bg1"/>
                </a:solidFill>
                <a:ea typeface="ＭＳ Ｐゴシック" pitchFamily="-96" charset="-128"/>
                <a:cs typeface="Arial" charset="0"/>
              </a:defRPr>
            </a:lvl1pPr>
          </a:lstStyle>
          <a:p>
            <a:pPr>
              <a:defRPr/>
            </a:pPr>
            <a:fld id="{67A7326E-A830-441D-8367-A67A0B9A113F}" type="slidenum">
              <a:rPr lang="en-AU"/>
              <a:pPr>
                <a:defRPr/>
              </a:pPr>
              <a:t>‹#›</a:t>
            </a:fld>
            <a:endParaRPr lang="en-AU" dirty="0"/>
          </a:p>
        </p:txBody>
      </p:sp>
      <p:sp>
        <p:nvSpPr>
          <p:cNvPr id="7" name="Line 7"/>
          <p:cNvSpPr>
            <a:spLocks noChangeShapeType="1"/>
          </p:cNvSpPr>
          <p:nvPr/>
        </p:nvSpPr>
        <p:spPr bwMode="auto">
          <a:xfrm flipH="1">
            <a:off x="304800" y="1752600"/>
            <a:ext cx="8839200" cy="0"/>
          </a:xfrm>
          <a:prstGeom prst="line">
            <a:avLst/>
          </a:prstGeom>
          <a:noFill/>
          <a:ln w="19050">
            <a:solidFill>
              <a:srgbClr val="0099CC"/>
            </a:solidFill>
            <a:round/>
            <a:headEnd/>
            <a:tailEnd/>
          </a:ln>
        </p:spPr>
        <p:txBody>
          <a:bodyPr wrap="none" anchor="ctr"/>
          <a:lstStyle/>
          <a:p>
            <a:pPr>
              <a:defRPr/>
            </a:pPr>
            <a:endParaRPr lang="en-AU" dirty="0">
              <a:ea typeface="ＭＳ Ｐゴシック" pitchFamily="-96" charset="-128"/>
            </a:endParaRPr>
          </a:p>
        </p:txBody>
      </p:sp>
      <p:pic>
        <p:nvPicPr>
          <p:cNvPr id="1030" name="Picture 2" descr="Main_cmyk"/>
          <p:cNvPicPr>
            <a:picLocks noChangeAspect="1" noChangeArrowheads="1"/>
          </p:cNvPicPr>
          <p:nvPr/>
        </p:nvPicPr>
        <p:blipFill>
          <a:blip r:embed="rId6"/>
          <a:srcRect/>
          <a:stretch>
            <a:fillRect/>
          </a:stretch>
        </p:blipFill>
        <p:spPr bwMode="auto">
          <a:xfrm>
            <a:off x="7467600" y="0"/>
            <a:ext cx="1428750" cy="1089025"/>
          </a:xfrm>
          <a:prstGeom prst="rect">
            <a:avLst/>
          </a:prstGeom>
          <a:noFill/>
          <a:ln w="9525">
            <a:noFill/>
            <a:miter lim="800000"/>
            <a:headEnd/>
            <a:tailEnd/>
          </a:ln>
        </p:spPr>
      </p:pic>
      <p:sp>
        <p:nvSpPr>
          <p:cNvPr id="1031" name="Rectangle 7"/>
          <p:cNvSpPr>
            <a:spLocks noGrp="1" noChangeArrowheads="1"/>
          </p:cNvSpPr>
          <p:nvPr>
            <p:ph type="title"/>
          </p:nvPr>
        </p:nvSpPr>
        <p:spPr bwMode="auto">
          <a:xfrm>
            <a:off x="457200" y="144463"/>
            <a:ext cx="6707188" cy="148431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endParaRPr lang="en-AU"/>
          </a:p>
        </p:txBody>
      </p:sp>
      <p:sp>
        <p:nvSpPr>
          <p:cNvPr id="1032" name="Rectangle 8"/>
          <p:cNvSpPr>
            <a:spLocks noGrp="1" noChangeArrowheads="1"/>
          </p:cNvSpPr>
          <p:nvPr>
            <p:ph type="body" idx="1"/>
          </p:nvPr>
        </p:nvSpPr>
        <p:spPr bwMode="auto">
          <a:xfrm>
            <a:off x="457200" y="1830388"/>
            <a:ext cx="8229600" cy="44148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1033" name="Rectangle 9"/>
          <p:cNvSpPr>
            <a:spLocks noGrp="1" noChangeArrowheads="1"/>
          </p:cNvSpPr>
          <p:nvPr>
            <p:ph type="ftr" sz="quarter" idx="3"/>
          </p:nvPr>
        </p:nvSpPr>
        <p:spPr bwMode="auto">
          <a:xfrm>
            <a:off x="3124200" y="635635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400">
                <a:solidFill>
                  <a:schemeClr val="bg1"/>
                </a:solidFill>
                <a:ea typeface="ＭＳ Ｐゴシック" pitchFamily="-96" charset="-128"/>
              </a:defRPr>
            </a:lvl1pPr>
          </a:lstStyle>
          <a:p>
            <a:pPr>
              <a:defRPr/>
            </a:pPr>
            <a:endParaRPr lang="en-AU" dirty="0"/>
          </a:p>
        </p:txBody>
      </p:sp>
    </p:spTree>
  </p:cSld>
  <p:clrMap bg1="lt1" tx1="dk1" bg2="lt2" tx2="dk2" accent1="accent1" accent2="accent2" accent3="accent3" accent4="accent4" accent5="accent5" accent6="accent6" hlink="hlink" folHlink="folHlink"/>
  <p:sldLayoutIdLst>
    <p:sldLayoutId id="2147483741" r:id="rId1"/>
    <p:sldLayoutId id="2147483739" r:id="rId2"/>
    <p:sldLayoutId id="2147483740" r:id="rId3"/>
    <p:sldLayoutId id="2147483742" r:id="rId4"/>
  </p:sldLayoutIdLst>
  <p:hf hdr="0" ftr="0"/>
  <p:txStyles>
    <p:titleStyle>
      <a:lvl1pPr algn="l" defTabSz="457200" rtl="0" eaLnBrk="1" fontAlgn="base" hangingPunct="1">
        <a:spcBef>
          <a:spcPct val="0"/>
        </a:spcBef>
        <a:spcAft>
          <a:spcPct val="0"/>
        </a:spcAft>
        <a:defRPr sz="3200" b="1" kern="1200">
          <a:solidFill>
            <a:srgbClr val="C30045"/>
          </a:solidFill>
          <a:latin typeface="Tahoma" charset="0"/>
          <a:ea typeface="ＭＳ Ｐゴシック" pitchFamily="-96" charset="-128"/>
          <a:cs typeface="+mj-cs"/>
        </a:defRPr>
      </a:lvl1pPr>
      <a:lvl2pPr algn="l" defTabSz="457200" rtl="0" eaLnBrk="1" fontAlgn="base" hangingPunct="1">
        <a:spcBef>
          <a:spcPct val="0"/>
        </a:spcBef>
        <a:spcAft>
          <a:spcPct val="0"/>
        </a:spcAft>
        <a:defRPr sz="3200" b="1">
          <a:solidFill>
            <a:srgbClr val="C30045"/>
          </a:solidFill>
          <a:latin typeface="Tahoma" charset="0"/>
          <a:ea typeface="ＭＳ Ｐゴシック" pitchFamily="-96" charset="-128"/>
        </a:defRPr>
      </a:lvl2pPr>
      <a:lvl3pPr algn="l" defTabSz="457200" rtl="0" eaLnBrk="1" fontAlgn="base" hangingPunct="1">
        <a:spcBef>
          <a:spcPct val="0"/>
        </a:spcBef>
        <a:spcAft>
          <a:spcPct val="0"/>
        </a:spcAft>
        <a:defRPr sz="3200" b="1">
          <a:solidFill>
            <a:srgbClr val="C30045"/>
          </a:solidFill>
          <a:latin typeface="Tahoma" charset="0"/>
          <a:ea typeface="ＭＳ Ｐゴシック" pitchFamily="-96" charset="-128"/>
        </a:defRPr>
      </a:lvl3pPr>
      <a:lvl4pPr algn="l" defTabSz="457200" rtl="0" eaLnBrk="1" fontAlgn="base" hangingPunct="1">
        <a:spcBef>
          <a:spcPct val="0"/>
        </a:spcBef>
        <a:spcAft>
          <a:spcPct val="0"/>
        </a:spcAft>
        <a:defRPr sz="3200" b="1">
          <a:solidFill>
            <a:srgbClr val="C30045"/>
          </a:solidFill>
          <a:latin typeface="Tahoma" charset="0"/>
          <a:ea typeface="ＭＳ Ｐゴシック" pitchFamily="-96" charset="-128"/>
        </a:defRPr>
      </a:lvl4pPr>
      <a:lvl5pPr algn="l" defTabSz="457200" rtl="0" eaLnBrk="1" fontAlgn="base" hangingPunct="1">
        <a:spcBef>
          <a:spcPct val="0"/>
        </a:spcBef>
        <a:spcAft>
          <a:spcPct val="0"/>
        </a:spcAft>
        <a:defRPr sz="3200" b="1">
          <a:solidFill>
            <a:srgbClr val="C30045"/>
          </a:solidFill>
          <a:latin typeface="Tahoma" charset="0"/>
          <a:ea typeface="ＭＳ Ｐゴシック" pitchFamily="-96" charset="-128"/>
        </a:defRPr>
      </a:lvl5pPr>
      <a:lvl6pPr marL="457200" algn="ctr" defTabSz="457200" rtl="0" eaLnBrk="1" fontAlgn="base" hangingPunct="1">
        <a:spcBef>
          <a:spcPct val="0"/>
        </a:spcBef>
        <a:spcAft>
          <a:spcPct val="0"/>
        </a:spcAft>
        <a:defRPr sz="4400">
          <a:solidFill>
            <a:schemeClr val="tx1"/>
          </a:solidFill>
          <a:latin typeface="Arial" charset="0"/>
          <a:ea typeface="ＭＳ Ｐゴシック" pitchFamily="-96" charset="-128"/>
        </a:defRPr>
      </a:lvl6pPr>
      <a:lvl7pPr marL="914400" algn="ctr" defTabSz="457200" rtl="0" eaLnBrk="1" fontAlgn="base" hangingPunct="1">
        <a:spcBef>
          <a:spcPct val="0"/>
        </a:spcBef>
        <a:spcAft>
          <a:spcPct val="0"/>
        </a:spcAft>
        <a:defRPr sz="4400">
          <a:solidFill>
            <a:schemeClr val="tx1"/>
          </a:solidFill>
          <a:latin typeface="Arial" charset="0"/>
          <a:ea typeface="ＭＳ Ｐゴシック" pitchFamily="-96" charset="-128"/>
        </a:defRPr>
      </a:lvl7pPr>
      <a:lvl8pPr marL="1371600" algn="ctr" defTabSz="457200" rtl="0" eaLnBrk="1" fontAlgn="base" hangingPunct="1">
        <a:spcBef>
          <a:spcPct val="0"/>
        </a:spcBef>
        <a:spcAft>
          <a:spcPct val="0"/>
        </a:spcAft>
        <a:defRPr sz="4400">
          <a:solidFill>
            <a:schemeClr val="tx1"/>
          </a:solidFill>
          <a:latin typeface="Arial" charset="0"/>
          <a:ea typeface="ＭＳ Ｐゴシック" pitchFamily="-96" charset="-128"/>
        </a:defRPr>
      </a:lvl8pPr>
      <a:lvl9pPr marL="1828800" algn="ctr" defTabSz="457200" rtl="0" eaLnBrk="1" fontAlgn="base" hangingPunct="1">
        <a:spcBef>
          <a:spcPct val="0"/>
        </a:spcBef>
        <a:spcAft>
          <a:spcPct val="0"/>
        </a:spcAft>
        <a:defRPr sz="4400">
          <a:solidFill>
            <a:schemeClr val="tx1"/>
          </a:solidFill>
          <a:latin typeface="Arial" charset="0"/>
          <a:ea typeface="ＭＳ Ｐゴシック" pitchFamily="-96" charset="-128"/>
        </a:defRPr>
      </a:lvl9pPr>
    </p:titleStyle>
    <p:bodyStyle>
      <a:lvl1pPr marL="342900" indent="-342900" algn="l" defTabSz="457200" rtl="0" eaLnBrk="1" fontAlgn="base" hangingPunct="1">
        <a:spcBef>
          <a:spcPct val="20000"/>
        </a:spcBef>
        <a:spcAft>
          <a:spcPct val="0"/>
        </a:spcAft>
        <a:buFont typeface="Arial" charset="0"/>
        <a:buChar char="•"/>
        <a:defRPr sz="2800" kern="1200">
          <a:solidFill>
            <a:srgbClr val="C30045"/>
          </a:solidFill>
          <a:latin typeface="Tahoma" charset="0"/>
          <a:ea typeface="ＭＳ Ｐゴシック" pitchFamily="-96" charset="-128"/>
          <a:cs typeface="ＭＳ Ｐゴシック" pitchFamily="1" charset="-128"/>
        </a:defRPr>
      </a:lvl1pPr>
      <a:lvl2pPr marL="352425" indent="-352425" algn="l" defTabSz="457200" rtl="0" eaLnBrk="1" fontAlgn="base" hangingPunct="1">
        <a:spcBef>
          <a:spcPct val="20000"/>
        </a:spcBef>
        <a:spcAft>
          <a:spcPct val="0"/>
        </a:spcAft>
        <a:buClr>
          <a:srgbClr val="C30045"/>
        </a:buClr>
        <a:buSzPct val="125000"/>
        <a:buFont typeface="Wingdings" pitchFamily="2" charset="2"/>
        <a:buChar char="§"/>
        <a:defRPr sz="2400" kern="1200">
          <a:solidFill>
            <a:srgbClr val="0099CC"/>
          </a:solidFill>
          <a:latin typeface="Tahoma" charset="0"/>
          <a:ea typeface="ＭＳ Ｐゴシック" pitchFamily="1" charset="-128"/>
          <a:cs typeface="Arial" charset="0"/>
        </a:defRPr>
      </a:lvl2pPr>
      <a:lvl3pPr marL="804863" indent="-273050" algn="l" defTabSz="457200" rtl="0" eaLnBrk="1" fontAlgn="base" hangingPunct="1">
        <a:spcBef>
          <a:spcPct val="20000"/>
        </a:spcBef>
        <a:spcAft>
          <a:spcPct val="0"/>
        </a:spcAft>
        <a:buFont typeface="Arial" charset="0"/>
        <a:buChar char="–"/>
        <a:defRPr sz="2400" kern="1200">
          <a:solidFill>
            <a:srgbClr val="0099CC"/>
          </a:solidFill>
          <a:latin typeface="Tahoma" charset="0"/>
          <a:ea typeface="ＭＳ Ｐゴシック" pitchFamily="1" charset="-128"/>
          <a:cs typeface="Arial" charset="0"/>
        </a:defRPr>
      </a:lvl3pPr>
      <a:lvl4pPr marL="1252538" indent="-268288" algn="l" defTabSz="457200" rtl="0" eaLnBrk="1" fontAlgn="base" hangingPunct="1">
        <a:spcBef>
          <a:spcPct val="20000"/>
        </a:spcBef>
        <a:spcAft>
          <a:spcPct val="0"/>
        </a:spcAft>
        <a:buChar char="o"/>
        <a:defRPr sz="2400" kern="1200">
          <a:solidFill>
            <a:srgbClr val="0099CC"/>
          </a:solidFill>
          <a:latin typeface="Tahoma" charset="0"/>
          <a:ea typeface="ＭＳ Ｐゴシック" pitchFamily="1" charset="-128"/>
          <a:cs typeface="Arial" charset="0"/>
        </a:defRPr>
      </a:lvl4pPr>
      <a:lvl5pPr marL="1660525" indent="-228600" algn="l" defTabSz="457200" rtl="0" eaLnBrk="1" fontAlgn="base" hangingPunct="1">
        <a:spcBef>
          <a:spcPct val="20000"/>
        </a:spcBef>
        <a:spcAft>
          <a:spcPct val="0"/>
        </a:spcAft>
        <a:buFont typeface="Arial" charset="0"/>
        <a:buChar char="»"/>
        <a:defRPr sz="2400" kern="1200">
          <a:solidFill>
            <a:srgbClr val="0099CC"/>
          </a:solidFill>
          <a:latin typeface="Tahoma" charset="0"/>
          <a:ea typeface="ＭＳ Ｐゴシック" pitchFamily="1" charset="-128"/>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8"/>
          <p:cNvSpPr>
            <a:spLocks noGrp="1" noChangeArrowheads="1"/>
          </p:cNvSpPr>
          <p:nvPr>
            <p:ph type="ctrTitle"/>
          </p:nvPr>
        </p:nvSpPr>
        <p:spPr/>
        <p:txBody>
          <a:bodyPr/>
          <a:lstStyle/>
          <a:p>
            <a:pPr eaLnBrk="1" hangingPunct="1"/>
            <a:r>
              <a:rPr lang="en-AU" dirty="0">
                <a:latin typeface="Tahoma" pitchFamily="34" charset="0"/>
                <a:ea typeface="ＭＳ Ｐゴシック" pitchFamily="34" charset="-128"/>
              </a:rPr>
              <a:t>EMERGING ICT TECH</a:t>
            </a:r>
          </a:p>
        </p:txBody>
      </p:sp>
      <p:sp>
        <p:nvSpPr>
          <p:cNvPr id="3075" name="Rectangle 9"/>
          <p:cNvSpPr>
            <a:spLocks noGrp="1" noChangeArrowheads="1"/>
          </p:cNvSpPr>
          <p:nvPr>
            <p:ph type="subTitle" idx="1"/>
          </p:nvPr>
        </p:nvSpPr>
        <p:spPr>
          <a:xfrm>
            <a:off x="304800" y="595313"/>
            <a:ext cx="7839075" cy="1476375"/>
          </a:xfrm>
        </p:spPr>
        <p:txBody>
          <a:bodyPr/>
          <a:lstStyle/>
          <a:p>
            <a:pPr eaLnBrk="1" hangingPunct="1">
              <a:buFont typeface="Arial" charset="0"/>
              <a:buNone/>
            </a:pPr>
            <a:r>
              <a:rPr lang="en-US" b="1" dirty="0">
                <a:latin typeface="Tahoma" pitchFamily="34" charset="0"/>
                <a:ea typeface="ＭＳ Ｐゴシック" pitchFamily="34" charset="-128"/>
                <a:cs typeface="ＭＳ Ｐゴシック" pitchFamily="34" charset="-128"/>
              </a:rPr>
              <a:t>Knowledge Overview</a:t>
            </a:r>
            <a:endParaRPr lang="en-AU" b="1" dirty="0">
              <a:latin typeface="Tahoma" pitchFamily="34" charset="0"/>
              <a:ea typeface="ＭＳ Ｐゴシック" pitchFamily="34" charset="-128"/>
              <a:cs typeface="ＭＳ Ｐゴシック" pitchFamily="34"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title" idx="4294967295"/>
          </p:nvPr>
        </p:nvSpPr>
        <p:spPr>
          <a:xfrm>
            <a:off x="457200" y="144463"/>
            <a:ext cx="8507413" cy="1484312"/>
          </a:xfrm>
        </p:spPr>
        <p:txBody>
          <a:bodyPr/>
          <a:lstStyle/>
          <a:p>
            <a:r>
              <a:rPr lang="en-AU" dirty="0">
                <a:latin typeface="Tahoma" pitchFamily="34" charset="0"/>
                <a:ea typeface="ＭＳ Ｐゴシック" pitchFamily="34" charset="-128"/>
              </a:rPr>
              <a:t>Rational Thinking?</a:t>
            </a:r>
          </a:p>
        </p:txBody>
      </p:sp>
      <p:sp>
        <p:nvSpPr>
          <p:cNvPr id="7173" name="Rectangle 5"/>
          <p:cNvSpPr>
            <a:spLocks noChangeArrowheads="1"/>
          </p:cNvSpPr>
          <p:nvPr/>
        </p:nvSpPr>
        <p:spPr bwMode="auto">
          <a:xfrm>
            <a:off x="457200" y="2060575"/>
            <a:ext cx="8286750" cy="3108543"/>
          </a:xfrm>
          <a:prstGeom prst="rect">
            <a:avLst/>
          </a:prstGeom>
          <a:noFill/>
          <a:ln w="9525">
            <a:noFill/>
            <a:miter lim="800000"/>
            <a:headEnd/>
            <a:tailEnd/>
          </a:ln>
        </p:spPr>
        <p:txBody>
          <a:bodyPr>
            <a:spAutoFit/>
          </a:bodyPr>
          <a:lstStyle/>
          <a:p>
            <a:pPr>
              <a:defRPr/>
            </a:pPr>
            <a:r>
              <a:rPr lang="en-US" sz="2800" dirty="0">
                <a:solidFill>
                  <a:srgbClr val="376092"/>
                </a:solidFill>
                <a:latin typeface="Tahoma" pitchFamily="34" charset="0"/>
                <a:cs typeface="Tahoma" pitchFamily="34" charset="0"/>
              </a:rPr>
              <a:t>To be a critical thinker is to be appropriately moved by reasons. To be a rational person is to believe and act on the basis of reasons. There is then a deep conceptual connection, by way of the notion of reasons, between critical thinkers and rational persons. This is the reason why critical thinking is sometimes referred to as rational thinking.</a:t>
            </a:r>
            <a:endParaRPr lang="en-AU" sz="2400" dirty="0">
              <a:solidFill>
                <a:srgbClr val="C30045"/>
              </a:solidFill>
              <a:latin typeface="Tahoma" pitchFamily="34" charset="0"/>
              <a:cs typeface="Tahoma" pitchFamily="34" charset="0"/>
            </a:endParaRPr>
          </a:p>
        </p:txBody>
      </p:sp>
    </p:spTree>
    <p:extLst>
      <p:ext uri="{BB962C8B-B14F-4D97-AF65-F5344CB8AC3E}">
        <p14:creationId xmlns:p14="http://schemas.microsoft.com/office/powerpoint/2010/main" val="786200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title" idx="4294967295"/>
          </p:nvPr>
        </p:nvSpPr>
        <p:spPr>
          <a:xfrm>
            <a:off x="457200" y="144463"/>
            <a:ext cx="8507413" cy="1484312"/>
          </a:xfrm>
        </p:spPr>
        <p:txBody>
          <a:bodyPr/>
          <a:lstStyle/>
          <a:p>
            <a:r>
              <a:rPr lang="en-AU" dirty="0">
                <a:latin typeface="Tahoma" pitchFamily="34" charset="0"/>
                <a:ea typeface="ＭＳ Ｐゴシック" pitchFamily="34" charset="-128"/>
              </a:rPr>
              <a:t>Benefits Of Critical Thinking</a:t>
            </a:r>
          </a:p>
        </p:txBody>
      </p:sp>
      <p:sp>
        <p:nvSpPr>
          <p:cNvPr id="7173" name="Rectangle 5"/>
          <p:cNvSpPr>
            <a:spLocks noChangeArrowheads="1"/>
          </p:cNvSpPr>
          <p:nvPr/>
        </p:nvSpPr>
        <p:spPr bwMode="auto">
          <a:xfrm>
            <a:off x="457200" y="2060575"/>
            <a:ext cx="8286750" cy="2677656"/>
          </a:xfrm>
          <a:prstGeom prst="rect">
            <a:avLst/>
          </a:prstGeom>
          <a:noFill/>
          <a:ln w="9525">
            <a:noFill/>
            <a:miter lim="800000"/>
            <a:headEnd/>
            <a:tailEnd/>
          </a:ln>
        </p:spPr>
        <p:txBody>
          <a:bodyPr>
            <a:spAutoFit/>
          </a:bodyPr>
          <a:lstStyle/>
          <a:p>
            <a:pPr>
              <a:defRPr/>
            </a:pPr>
            <a:r>
              <a:rPr lang="en-US" sz="2800" dirty="0">
                <a:solidFill>
                  <a:srgbClr val="376092"/>
                </a:solidFill>
                <a:latin typeface="Tahoma" pitchFamily="34" charset="0"/>
                <a:cs typeface="Tahoma" pitchFamily="34" charset="0"/>
              </a:rPr>
              <a:t>How could we apply critical thinking to avoid the following situations in a business?</a:t>
            </a:r>
          </a:p>
          <a:p>
            <a:pPr>
              <a:defRPr/>
            </a:pPr>
            <a:r>
              <a:rPr lang="en-US" sz="2800" dirty="0">
                <a:solidFill>
                  <a:srgbClr val="376092"/>
                </a:solidFill>
                <a:latin typeface="Tahoma" pitchFamily="34" charset="0"/>
                <a:cs typeface="Tahoma" pitchFamily="34" charset="0"/>
              </a:rPr>
              <a:t>• having the same range of products and services year after year/</a:t>
            </a:r>
          </a:p>
          <a:p>
            <a:pPr>
              <a:defRPr/>
            </a:pPr>
            <a:r>
              <a:rPr lang="en-US" sz="2800" dirty="0">
                <a:solidFill>
                  <a:srgbClr val="376092"/>
                </a:solidFill>
                <a:latin typeface="Tahoma" pitchFamily="34" charset="0"/>
                <a:cs typeface="Tahoma" pitchFamily="34" charset="0"/>
              </a:rPr>
              <a:t>• implementing a new process that drives away customers.</a:t>
            </a:r>
            <a:endParaRPr lang="en-AU" sz="2400" dirty="0">
              <a:solidFill>
                <a:srgbClr val="C30045"/>
              </a:solidFill>
              <a:latin typeface="Tahoma" pitchFamily="34" charset="0"/>
              <a:cs typeface="Tahoma" pitchFamily="34" charset="0"/>
            </a:endParaRPr>
          </a:p>
        </p:txBody>
      </p:sp>
    </p:spTree>
    <p:extLst>
      <p:ext uri="{BB962C8B-B14F-4D97-AF65-F5344CB8AC3E}">
        <p14:creationId xmlns:p14="http://schemas.microsoft.com/office/powerpoint/2010/main" val="2363581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7"/>
          <p:cNvSpPr>
            <a:spLocks noGrp="1" noChangeArrowheads="1"/>
          </p:cNvSpPr>
          <p:nvPr>
            <p:ph type="title" idx="4294967295"/>
          </p:nvPr>
        </p:nvSpPr>
        <p:spPr>
          <a:xfrm>
            <a:off x="457200" y="144463"/>
            <a:ext cx="8507413" cy="1484312"/>
          </a:xfrm>
        </p:spPr>
        <p:txBody>
          <a:bodyPr/>
          <a:lstStyle/>
          <a:p>
            <a:r>
              <a:rPr lang="en-AU" dirty="0">
                <a:latin typeface="Tahoma" pitchFamily="34" charset="0"/>
                <a:ea typeface="ＭＳ Ｐゴシック" pitchFamily="34" charset="-128"/>
              </a:rPr>
              <a:t>Critical thinking and decision-making</a:t>
            </a:r>
          </a:p>
        </p:txBody>
      </p:sp>
      <p:sp>
        <p:nvSpPr>
          <p:cNvPr id="4" name="Rectangle 5">
            <a:extLst>
              <a:ext uri="{FF2B5EF4-FFF2-40B4-BE49-F238E27FC236}">
                <a16:creationId xmlns:a16="http://schemas.microsoft.com/office/drawing/2014/main" id="{A95B4738-8480-4D99-BACB-5A0E4BE98218}"/>
              </a:ext>
            </a:extLst>
          </p:cNvPr>
          <p:cNvSpPr>
            <a:spLocks noChangeArrowheads="1"/>
          </p:cNvSpPr>
          <p:nvPr/>
        </p:nvSpPr>
        <p:spPr bwMode="auto">
          <a:xfrm>
            <a:off x="357486" y="1916832"/>
            <a:ext cx="8286750" cy="4401205"/>
          </a:xfrm>
          <a:prstGeom prst="rect">
            <a:avLst/>
          </a:prstGeom>
          <a:noFill/>
          <a:ln w="9525">
            <a:noFill/>
            <a:miter lim="800000"/>
            <a:headEnd/>
            <a:tailEnd/>
          </a:ln>
        </p:spPr>
        <p:txBody>
          <a:bodyPr>
            <a:spAutoFit/>
          </a:bodyPr>
          <a:lstStyle/>
          <a:p>
            <a:pPr>
              <a:defRPr/>
            </a:pPr>
            <a:r>
              <a:rPr lang="en-US" sz="2800" dirty="0">
                <a:solidFill>
                  <a:srgbClr val="376092"/>
                </a:solidFill>
                <a:latin typeface="Tahoma" pitchFamily="34" charset="0"/>
                <a:cs typeface="Tahoma" pitchFamily="34" charset="0"/>
              </a:rPr>
              <a:t>Decisions help to establish </a:t>
            </a:r>
            <a:r>
              <a:rPr lang="en-US" sz="2800" dirty="0" err="1">
                <a:solidFill>
                  <a:srgbClr val="376092"/>
                </a:solidFill>
                <a:latin typeface="Tahoma" pitchFamily="34" charset="0"/>
                <a:cs typeface="Tahoma" pitchFamily="34" charset="0"/>
              </a:rPr>
              <a:t>organisations</a:t>
            </a:r>
            <a:r>
              <a:rPr lang="en-US" sz="2800" dirty="0">
                <a:solidFill>
                  <a:srgbClr val="376092"/>
                </a:solidFill>
                <a:latin typeface="Tahoma" pitchFamily="34" charset="0"/>
                <a:cs typeface="Tahoma" pitchFamily="34" charset="0"/>
              </a:rPr>
              <a:t> and propel them forward; however,</a:t>
            </a:r>
          </a:p>
          <a:p>
            <a:pPr>
              <a:defRPr/>
            </a:pPr>
            <a:r>
              <a:rPr lang="en-US" sz="2800" dirty="0">
                <a:solidFill>
                  <a:srgbClr val="376092"/>
                </a:solidFill>
                <a:latin typeface="Tahoma" pitchFamily="34" charset="0"/>
                <a:cs typeface="Tahoma" pitchFamily="34" charset="0"/>
              </a:rPr>
              <a:t>poor decisions can result in loss of productivity or failure to succeed.</a:t>
            </a:r>
          </a:p>
          <a:p>
            <a:pPr>
              <a:defRPr/>
            </a:pPr>
            <a:r>
              <a:rPr lang="en-US" sz="2800" dirty="0">
                <a:solidFill>
                  <a:srgbClr val="376092"/>
                </a:solidFill>
                <a:latin typeface="Tahoma" pitchFamily="34" charset="0"/>
                <a:cs typeface="Tahoma" pitchFamily="34" charset="0"/>
              </a:rPr>
              <a:t>Decisions – and the ability to make them – are at the core of all </a:t>
            </a:r>
            <a:r>
              <a:rPr lang="en-US" sz="2800" dirty="0" err="1">
                <a:solidFill>
                  <a:srgbClr val="376092"/>
                </a:solidFill>
                <a:latin typeface="Tahoma" pitchFamily="34" charset="0"/>
                <a:cs typeface="Tahoma" pitchFamily="34" charset="0"/>
              </a:rPr>
              <a:t>organisations</a:t>
            </a:r>
            <a:r>
              <a:rPr lang="en-US" sz="2800" dirty="0">
                <a:solidFill>
                  <a:srgbClr val="376092"/>
                </a:solidFill>
                <a:latin typeface="Tahoma" pitchFamily="34" charset="0"/>
                <a:cs typeface="Tahoma" pitchFamily="34" charset="0"/>
              </a:rPr>
              <a:t>. Applying</a:t>
            </a:r>
          </a:p>
          <a:p>
            <a:pPr>
              <a:defRPr/>
            </a:pPr>
            <a:r>
              <a:rPr lang="en-US" sz="2800" dirty="0">
                <a:solidFill>
                  <a:srgbClr val="376092"/>
                </a:solidFill>
                <a:latin typeface="Tahoma" pitchFamily="34" charset="0"/>
                <a:cs typeface="Tahoma" pitchFamily="34" charset="0"/>
              </a:rPr>
              <a:t>critical thinking to decision-making means that </a:t>
            </a:r>
            <a:r>
              <a:rPr lang="en-US" sz="2800" dirty="0" err="1">
                <a:solidFill>
                  <a:srgbClr val="376092"/>
                </a:solidFill>
                <a:latin typeface="Tahoma" pitchFamily="34" charset="0"/>
                <a:cs typeface="Tahoma" pitchFamily="34" charset="0"/>
              </a:rPr>
              <a:t>organisations</a:t>
            </a:r>
            <a:r>
              <a:rPr lang="en-US" sz="2800" dirty="0">
                <a:solidFill>
                  <a:srgbClr val="376092"/>
                </a:solidFill>
                <a:latin typeface="Tahoma" pitchFamily="34" charset="0"/>
                <a:cs typeface="Tahoma" pitchFamily="34" charset="0"/>
              </a:rPr>
              <a:t> are more likely to make</a:t>
            </a:r>
          </a:p>
          <a:p>
            <a:pPr>
              <a:defRPr/>
            </a:pPr>
            <a:r>
              <a:rPr lang="en-US" sz="2800" dirty="0">
                <a:solidFill>
                  <a:srgbClr val="376092"/>
                </a:solidFill>
                <a:latin typeface="Tahoma" pitchFamily="34" charset="0"/>
                <a:cs typeface="Tahoma" pitchFamily="34" charset="0"/>
              </a:rPr>
              <a:t>rational and defensible decisions based on all relevant information.</a:t>
            </a:r>
            <a:endParaRPr lang="en-AU" sz="2400" dirty="0">
              <a:solidFill>
                <a:srgbClr val="C30045"/>
              </a:solidFill>
              <a:latin typeface="Tahoma" pitchFamily="34" charset="0"/>
              <a:cs typeface="Tahoma" pitchFamily="34" charset="0"/>
            </a:endParaRPr>
          </a:p>
        </p:txBody>
      </p:sp>
    </p:spTree>
    <p:extLst>
      <p:ext uri="{BB962C8B-B14F-4D97-AF65-F5344CB8AC3E}">
        <p14:creationId xmlns:p14="http://schemas.microsoft.com/office/powerpoint/2010/main" val="859098609"/>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title" idx="4294967295"/>
          </p:nvPr>
        </p:nvSpPr>
        <p:spPr>
          <a:xfrm>
            <a:off x="457200" y="144463"/>
            <a:ext cx="7787208" cy="1484312"/>
          </a:xfrm>
        </p:spPr>
        <p:txBody>
          <a:bodyPr/>
          <a:lstStyle/>
          <a:p>
            <a:pPr eaLnBrk="1" hangingPunct="1"/>
            <a:r>
              <a:rPr lang="en-US" dirty="0">
                <a:latin typeface="Tahoma" pitchFamily="34" charset="0"/>
                <a:ea typeface="ＭＳ Ｐゴシック" pitchFamily="34" charset="-128"/>
              </a:rPr>
              <a:t>Sourcing workplace information</a:t>
            </a:r>
            <a:br>
              <a:rPr lang="en-US" dirty="0">
                <a:latin typeface="Tahoma" pitchFamily="34" charset="0"/>
                <a:ea typeface="ＭＳ Ｐゴシック" pitchFamily="34" charset="-128"/>
              </a:rPr>
            </a:br>
            <a:r>
              <a:rPr lang="en-US" dirty="0">
                <a:latin typeface="Tahoma" pitchFamily="34" charset="0"/>
                <a:ea typeface="ＭＳ Ｐゴシック" pitchFamily="34" charset="-128"/>
              </a:rPr>
              <a:t>to guide decision-making</a:t>
            </a:r>
            <a:endParaRPr lang="en-AU" dirty="0">
              <a:latin typeface="Tahoma" pitchFamily="34" charset="0"/>
              <a:ea typeface="ＭＳ Ｐゴシック" pitchFamily="34" charset="-128"/>
            </a:endParaRPr>
          </a:p>
        </p:txBody>
      </p:sp>
      <p:sp>
        <p:nvSpPr>
          <p:cNvPr id="6147" name="Rectangle 8"/>
          <p:cNvSpPr txBox="1">
            <a:spLocks noChangeArrowheads="1"/>
          </p:cNvSpPr>
          <p:nvPr/>
        </p:nvSpPr>
        <p:spPr bwMode="auto">
          <a:xfrm>
            <a:off x="468313" y="1844675"/>
            <a:ext cx="8352159" cy="3671888"/>
          </a:xfrm>
          <a:prstGeom prst="rect">
            <a:avLst/>
          </a:prstGeom>
          <a:noFill/>
          <a:ln w="9525">
            <a:noFill/>
            <a:miter lim="800000"/>
            <a:headEnd/>
            <a:tailEnd/>
          </a:ln>
        </p:spPr>
        <p:txBody>
          <a:bodyPr/>
          <a:lstStyle/>
          <a:p>
            <a:pPr marL="342900" indent="-342900">
              <a:spcBef>
                <a:spcPct val="20000"/>
              </a:spcBef>
            </a:pPr>
            <a:r>
              <a:rPr lang="en-US" sz="2000" dirty="0">
                <a:solidFill>
                  <a:srgbClr val="C30045"/>
                </a:solidFill>
                <a:latin typeface="Tahoma" pitchFamily="34" charset="0"/>
              </a:rPr>
              <a:t>Critical thinking depends on gathering relevant and sufficient information.</a:t>
            </a:r>
          </a:p>
          <a:p>
            <a:pPr marL="342900" indent="-342900">
              <a:spcBef>
                <a:spcPct val="20000"/>
              </a:spcBef>
            </a:pPr>
            <a:r>
              <a:rPr lang="en-US" sz="2000" dirty="0">
                <a:solidFill>
                  <a:srgbClr val="376092"/>
                </a:solidFill>
                <a:latin typeface="Tahoma" pitchFamily="34" charset="0"/>
              </a:rPr>
              <a:t>You are unable to reason without information. The</a:t>
            </a:r>
          </a:p>
          <a:p>
            <a:pPr marL="342900" indent="-342900">
              <a:spcBef>
                <a:spcPct val="20000"/>
              </a:spcBef>
            </a:pPr>
            <a:r>
              <a:rPr lang="en-US" sz="2000" dirty="0">
                <a:solidFill>
                  <a:srgbClr val="376092"/>
                </a:solidFill>
                <a:latin typeface="Tahoma" pitchFamily="34" charset="0"/>
              </a:rPr>
              <a:t>information you use to reason can be based on your</a:t>
            </a:r>
          </a:p>
          <a:p>
            <a:pPr marL="342900" indent="-342900">
              <a:spcBef>
                <a:spcPct val="20000"/>
              </a:spcBef>
            </a:pPr>
            <a:r>
              <a:rPr lang="en-US" sz="2000" dirty="0">
                <a:solidFill>
                  <a:srgbClr val="376092"/>
                </a:solidFill>
                <a:latin typeface="Tahoma" pitchFamily="34" charset="0"/>
              </a:rPr>
              <a:t>experience or the experience of others, or may be</a:t>
            </a:r>
          </a:p>
          <a:p>
            <a:pPr marL="342900" indent="-342900">
              <a:spcBef>
                <a:spcPct val="20000"/>
              </a:spcBef>
            </a:pPr>
            <a:r>
              <a:rPr lang="en-US" sz="2000" dirty="0">
                <a:solidFill>
                  <a:srgbClr val="376092"/>
                </a:solidFill>
                <a:latin typeface="Tahoma" pitchFamily="34" charset="0"/>
              </a:rPr>
              <a:t>based on data and facts. You should exercise caution</a:t>
            </a:r>
          </a:p>
          <a:p>
            <a:pPr marL="342900" indent="-342900">
              <a:spcBef>
                <a:spcPct val="20000"/>
              </a:spcBef>
            </a:pPr>
            <a:r>
              <a:rPr lang="en-US" sz="2000" dirty="0">
                <a:solidFill>
                  <a:srgbClr val="376092"/>
                </a:solidFill>
                <a:latin typeface="Tahoma" pitchFamily="34" charset="0"/>
              </a:rPr>
              <a:t>in deciding which information to use.</a:t>
            </a:r>
          </a:p>
          <a:p>
            <a:pPr marL="342900" indent="-342900">
              <a:spcBef>
                <a:spcPct val="20000"/>
              </a:spcBef>
            </a:pPr>
            <a:r>
              <a:rPr lang="en-US" sz="2000" dirty="0">
                <a:solidFill>
                  <a:srgbClr val="376092"/>
                </a:solidFill>
                <a:latin typeface="Tahoma" pitchFamily="34" charset="0"/>
              </a:rPr>
              <a:t>For example, how objective can you be when using</a:t>
            </a:r>
          </a:p>
          <a:p>
            <a:pPr marL="342900" indent="-342900">
              <a:spcBef>
                <a:spcPct val="20000"/>
              </a:spcBef>
            </a:pPr>
            <a:r>
              <a:rPr lang="en-US" sz="2000" dirty="0">
                <a:solidFill>
                  <a:srgbClr val="376092"/>
                </a:solidFill>
                <a:latin typeface="Tahoma" pitchFamily="34" charset="0"/>
              </a:rPr>
              <a:t>your own experience as a guide? You are in danger</a:t>
            </a:r>
          </a:p>
          <a:p>
            <a:pPr marL="342900" indent="-342900">
              <a:spcBef>
                <a:spcPct val="20000"/>
              </a:spcBef>
            </a:pPr>
            <a:r>
              <a:rPr lang="en-US" sz="2000" dirty="0">
                <a:solidFill>
                  <a:srgbClr val="376092"/>
                </a:solidFill>
                <a:latin typeface="Tahoma" pitchFamily="34" charset="0"/>
              </a:rPr>
              <a:t>of irrational egocentric thinking if you are not self critical</a:t>
            </a:r>
          </a:p>
          <a:p>
            <a:pPr marL="342900" indent="-342900">
              <a:spcBef>
                <a:spcPct val="20000"/>
              </a:spcBef>
            </a:pPr>
            <a:r>
              <a:rPr lang="en-US" sz="2000" dirty="0">
                <a:solidFill>
                  <a:srgbClr val="376092"/>
                </a:solidFill>
                <a:latin typeface="Tahoma" pitchFamily="34" charset="0"/>
              </a:rPr>
              <a:t>of your own experience.</a:t>
            </a:r>
            <a:endParaRPr lang="en-AU" sz="2000" dirty="0">
              <a:solidFill>
                <a:srgbClr val="C30045"/>
              </a:solidFill>
              <a:latin typeface="Tahoma" pitchFamily="34" charset="0"/>
            </a:endParaRPr>
          </a:p>
          <a:p>
            <a:pPr marL="342900" indent="-342900">
              <a:spcBef>
                <a:spcPct val="20000"/>
              </a:spcBef>
            </a:pPr>
            <a:r>
              <a:rPr lang="en-AU" sz="2000" dirty="0"/>
              <a:t>  </a:t>
            </a:r>
          </a:p>
          <a:p>
            <a:pPr marL="342900" indent="-342900">
              <a:spcBef>
                <a:spcPct val="20000"/>
              </a:spcBef>
              <a:buFont typeface="Arial" charset="0"/>
              <a:buNone/>
            </a:pPr>
            <a:endParaRPr lang="en-AU" sz="2000" dirty="0">
              <a:solidFill>
                <a:srgbClr val="C30045"/>
              </a:solidFill>
              <a:latin typeface="Tahoma" pitchFamily="34" charset="0"/>
            </a:endParaRPr>
          </a:p>
          <a:p>
            <a:pPr marL="342900" indent="-342900">
              <a:spcBef>
                <a:spcPct val="20000"/>
              </a:spcBef>
              <a:buFont typeface="Arial" charset="0"/>
              <a:buNone/>
            </a:pPr>
            <a:r>
              <a:rPr lang="en-AU" sz="2000" dirty="0">
                <a:solidFill>
                  <a:srgbClr val="C30045"/>
                </a:solidFill>
                <a:latin typeface="Tahoma" pitchFamily="34" charset="0"/>
              </a:rPr>
              <a:t>             </a:t>
            </a:r>
          </a:p>
          <a:p>
            <a:pPr marL="342900" indent="-342900">
              <a:spcBef>
                <a:spcPct val="20000"/>
              </a:spcBef>
              <a:buFont typeface="Arial" charset="0"/>
              <a:buNone/>
            </a:pPr>
            <a:endParaRPr lang="en-AU" sz="2000" dirty="0">
              <a:solidFill>
                <a:srgbClr val="C30045"/>
              </a:solidFill>
              <a:latin typeface="Tahoma"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title" idx="4294967295"/>
          </p:nvPr>
        </p:nvSpPr>
        <p:spPr>
          <a:xfrm>
            <a:off x="457200" y="144463"/>
            <a:ext cx="8507413" cy="1484312"/>
          </a:xfrm>
        </p:spPr>
        <p:txBody>
          <a:bodyPr/>
          <a:lstStyle/>
          <a:p>
            <a:r>
              <a:rPr lang="en-US" dirty="0">
                <a:latin typeface="Tahoma" pitchFamily="34" charset="0"/>
                <a:ea typeface="ＭＳ Ｐゴシック" pitchFamily="34" charset="-128"/>
              </a:rPr>
              <a:t>Relevancy and sufficiency of information</a:t>
            </a:r>
            <a:endParaRPr lang="en-AU" dirty="0">
              <a:latin typeface="Tahoma" pitchFamily="34" charset="0"/>
              <a:ea typeface="ＭＳ Ｐゴシック" pitchFamily="34" charset="-128"/>
            </a:endParaRPr>
          </a:p>
        </p:txBody>
      </p:sp>
      <p:sp>
        <p:nvSpPr>
          <p:cNvPr id="7173" name="Rectangle 5"/>
          <p:cNvSpPr>
            <a:spLocks noChangeArrowheads="1"/>
          </p:cNvSpPr>
          <p:nvPr/>
        </p:nvSpPr>
        <p:spPr bwMode="auto">
          <a:xfrm>
            <a:off x="457200" y="2060575"/>
            <a:ext cx="8286750" cy="3108543"/>
          </a:xfrm>
          <a:prstGeom prst="rect">
            <a:avLst/>
          </a:prstGeom>
          <a:noFill/>
          <a:ln w="9525">
            <a:noFill/>
            <a:miter lim="800000"/>
            <a:headEnd/>
            <a:tailEnd/>
          </a:ln>
        </p:spPr>
        <p:txBody>
          <a:bodyPr>
            <a:spAutoFit/>
          </a:bodyPr>
          <a:lstStyle/>
          <a:p>
            <a:pPr>
              <a:defRPr/>
            </a:pPr>
            <a:r>
              <a:rPr lang="en-US" sz="2800" dirty="0">
                <a:solidFill>
                  <a:srgbClr val="C30045"/>
                </a:solidFill>
                <a:latin typeface="Tahoma" pitchFamily="34" charset="0"/>
                <a:cs typeface="Tahoma" pitchFamily="34" charset="0"/>
              </a:rPr>
              <a:t>The goal in critical thinking is wisdom. The starting point is data and</a:t>
            </a:r>
          </a:p>
          <a:p>
            <a:pPr>
              <a:defRPr/>
            </a:pPr>
            <a:r>
              <a:rPr lang="en-US" sz="2800" dirty="0">
                <a:solidFill>
                  <a:srgbClr val="C30045"/>
                </a:solidFill>
                <a:latin typeface="Tahoma" pitchFamily="34" charset="0"/>
                <a:cs typeface="Tahoma" pitchFamily="34" charset="0"/>
              </a:rPr>
              <a:t>information.</a:t>
            </a:r>
            <a:endParaRPr lang="en-AU" sz="2800" dirty="0">
              <a:solidFill>
                <a:srgbClr val="C30045"/>
              </a:solidFill>
              <a:latin typeface="Tahoma" pitchFamily="34" charset="0"/>
              <a:cs typeface="Tahoma" pitchFamily="34" charset="0"/>
            </a:endParaRPr>
          </a:p>
          <a:p>
            <a:pPr>
              <a:defRPr/>
            </a:pPr>
            <a:r>
              <a:rPr lang="en-US" sz="2800" dirty="0">
                <a:solidFill>
                  <a:srgbClr val="376092"/>
                </a:solidFill>
                <a:latin typeface="Tahoma" pitchFamily="34" charset="0"/>
                <a:cs typeface="Tahoma" pitchFamily="34" charset="0"/>
              </a:rPr>
              <a:t>The DIKW Pyramid developed by Russell </a:t>
            </a:r>
            <a:r>
              <a:rPr lang="en-US" sz="2800" dirty="0" err="1">
                <a:solidFill>
                  <a:srgbClr val="376092"/>
                </a:solidFill>
                <a:latin typeface="Tahoma" pitchFamily="34" charset="0"/>
                <a:cs typeface="Tahoma" pitchFamily="34" charset="0"/>
              </a:rPr>
              <a:t>Ackoff</a:t>
            </a:r>
            <a:r>
              <a:rPr lang="en-US" sz="2800" dirty="0">
                <a:solidFill>
                  <a:srgbClr val="376092"/>
                </a:solidFill>
                <a:latin typeface="Tahoma" pitchFamily="34" charset="0"/>
                <a:cs typeface="Tahoma" pitchFamily="34" charset="0"/>
              </a:rPr>
              <a:t> in 1989 makes a distinction between data,</a:t>
            </a:r>
          </a:p>
          <a:p>
            <a:pPr>
              <a:defRPr/>
            </a:pPr>
            <a:r>
              <a:rPr lang="en-US" sz="2800" dirty="0">
                <a:solidFill>
                  <a:srgbClr val="376092"/>
                </a:solidFill>
                <a:latin typeface="Tahoma" pitchFamily="34" charset="0"/>
                <a:cs typeface="Tahoma" pitchFamily="34" charset="0"/>
              </a:rPr>
              <a:t>information, knowledge, understanding and wisdom.</a:t>
            </a:r>
            <a:endParaRPr lang="en-AU" sz="2400" dirty="0">
              <a:solidFill>
                <a:srgbClr val="C30045"/>
              </a:solidFill>
              <a:latin typeface="Tahoma" pitchFamily="34" charset="0"/>
              <a:cs typeface="Tahoma" pitchFamily="34" charset="0"/>
            </a:endParaRPr>
          </a:p>
        </p:txBody>
      </p:sp>
    </p:spTree>
    <p:extLst>
      <p:ext uri="{BB962C8B-B14F-4D97-AF65-F5344CB8AC3E}">
        <p14:creationId xmlns:p14="http://schemas.microsoft.com/office/powerpoint/2010/main" val="620716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title" idx="4294967295"/>
          </p:nvPr>
        </p:nvSpPr>
        <p:spPr>
          <a:xfrm>
            <a:off x="457200" y="144463"/>
            <a:ext cx="8507413" cy="1484312"/>
          </a:xfrm>
        </p:spPr>
        <p:txBody>
          <a:bodyPr/>
          <a:lstStyle/>
          <a:p>
            <a:r>
              <a:rPr lang="en-US" dirty="0">
                <a:latin typeface="Tahoma" pitchFamily="34" charset="0"/>
                <a:ea typeface="ＭＳ Ｐゴシック" pitchFamily="34" charset="-128"/>
              </a:rPr>
              <a:t>Relevancy and sufficiency of information</a:t>
            </a:r>
            <a:endParaRPr lang="en-AU" dirty="0">
              <a:latin typeface="Tahoma" pitchFamily="34" charset="0"/>
              <a:ea typeface="ＭＳ Ｐゴシック" pitchFamily="34" charset="-128"/>
            </a:endParaRPr>
          </a:p>
        </p:txBody>
      </p:sp>
      <p:pic>
        <p:nvPicPr>
          <p:cNvPr id="3" name="Picture 2">
            <a:extLst>
              <a:ext uri="{FF2B5EF4-FFF2-40B4-BE49-F238E27FC236}">
                <a16:creationId xmlns:a16="http://schemas.microsoft.com/office/drawing/2014/main" id="{AB601B5E-112B-4F7F-A065-7404CFFBA2DE}"/>
              </a:ext>
            </a:extLst>
          </p:cNvPr>
          <p:cNvPicPr>
            <a:picLocks noChangeAspect="1"/>
          </p:cNvPicPr>
          <p:nvPr/>
        </p:nvPicPr>
        <p:blipFill>
          <a:blip r:embed="rId2"/>
          <a:stretch>
            <a:fillRect/>
          </a:stretch>
        </p:blipFill>
        <p:spPr>
          <a:xfrm>
            <a:off x="899592" y="1809364"/>
            <a:ext cx="7600304" cy="4464033"/>
          </a:xfrm>
          <a:prstGeom prst="rect">
            <a:avLst/>
          </a:prstGeom>
        </p:spPr>
      </p:pic>
    </p:spTree>
    <p:extLst>
      <p:ext uri="{BB962C8B-B14F-4D97-AF65-F5344CB8AC3E}">
        <p14:creationId xmlns:p14="http://schemas.microsoft.com/office/powerpoint/2010/main" val="24171582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title" idx="4294967295"/>
          </p:nvPr>
        </p:nvSpPr>
        <p:spPr>
          <a:xfrm>
            <a:off x="457200" y="144463"/>
            <a:ext cx="8507413" cy="1484312"/>
          </a:xfrm>
        </p:spPr>
        <p:txBody>
          <a:bodyPr/>
          <a:lstStyle/>
          <a:p>
            <a:r>
              <a:rPr lang="en-US" dirty="0">
                <a:latin typeface="Tahoma" pitchFamily="34" charset="0"/>
                <a:ea typeface="ＭＳ Ｐゴシック" pitchFamily="34" charset="-128"/>
              </a:rPr>
              <a:t>Using critical thinking to make decisions</a:t>
            </a:r>
            <a:endParaRPr lang="en-AU" dirty="0">
              <a:latin typeface="Tahoma" pitchFamily="34" charset="0"/>
              <a:ea typeface="ＭＳ Ｐゴシック" pitchFamily="34" charset="-128"/>
            </a:endParaRPr>
          </a:p>
        </p:txBody>
      </p:sp>
      <p:sp>
        <p:nvSpPr>
          <p:cNvPr id="7173" name="Rectangle 5"/>
          <p:cNvSpPr>
            <a:spLocks noChangeArrowheads="1"/>
          </p:cNvSpPr>
          <p:nvPr/>
        </p:nvSpPr>
        <p:spPr bwMode="auto">
          <a:xfrm>
            <a:off x="457200" y="1772817"/>
            <a:ext cx="8286750" cy="4070345"/>
          </a:xfrm>
          <a:prstGeom prst="rect">
            <a:avLst/>
          </a:prstGeom>
          <a:noFill/>
          <a:ln w="9525">
            <a:noFill/>
            <a:miter lim="800000"/>
            <a:headEnd/>
            <a:tailEnd/>
          </a:ln>
        </p:spPr>
        <p:txBody>
          <a:bodyPr wrap="square">
            <a:spAutoFit/>
          </a:bodyPr>
          <a:lstStyle/>
          <a:p>
            <a:pPr>
              <a:defRPr/>
            </a:pPr>
            <a:r>
              <a:rPr lang="en-US" sz="2800" dirty="0">
                <a:solidFill>
                  <a:srgbClr val="C30045"/>
                </a:solidFill>
                <a:latin typeface="Tahoma" pitchFamily="34" charset="0"/>
                <a:cs typeface="Tahoma" pitchFamily="34" charset="0"/>
              </a:rPr>
              <a:t>Critical thinking is involved in each step of the decision-making model.</a:t>
            </a:r>
          </a:p>
          <a:p>
            <a:pPr>
              <a:defRPr/>
            </a:pPr>
            <a:r>
              <a:rPr lang="en-US" sz="2800" dirty="0">
                <a:solidFill>
                  <a:schemeClr val="accent1">
                    <a:lumMod val="75000"/>
                  </a:schemeClr>
                </a:solidFill>
                <a:latin typeface="Tahoma" pitchFamily="34" charset="0"/>
                <a:cs typeface="Tahoma" pitchFamily="34" charset="0"/>
              </a:rPr>
              <a:t>The table shows how alternative critical thinking techniques can be applied to the</a:t>
            </a:r>
          </a:p>
          <a:p>
            <a:pPr>
              <a:defRPr/>
            </a:pPr>
            <a:r>
              <a:rPr lang="en-US" sz="2800" dirty="0">
                <a:solidFill>
                  <a:schemeClr val="accent1">
                    <a:lumMod val="75000"/>
                  </a:schemeClr>
                </a:solidFill>
                <a:latin typeface="Tahoma" pitchFamily="34" charset="0"/>
                <a:cs typeface="Tahoma" pitchFamily="34" charset="0"/>
              </a:rPr>
              <a:t>decision-making process to ensure that the process is robust. The following intellectual</a:t>
            </a:r>
          </a:p>
          <a:p>
            <a:pPr>
              <a:defRPr/>
            </a:pPr>
            <a:r>
              <a:rPr lang="en-US" sz="2800" dirty="0">
                <a:solidFill>
                  <a:schemeClr val="accent1">
                    <a:lumMod val="75000"/>
                  </a:schemeClr>
                </a:solidFill>
                <a:latin typeface="Tahoma" pitchFamily="34" charset="0"/>
                <a:cs typeface="Tahoma" pitchFamily="34" charset="0"/>
              </a:rPr>
              <a:t>standards have been included to show how they can be used in the decision-making process.</a:t>
            </a:r>
            <a:endParaRPr lang="en-AU" sz="2800" dirty="0">
              <a:solidFill>
                <a:schemeClr val="accent1">
                  <a:lumMod val="75000"/>
                </a:schemeClr>
              </a:solidFill>
              <a:latin typeface="Tahoma" pitchFamily="34" charset="0"/>
              <a:cs typeface="Tahoma" pitchFamily="34" charset="0"/>
            </a:endParaRPr>
          </a:p>
          <a:p>
            <a:pPr marL="265113" indent="-265113">
              <a:buFont typeface="Arial" pitchFamily="34" charset="0"/>
              <a:buChar char="•"/>
              <a:defRPr/>
            </a:pPr>
            <a:endParaRPr lang="en-AU" sz="1050" dirty="0">
              <a:solidFill>
                <a:srgbClr val="C30045"/>
              </a:solidFill>
              <a:latin typeface="Tahoma" pitchFamily="34" charset="0"/>
              <a:cs typeface="Tahoma" pitchFamily="34" charset="0"/>
            </a:endParaRPr>
          </a:p>
          <a:p>
            <a:pPr marL="265113" indent="-265113">
              <a:defRPr/>
            </a:pPr>
            <a:endParaRPr lang="en-AU" sz="2400" dirty="0">
              <a:solidFill>
                <a:srgbClr val="C30045"/>
              </a:solidFill>
              <a:latin typeface="Tahoma" pitchFamily="34" charset="0"/>
              <a:cs typeface="Tahoma"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title" idx="4294967295"/>
          </p:nvPr>
        </p:nvSpPr>
        <p:spPr>
          <a:xfrm>
            <a:off x="457200" y="144463"/>
            <a:ext cx="8507413" cy="1484312"/>
          </a:xfrm>
        </p:spPr>
        <p:txBody>
          <a:bodyPr/>
          <a:lstStyle/>
          <a:p>
            <a:r>
              <a:rPr lang="en-AU" dirty="0">
                <a:latin typeface="Tahoma" pitchFamily="34" charset="0"/>
                <a:ea typeface="ＭＳ Ｐゴシック" pitchFamily="34" charset="-128"/>
              </a:rPr>
              <a:t>Risks Of Not Applying Critical Thinking</a:t>
            </a:r>
          </a:p>
        </p:txBody>
      </p:sp>
      <p:sp>
        <p:nvSpPr>
          <p:cNvPr id="7173" name="Rectangle 5"/>
          <p:cNvSpPr>
            <a:spLocks noChangeArrowheads="1"/>
          </p:cNvSpPr>
          <p:nvPr/>
        </p:nvSpPr>
        <p:spPr bwMode="auto">
          <a:xfrm>
            <a:off x="457200" y="1772817"/>
            <a:ext cx="8286750" cy="3547125"/>
          </a:xfrm>
          <a:prstGeom prst="rect">
            <a:avLst/>
          </a:prstGeom>
          <a:noFill/>
          <a:ln w="9525">
            <a:noFill/>
            <a:miter lim="800000"/>
            <a:headEnd/>
            <a:tailEnd/>
          </a:ln>
        </p:spPr>
        <p:txBody>
          <a:bodyPr wrap="square">
            <a:spAutoFit/>
          </a:bodyPr>
          <a:lstStyle/>
          <a:p>
            <a:pPr>
              <a:defRPr/>
            </a:pPr>
            <a:r>
              <a:rPr lang="en-US" sz="2800" dirty="0">
                <a:solidFill>
                  <a:srgbClr val="C30045"/>
                </a:solidFill>
                <a:latin typeface="Tahoma" pitchFamily="34" charset="0"/>
                <a:cs typeface="Tahoma" pitchFamily="34" charset="0"/>
              </a:rPr>
              <a:t>What are things you could apply critical thinking to avoid the following situations in a business</a:t>
            </a:r>
            <a:r>
              <a:rPr lang="en-AU" sz="2800" dirty="0">
                <a:solidFill>
                  <a:srgbClr val="C30045"/>
                </a:solidFill>
                <a:latin typeface="Tahoma" pitchFamily="34" charset="0"/>
                <a:cs typeface="Tahoma" pitchFamily="34" charset="0"/>
              </a:rPr>
              <a:t>?</a:t>
            </a:r>
          </a:p>
          <a:p>
            <a:pPr algn="just">
              <a:defRPr/>
            </a:pPr>
            <a:endParaRPr lang="en-AU" sz="2800" dirty="0">
              <a:solidFill>
                <a:srgbClr val="C30045"/>
              </a:solidFill>
              <a:latin typeface="Tahoma" pitchFamily="34" charset="0"/>
              <a:cs typeface="Tahoma" pitchFamily="34" charset="0"/>
            </a:endParaRPr>
          </a:p>
          <a:p>
            <a:pPr algn="just">
              <a:defRPr/>
            </a:pPr>
            <a:endParaRPr lang="en-AU" sz="2400" dirty="0">
              <a:solidFill>
                <a:srgbClr val="376092"/>
              </a:solidFill>
              <a:latin typeface="Tahoma" pitchFamily="34" charset="0"/>
              <a:cs typeface="Tahoma" pitchFamily="34" charset="0"/>
            </a:endParaRPr>
          </a:p>
          <a:p>
            <a:pPr marL="265113" indent="-265113" algn="just">
              <a:defRPr/>
            </a:pPr>
            <a:endParaRPr lang="en-AU" sz="1000" dirty="0">
              <a:solidFill>
                <a:srgbClr val="376092"/>
              </a:solidFill>
              <a:latin typeface="Tahoma" pitchFamily="34" charset="0"/>
              <a:cs typeface="Tahoma" pitchFamily="34" charset="0"/>
            </a:endParaRPr>
          </a:p>
          <a:p>
            <a:pPr marL="265113" indent="-265113" algn="just">
              <a:buFont typeface="Arial" pitchFamily="34" charset="0"/>
              <a:buChar char="•"/>
              <a:defRPr/>
            </a:pPr>
            <a:r>
              <a:rPr lang="en-US" sz="2400" dirty="0">
                <a:solidFill>
                  <a:srgbClr val="376092"/>
                </a:solidFill>
                <a:latin typeface="Tahoma" pitchFamily="34" charset="0"/>
                <a:cs typeface="Tahoma" pitchFamily="34" charset="0"/>
              </a:rPr>
              <a:t>having the same range of products and services year after year?</a:t>
            </a:r>
          </a:p>
          <a:p>
            <a:pPr marL="265113" indent="-265113" algn="just">
              <a:buFont typeface="Arial" pitchFamily="34" charset="0"/>
              <a:buChar char="•"/>
              <a:defRPr/>
            </a:pPr>
            <a:r>
              <a:rPr lang="en-US" sz="2400" dirty="0">
                <a:solidFill>
                  <a:srgbClr val="376092"/>
                </a:solidFill>
                <a:latin typeface="Tahoma" pitchFamily="34" charset="0"/>
                <a:cs typeface="Tahoma" pitchFamily="34" charset="0"/>
              </a:rPr>
              <a:t>implementing a new process that drives away customers?</a:t>
            </a:r>
            <a:endParaRPr lang="en-AU" sz="2800" dirty="0">
              <a:solidFill>
                <a:srgbClr val="C30045"/>
              </a:solidFill>
              <a:latin typeface="Tahoma" pitchFamily="34" charset="0"/>
              <a:cs typeface="Tahoma" pitchFamily="34" charset="0"/>
            </a:endParaRPr>
          </a:p>
          <a:p>
            <a:pPr marL="265113" indent="-265113">
              <a:buFont typeface="Arial" pitchFamily="34" charset="0"/>
              <a:buChar char="•"/>
              <a:defRPr/>
            </a:pPr>
            <a:endParaRPr lang="en-AU" sz="1050" dirty="0">
              <a:solidFill>
                <a:srgbClr val="C30045"/>
              </a:solidFill>
              <a:latin typeface="Tahoma" pitchFamily="34" charset="0"/>
              <a:cs typeface="Tahoma" pitchFamily="34" charset="0"/>
            </a:endParaRPr>
          </a:p>
          <a:p>
            <a:pPr marL="265113" indent="-265113">
              <a:defRPr/>
            </a:pPr>
            <a:endParaRPr lang="en-AU" sz="2400" dirty="0">
              <a:solidFill>
                <a:srgbClr val="C30045"/>
              </a:solidFill>
              <a:latin typeface="Tahoma" pitchFamily="34" charset="0"/>
              <a:cs typeface="Tahoma" pitchFamily="34" charset="0"/>
            </a:endParaRPr>
          </a:p>
        </p:txBody>
      </p:sp>
      <p:pic>
        <p:nvPicPr>
          <p:cNvPr id="6" name="Picture 5">
            <a:extLst>
              <a:ext uri="{FF2B5EF4-FFF2-40B4-BE49-F238E27FC236}">
                <a16:creationId xmlns:a16="http://schemas.microsoft.com/office/drawing/2014/main" id="{890EA4A5-EEB9-4E53-9FDD-650A070E4F61}"/>
              </a:ext>
            </a:extLst>
          </p:cNvPr>
          <p:cNvPicPr>
            <a:picLocks noChangeAspect="1"/>
          </p:cNvPicPr>
          <p:nvPr/>
        </p:nvPicPr>
        <p:blipFill>
          <a:blip r:embed="rId2"/>
          <a:stretch>
            <a:fillRect/>
          </a:stretch>
        </p:blipFill>
        <p:spPr>
          <a:xfrm>
            <a:off x="192410" y="144463"/>
            <a:ext cx="8857109" cy="6196771"/>
          </a:xfrm>
          <a:prstGeom prst="rect">
            <a:avLst/>
          </a:prstGeom>
        </p:spPr>
      </p:pic>
    </p:spTree>
    <p:extLst>
      <p:ext uri="{BB962C8B-B14F-4D97-AF65-F5344CB8AC3E}">
        <p14:creationId xmlns:p14="http://schemas.microsoft.com/office/powerpoint/2010/main" val="31522100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title" idx="4294967295"/>
          </p:nvPr>
        </p:nvSpPr>
        <p:spPr>
          <a:xfrm>
            <a:off x="457200" y="144463"/>
            <a:ext cx="8507413" cy="1484312"/>
          </a:xfrm>
        </p:spPr>
        <p:txBody>
          <a:bodyPr/>
          <a:lstStyle/>
          <a:p>
            <a:r>
              <a:rPr lang="en-AU" dirty="0">
                <a:latin typeface="Tahoma" pitchFamily="34" charset="0"/>
                <a:ea typeface="ＭＳ Ｐゴシック" pitchFamily="34" charset="-128"/>
              </a:rPr>
              <a:t>Risks Of Not Applying Critical Thinking</a:t>
            </a:r>
          </a:p>
        </p:txBody>
      </p:sp>
      <p:sp>
        <p:nvSpPr>
          <p:cNvPr id="7173" name="Rectangle 5"/>
          <p:cNvSpPr>
            <a:spLocks noChangeArrowheads="1"/>
          </p:cNvSpPr>
          <p:nvPr/>
        </p:nvSpPr>
        <p:spPr bwMode="auto">
          <a:xfrm>
            <a:off x="457200" y="1772817"/>
            <a:ext cx="8286750" cy="3547125"/>
          </a:xfrm>
          <a:prstGeom prst="rect">
            <a:avLst/>
          </a:prstGeom>
          <a:noFill/>
          <a:ln w="9525">
            <a:noFill/>
            <a:miter lim="800000"/>
            <a:headEnd/>
            <a:tailEnd/>
          </a:ln>
        </p:spPr>
        <p:txBody>
          <a:bodyPr wrap="square">
            <a:spAutoFit/>
          </a:bodyPr>
          <a:lstStyle/>
          <a:p>
            <a:pPr>
              <a:defRPr/>
            </a:pPr>
            <a:r>
              <a:rPr lang="en-US" sz="2800" dirty="0">
                <a:solidFill>
                  <a:srgbClr val="C30045"/>
                </a:solidFill>
                <a:latin typeface="Tahoma" pitchFamily="34" charset="0"/>
                <a:cs typeface="Tahoma" pitchFamily="34" charset="0"/>
              </a:rPr>
              <a:t>What are things you could apply critical thinking to avoid the following situations in a business</a:t>
            </a:r>
            <a:r>
              <a:rPr lang="en-AU" sz="2800" dirty="0">
                <a:solidFill>
                  <a:srgbClr val="C30045"/>
                </a:solidFill>
                <a:latin typeface="Tahoma" pitchFamily="34" charset="0"/>
                <a:cs typeface="Tahoma" pitchFamily="34" charset="0"/>
              </a:rPr>
              <a:t>?</a:t>
            </a:r>
          </a:p>
          <a:p>
            <a:pPr algn="just">
              <a:defRPr/>
            </a:pPr>
            <a:endParaRPr lang="en-AU" sz="2800" dirty="0">
              <a:solidFill>
                <a:srgbClr val="C30045"/>
              </a:solidFill>
              <a:latin typeface="Tahoma" pitchFamily="34" charset="0"/>
              <a:cs typeface="Tahoma" pitchFamily="34" charset="0"/>
            </a:endParaRPr>
          </a:p>
          <a:p>
            <a:pPr algn="just">
              <a:defRPr/>
            </a:pPr>
            <a:endParaRPr lang="en-AU" sz="2400" dirty="0">
              <a:solidFill>
                <a:srgbClr val="376092"/>
              </a:solidFill>
              <a:latin typeface="Tahoma" pitchFamily="34" charset="0"/>
              <a:cs typeface="Tahoma" pitchFamily="34" charset="0"/>
            </a:endParaRPr>
          </a:p>
          <a:p>
            <a:pPr marL="265113" indent="-265113" algn="just">
              <a:defRPr/>
            </a:pPr>
            <a:endParaRPr lang="en-AU" sz="1000" dirty="0">
              <a:solidFill>
                <a:srgbClr val="376092"/>
              </a:solidFill>
              <a:latin typeface="Tahoma" pitchFamily="34" charset="0"/>
              <a:cs typeface="Tahoma" pitchFamily="34" charset="0"/>
            </a:endParaRPr>
          </a:p>
          <a:p>
            <a:pPr marL="265113" indent="-265113" algn="just">
              <a:buFont typeface="Arial" pitchFamily="34" charset="0"/>
              <a:buChar char="•"/>
              <a:defRPr/>
            </a:pPr>
            <a:r>
              <a:rPr lang="en-US" sz="2400" dirty="0">
                <a:solidFill>
                  <a:srgbClr val="376092"/>
                </a:solidFill>
                <a:latin typeface="Tahoma" pitchFamily="34" charset="0"/>
                <a:cs typeface="Tahoma" pitchFamily="34" charset="0"/>
              </a:rPr>
              <a:t>having the same range of products and services year after year?</a:t>
            </a:r>
          </a:p>
          <a:p>
            <a:pPr marL="265113" indent="-265113" algn="just">
              <a:buFont typeface="Arial" pitchFamily="34" charset="0"/>
              <a:buChar char="•"/>
              <a:defRPr/>
            </a:pPr>
            <a:r>
              <a:rPr lang="en-US" sz="2400" dirty="0">
                <a:solidFill>
                  <a:srgbClr val="376092"/>
                </a:solidFill>
                <a:latin typeface="Tahoma" pitchFamily="34" charset="0"/>
                <a:cs typeface="Tahoma" pitchFamily="34" charset="0"/>
              </a:rPr>
              <a:t>implementing a new process that drives away customers?</a:t>
            </a:r>
            <a:endParaRPr lang="en-AU" sz="2800" dirty="0">
              <a:solidFill>
                <a:srgbClr val="C30045"/>
              </a:solidFill>
              <a:latin typeface="Tahoma" pitchFamily="34" charset="0"/>
              <a:cs typeface="Tahoma" pitchFamily="34" charset="0"/>
            </a:endParaRPr>
          </a:p>
          <a:p>
            <a:pPr marL="265113" indent="-265113">
              <a:buFont typeface="Arial" pitchFamily="34" charset="0"/>
              <a:buChar char="•"/>
              <a:defRPr/>
            </a:pPr>
            <a:endParaRPr lang="en-AU" sz="1050" dirty="0">
              <a:solidFill>
                <a:srgbClr val="C30045"/>
              </a:solidFill>
              <a:latin typeface="Tahoma" pitchFamily="34" charset="0"/>
              <a:cs typeface="Tahoma" pitchFamily="34" charset="0"/>
            </a:endParaRPr>
          </a:p>
          <a:p>
            <a:pPr marL="265113" indent="-265113">
              <a:defRPr/>
            </a:pPr>
            <a:endParaRPr lang="en-AU" sz="2400" dirty="0">
              <a:solidFill>
                <a:srgbClr val="C30045"/>
              </a:solidFill>
              <a:latin typeface="Tahoma" pitchFamily="34" charset="0"/>
              <a:cs typeface="Tahoma" pitchFamily="34" charset="0"/>
            </a:endParaRPr>
          </a:p>
        </p:txBody>
      </p:sp>
      <p:pic>
        <p:nvPicPr>
          <p:cNvPr id="3" name="Picture 2">
            <a:extLst>
              <a:ext uri="{FF2B5EF4-FFF2-40B4-BE49-F238E27FC236}">
                <a16:creationId xmlns:a16="http://schemas.microsoft.com/office/drawing/2014/main" id="{92ED1450-1A79-4D97-9B8A-145497EF0815}"/>
              </a:ext>
            </a:extLst>
          </p:cNvPr>
          <p:cNvPicPr>
            <a:picLocks noChangeAspect="1"/>
          </p:cNvPicPr>
          <p:nvPr/>
        </p:nvPicPr>
        <p:blipFill>
          <a:blip r:embed="rId2"/>
          <a:stretch>
            <a:fillRect/>
          </a:stretch>
        </p:blipFill>
        <p:spPr>
          <a:xfrm>
            <a:off x="33832" y="177205"/>
            <a:ext cx="9133485" cy="5660801"/>
          </a:xfrm>
          <a:prstGeom prst="rect">
            <a:avLst/>
          </a:prstGeom>
        </p:spPr>
      </p:pic>
    </p:spTree>
    <p:extLst>
      <p:ext uri="{BB962C8B-B14F-4D97-AF65-F5344CB8AC3E}">
        <p14:creationId xmlns:p14="http://schemas.microsoft.com/office/powerpoint/2010/main" val="15318092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title" idx="4294967295"/>
          </p:nvPr>
        </p:nvSpPr>
        <p:spPr>
          <a:xfrm>
            <a:off x="457200" y="144463"/>
            <a:ext cx="8507413" cy="1484312"/>
          </a:xfrm>
        </p:spPr>
        <p:txBody>
          <a:bodyPr/>
          <a:lstStyle/>
          <a:p>
            <a:r>
              <a:rPr lang="en-AU" dirty="0">
                <a:latin typeface="Tahoma" pitchFamily="34" charset="0"/>
                <a:ea typeface="ＭＳ Ｐゴシック" pitchFamily="34" charset="-128"/>
              </a:rPr>
              <a:t>Effects If Critical Thinking Isn’t Applied</a:t>
            </a:r>
          </a:p>
        </p:txBody>
      </p:sp>
      <p:sp>
        <p:nvSpPr>
          <p:cNvPr id="7173" name="Rectangle 5"/>
          <p:cNvSpPr>
            <a:spLocks noChangeArrowheads="1"/>
          </p:cNvSpPr>
          <p:nvPr/>
        </p:nvSpPr>
        <p:spPr bwMode="auto">
          <a:xfrm>
            <a:off x="457200" y="1772817"/>
            <a:ext cx="8286750" cy="3639458"/>
          </a:xfrm>
          <a:prstGeom prst="rect">
            <a:avLst/>
          </a:prstGeom>
          <a:noFill/>
          <a:ln w="9525">
            <a:noFill/>
            <a:miter lim="800000"/>
            <a:headEnd/>
            <a:tailEnd/>
          </a:ln>
        </p:spPr>
        <p:txBody>
          <a:bodyPr wrap="square">
            <a:spAutoFit/>
          </a:bodyPr>
          <a:lstStyle/>
          <a:p>
            <a:pPr algn="just">
              <a:defRPr/>
            </a:pPr>
            <a:r>
              <a:rPr lang="en-US" sz="2800" dirty="0">
                <a:solidFill>
                  <a:srgbClr val="376092"/>
                </a:solidFill>
                <a:latin typeface="Tahoma" pitchFamily="34" charset="0"/>
                <a:cs typeface="Tahoma" pitchFamily="34" charset="0"/>
              </a:rPr>
              <a:t>The list of examples of poor critical thinking is long. Weakness in critical thinking skill results in loss of opportunities, of financial resources, of relationships, and even loss of life. There is probably no other attribute more worthy of measure than critical thinking skills.</a:t>
            </a:r>
            <a:endParaRPr lang="en-US" sz="2400" dirty="0">
              <a:solidFill>
                <a:srgbClr val="376092"/>
              </a:solidFill>
              <a:latin typeface="Tahoma" pitchFamily="34" charset="0"/>
              <a:cs typeface="Tahoma" pitchFamily="34" charset="0"/>
            </a:endParaRPr>
          </a:p>
          <a:p>
            <a:pPr marL="265113" indent="-265113" algn="just">
              <a:buFont typeface="Arial" pitchFamily="34" charset="0"/>
              <a:buChar char="•"/>
              <a:defRPr/>
            </a:pPr>
            <a:endParaRPr lang="en-AU" sz="2800" dirty="0">
              <a:solidFill>
                <a:srgbClr val="C30045"/>
              </a:solidFill>
              <a:latin typeface="Tahoma" pitchFamily="34" charset="0"/>
              <a:cs typeface="Tahoma" pitchFamily="34" charset="0"/>
            </a:endParaRPr>
          </a:p>
          <a:p>
            <a:pPr marL="265113" indent="-265113">
              <a:buFont typeface="Arial" pitchFamily="34" charset="0"/>
              <a:buChar char="•"/>
              <a:defRPr/>
            </a:pPr>
            <a:endParaRPr lang="en-AU" sz="1050" dirty="0">
              <a:solidFill>
                <a:srgbClr val="C30045"/>
              </a:solidFill>
              <a:latin typeface="Tahoma" pitchFamily="34" charset="0"/>
              <a:cs typeface="Tahoma" pitchFamily="34" charset="0"/>
            </a:endParaRPr>
          </a:p>
          <a:p>
            <a:pPr marL="265113" indent="-265113">
              <a:defRPr/>
            </a:pPr>
            <a:endParaRPr lang="en-AU" sz="2400" dirty="0">
              <a:solidFill>
                <a:srgbClr val="C30045"/>
              </a:solidFill>
              <a:latin typeface="Tahoma" pitchFamily="34" charset="0"/>
              <a:cs typeface="Tahoma" pitchFamily="34" charset="0"/>
            </a:endParaRPr>
          </a:p>
        </p:txBody>
      </p:sp>
    </p:spTree>
    <p:extLst>
      <p:ext uri="{BB962C8B-B14F-4D97-AF65-F5344CB8AC3E}">
        <p14:creationId xmlns:p14="http://schemas.microsoft.com/office/powerpoint/2010/main" val="2802935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title" idx="4294967295"/>
          </p:nvPr>
        </p:nvSpPr>
        <p:spPr>
          <a:xfrm>
            <a:off x="457200" y="144463"/>
            <a:ext cx="8003232" cy="1484312"/>
          </a:xfrm>
        </p:spPr>
        <p:txBody>
          <a:bodyPr/>
          <a:lstStyle/>
          <a:p>
            <a:r>
              <a:rPr lang="en-AU" dirty="0">
                <a:latin typeface="Tahoma" pitchFamily="34" charset="0"/>
                <a:ea typeface="ＭＳ Ｐゴシック" pitchFamily="34" charset="-128"/>
                <a:cs typeface="ＭＳ Ｐゴシック" pitchFamily="34" charset="-128"/>
              </a:rPr>
              <a:t>Thinking Critical In The Workplace</a:t>
            </a:r>
          </a:p>
        </p:txBody>
      </p:sp>
      <p:sp>
        <p:nvSpPr>
          <p:cNvPr id="6147" name="Rectangle 8"/>
          <p:cNvSpPr txBox="1">
            <a:spLocks noChangeArrowheads="1"/>
          </p:cNvSpPr>
          <p:nvPr/>
        </p:nvSpPr>
        <p:spPr bwMode="auto">
          <a:xfrm>
            <a:off x="468313" y="1844675"/>
            <a:ext cx="8136135" cy="1152277"/>
          </a:xfrm>
          <a:prstGeom prst="rect">
            <a:avLst/>
          </a:prstGeom>
          <a:noFill/>
          <a:ln w="9525">
            <a:noFill/>
            <a:miter lim="800000"/>
            <a:headEnd/>
            <a:tailEnd/>
          </a:ln>
        </p:spPr>
        <p:txBody>
          <a:bodyPr/>
          <a:lstStyle/>
          <a:p>
            <a:pPr marL="342900" indent="-342900">
              <a:spcBef>
                <a:spcPct val="20000"/>
              </a:spcBef>
            </a:pPr>
            <a:r>
              <a:rPr lang="en-US" sz="2800" dirty="0">
                <a:solidFill>
                  <a:srgbClr val="376092"/>
                </a:solidFill>
                <a:latin typeface="Tahoma" pitchFamily="34" charset="0"/>
              </a:rPr>
              <a:t>What is critical thinking? </a:t>
            </a:r>
          </a:p>
          <a:p>
            <a:pPr marL="342900" indent="-342900">
              <a:spcBef>
                <a:spcPct val="20000"/>
              </a:spcBef>
            </a:pPr>
            <a:r>
              <a:rPr lang="en-US" sz="2800" dirty="0">
                <a:solidFill>
                  <a:srgbClr val="376092"/>
                </a:solidFill>
                <a:latin typeface="Tahoma" pitchFamily="34" charset="0"/>
              </a:rPr>
              <a:t>Why critical thinking matters </a:t>
            </a:r>
          </a:p>
          <a:p>
            <a:pPr marL="342900" indent="-342900">
              <a:spcBef>
                <a:spcPct val="20000"/>
              </a:spcBef>
            </a:pPr>
            <a:r>
              <a:rPr lang="en-US" sz="2800" dirty="0">
                <a:solidFill>
                  <a:srgbClr val="376092"/>
                </a:solidFill>
                <a:latin typeface="Tahoma" pitchFamily="34" charset="0"/>
              </a:rPr>
              <a:t>Applying critical thinking at work</a:t>
            </a:r>
            <a:endParaRPr lang="en-AU" sz="1400" dirty="0">
              <a:solidFill>
                <a:srgbClr val="C30045"/>
              </a:solidFill>
              <a:latin typeface="Tahoma" pitchFamily="34" charset="0"/>
            </a:endParaRPr>
          </a:p>
          <a:p>
            <a:pPr marL="342900" indent="-342900">
              <a:spcBef>
                <a:spcPct val="20000"/>
              </a:spcBef>
            </a:pPr>
            <a:endParaRPr lang="en-AU" sz="1400" dirty="0">
              <a:solidFill>
                <a:srgbClr val="C30045"/>
              </a:solidFill>
              <a:latin typeface="Tahoma" pitchFamily="34" charset="0"/>
            </a:endParaRPr>
          </a:p>
          <a:p>
            <a:pPr marL="342900" indent="-342900">
              <a:spcBef>
                <a:spcPct val="20000"/>
              </a:spcBef>
            </a:pPr>
            <a:endParaRPr lang="en-AU" sz="1400" dirty="0">
              <a:solidFill>
                <a:srgbClr val="C30045"/>
              </a:solidFill>
              <a:latin typeface="Tahoma" pitchFamily="34" charset="0"/>
            </a:endParaRPr>
          </a:p>
          <a:p>
            <a:pPr marL="342900" indent="-342900">
              <a:spcBef>
                <a:spcPct val="20000"/>
              </a:spcBef>
            </a:pPr>
            <a:r>
              <a:rPr lang="en-AU" sz="1400" dirty="0"/>
              <a:t>  </a:t>
            </a:r>
          </a:p>
          <a:p>
            <a:pPr marL="342900" indent="-342900">
              <a:spcBef>
                <a:spcPct val="20000"/>
              </a:spcBef>
              <a:buFont typeface="Arial" charset="0"/>
              <a:buNone/>
            </a:pPr>
            <a:endParaRPr lang="en-AU" sz="2800" dirty="0">
              <a:solidFill>
                <a:srgbClr val="C30045"/>
              </a:solidFill>
              <a:latin typeface="Tahoma" pitchFamily="34" charset="0"/>
            </a:endParaRPr>
          </a:p>
          <a:p>
            <a:pPr marL="342900" indent="-342900">
              <a:spcBef>
                <a:spcPct val="20000"/>
              </a:spcBef>
              <a:buFont typeface="Arial" charset="0"/>
              <a:buNone/>
            </a:pPr>
            <a:r>
              <a:rPr lang="en-AU" sz="1100" dirty="0">
                <a:solidFill>
                  <a:srgbClr val="C30045"/>
                </a:solidFill>
                <a:latin typeface="Tahoma" pitchFamily="34" charset="0"/>
              </a:rPr>
              <a:t>             </a:t>
            </a:r>
          </a:p>
          <a:p>
            <a:pPr marL="342900" indent="-342900">
              <a:spcBef>
                <a:spcPct val="20000"/>
              </a:spcBef>
              <a:buFont typeface="Arial" charset="0"/>
              <a:buNone/>
            </a:pPr>
            <a:endParaRPr lang="en-AU" sz="2800" dirty="0">
              <a:solidFill>
                <a:srgbClr val="C30045"/>
              </a:solidFill>
              <a:latin typeface="Tahoma"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title" idx="4294967295"/>
          </p:nvPr>
        </p:nvSpPr>
        <p:spPr>
          <a:xfrm>
            <a:off x="457200" y="144463"/>
            <a:ext cx="8507413" cy="1484312"/>
          </a:xfrm>
        </p:spPr>
        <p:txBody>
          <a:bodyPr/>
          <a:lstStyle/>
          <a:p>
            <a:r>
              <a:rPr lang="en-AU" dirty="0">
                <a:latin typeface="Tahoma" pitchFamily="34" charset="0"/>
                <a:ea typeface="ＭＳ Ｐゴシック" pitchFamily="34" charset="-128"/>
              </a:rPr>
              <a:t>Customer Product Criteria</a:t>
            </a:r>
          </a:p>
        </p:txBody>
      </p:sp>
      <p:sp>
        <p:nvSpPr>
          <p:cNvPr id="7173" name="Rectangle 5"/>
          <p:cNvSpPr>
            <a:spLocks noChangeArrowheads="1"/>
          </p:cNvSpPr>
          <p:nvPr/>
        </p:nvSpPr>
        <p:spPr bwMode="auto">
          <a:xfrm>
            <a:off x="457200" y="1772817"/>
            <a:ext cx="8286750" cy="3793346"/>
          </a:xfrm>
          <a:prstGeom prst="rect">
            <a:avLst/>
          </a:prstGeom>
          <a:noFill/>
          <a:ln w="9525">
            <a:noFill/>
            <a:miter lim="800000"/>
            <a:headEnd/>
            <a:tailEnd/>
          </a:ln>
        </p:spPr>
        <p:txBody>
          <a:bodyPr wrap="square">
            <a:spAutoFit/>
          </a:bodyPr>
          <a:lstStyle/>
          <a:p>
            <a:pPr marL="265113" indent="-265113" algn="just">
              <a:defRPr/>
            </a:pPr>
            <a:endParaRPr lang="en-AU" sz="1000" dirty="0">
              <a:solidFill>
                <a:srgbClr val="376092"/>
              </a:solidFill>
              <a:latin typeface="Tahoma" pitchFamily="34" charset="0"/>
              <a:cs typeface="Tahoma" pitchFamily="34" charset="0"/>
            </a:endParaRPr>
          </a:p>
          <a:p>
            <a:pPr algn="just">
              <a:defRPr/>
            </a:pPr>
            <a:r>
              <a:rPr lang="en-US" sz="2400" dirty="0">
                <a:solidFill>
                  <a:srgbClr val="376092"/>
                </a:solidFill>
                <a:latin typeface="Tahoma" pitchFamily="34" charset="0"/>
                <a:cs typeface="Tahoma" pitchFamily="34" charset="0"/>
              </a:rPr>
              <a:t>#1. Can I trust that your product will deliver according to what your advertising campaign says?</a:t>
            </a:r>
          </a:p>
          <a:p>
            <a:pPr algn="just">
              <a:defRPr/>
            </a:pPr>
            <a:r>
              <a:rPr lang="en-US" sz="2400" dirty="0">
                <a:solidFill>
                  <a:srgbClr val="376092"/>
                </a:solidFill>
                <a:latin typeface="Tahoma" pitchFamily="34" charset="0"/>
                <a:cs typeface="Tahoma" pitchFamily="34" charset="0"/>
              </a:rPr>
              <a:t>#2. Why should I buy your product instead of similar ones in the market? What does your product have that the others don’t?</a:t>
            </a:r>
          </a:p>
          <a:p>
            <a:pPr algn="just">
              <a:defRPr/>
            </a:pPr>
            <a:r>
              <a:rPr lang="en-US" sz="2400" dirty="0">
                <a:solidFill>
                  <a:srgbClr val="376092"/>
                </a:solidFill>
                <a:latin typeface="Tahoma" pitchFamily="34" charset="0"/>
                <a:cs typeface="Tahoma" pitchFamily="34" charset="0"/>
              </a:rPr>
              <a:t>#3. Do you understand what I need? Will your product fulfill that need?</a:t>
            </a:r>
          </a:p>
          <a:p>
            <a:pPr marL="265113" indent="-265113" algn="just">
              <a:buFont typeface="Arial" pitchFamily="34" charset="0"/>
              <a:buChar char="•"/>
              <a:defRPr/>
            </a:pPr>
            <a:endParaRPr lang="en-AU" sz="2800" dirty="0">
              <a:solidFill>
                <a:srgbClr val="C30045"/>
              </a:solidFill>
              <a:latin typeface="Tahoma" pitchFamily="34" charset="0"/>
              <a:cs typeface="Tahoma" pitchFamily="34" charset="0"/>
            </a:endParaRPr>
          </a:p>
          <a:p>
            <a:pPr marL="265113" indent="-265113">
              <a:buFont typeface="Arial" pitchFamily="34" charset="0"/>
              <a:buChar char="•"/>
              <a:defRPr/>
            </a:pPr>
            <a:endParaRPr lang="en-AU" sz="1050" dirty="0">
              <a:solidFill>
                <a:srgbClr val="C30045"/>
              </a:solidFill>
              <a:latin typeface="Tahoma" pitchFamily="34" charset="0"/>
              <a:cs typeface="Tahoma" pitchFamily="34" charset="0"/>
            </a:endParaRPr>
          </a:p>
          <a:p>
            <a:pPr marL="265113" indent="-265113">
              <a:defRPr/>
            </a:pPr>
            <a:endParaRPr lang="en-AU" sz="2400" dirty="0">
              <a:solidFill>
                <a:srgbClr val="C30045"/>
              </a:solidFill>
              <a:latin typeface="Tahoma" pitchFamily="34" charset="0"/>
              <a:cs typeface="Tahoma" pitchFamily="34" charset="0"/>
            </a:endParaRPr>
          </a:p>
        </p:txBody>
      </p:sp>
    </p:spTree>
    <p:extLst>
      <p:ext uri="{BB962C8B-B14F-4D97-AF65-F5344CB8AC3E}">
        <p14:creationId xmlns:p14="http://schemas.microsoft.com/office/powerpoint/2010/main" val="2823373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title" idx="4294967295"/>
          </p:nvPr>
        </p:nvSpPr>
        <p:spPr>
          <a:xfrm>
            <a:off x="457201" y="144463"/>
            <a:ext cx="6795230" cy="1484312"/>
          </a:xfrm>
        </p:spPr>
        <p:txBody>
          <a:bodyPr/>
          <a:lstStyle/>
          <a:p>
            <a:r>
              <a:rPr lang="en-US" dirty="0">
                <a:latin typeface="Tahoma" pitchFamily="34" charset="0"/>
                <a:ea typeface="ＭＳ Ｐゴシック" pitchFamily="34" charset="-128"/>
              </a:rPr>
              <a:t>Critical Thinking Process</a:t>
            </a:r>
            <a:endParaRPr lang="en-AU" dirty="0">
              <a:latin typeface="Tahoma" pitchFamily="34" charset="0"/>
              <a:ea typeface="ＭＳ Ｐゴシック" pitchFamily="34" charset="-128"/>
            </a:endParaRPr>
          </a:p>
        </p:txBody>
      </p:sp>
      <p:sp>
        <p:nvSpPr>
          <p:cNvPr id="7173" name="Rectangle 5"/>
          <p:cNvSpPr>
            <a:spLocks noChangeArrowheads="1"/>
          </p:cNvSpPr>
          <p:nvPr/>
        </p:nvSpPr>
        <p:spPr bwMode="auto">
          <a:xfrm>
            <a:off x="457200" y="1772817"/>
            <a:ext cx="8286750" cy="2623795"/>
          </a:xfrm>
          <a:prstGeom prst="rect">
            <a:avLst/>
          </a:prstGeom>
          <a:noFill/>
          <a:ln w="9525">
            <a:noFill/>
            <a:miter lim="800000"/>
            <a:headEnd/>
            <a:tailEnd/>
          </a:ln>
        </p:spPr>
        <p:txBody>
          <a:bodyPr wrap="square">
            <a:spAutoFit/>
          </a:bodyPr>
          <a:lstStyle/>
          <a:p>
            <a:pPr marL="265113" indent="-265113" algn="just">
              <a:defRPr/>
            </a:pPr>
            <a:endParaRPr lang="en-AU" sz="1000" dirty="0">
              <a:solidFill>
                <a:srgbClr val="376092"/>
              </a:solidFill>
              <a:latin typeface="Tahoma" pitchFamily="34" charset="0"/>
              <a:cs typeface="Tahoma" pitchFamily="34" charset="0"/>
            </a:endParaRPr>
          </a:p>
          <a:p>
            <a:pPr algn="just">
              <a:defRPr/>
            </a:pPr>
            <a:r>
              <a:rPr lang="en-US" sz="2400" dirty="0">
                <a:solidFill>
                  <a:srgbClr val="376092"/>
                </a:solidFill>
                <a:latin typeface="Tahoma" pitchFamily="34" charset="0"/>
                <a:cs typeface="Tahoma" pitchFamily="34" charset="0"/>
              </a:rPr>
              <a:t>The ultimate goal of decision making is to arrive at actionable conclusions, and critical thinking is the process that proves whether the conclusion is sound.</a:t>
            </a:r>
          </a:p>
          <a:p>
            <a:pPr marL="342900" indent="-342900" algn="just">
              <a:buFont typeface="Arial" panose="020B0604020202020204" pitchFamily="34" charset="0"/>
              <a:buChar char="•"/>
              <a:defRPr/>
            </a:pPr>
            <a:endParaRPr lang="en-US" sz="2400" dirty="0">
              <a:solidFill>
                <a:srgbClr val="376092"/>
              </a:solidFill>
              <a:latin typeface="Tahoma" pitchFamily="34" charset="0"/>
              <a:cs typeface="Tahoma" pitchFamily="34" charset="0"/>
            </a:endParaRPr>
          </a:p>
          <a:p>
            <a:pPr algn="just">
              <a:defRPr/>
            </a:pPr>
            <a:endParaRPr lang="en-US" sz="2400" dirty="0">
              <a:solidFill>
                <a:srgbClr val="376092"/>
              </a:solidFill>
              <a:latin typeface="Tahoma" pitchFamily="34" charset="0"/>
              <a:cs typeface="Tahoma" pitchFamily="34" charset="0"/>
            </a:endParaRPr>
          </a:p>
          <a:p>
            <a:pPr marL="265113" indent="-265113">
              <a:buFont typeface="Arial" pitchFamily="34" charset="0"/>
              <a:buChar char="•"/>
              <a:defRPr/>
            </a:pPr>
            <a:endParaRPr lang="en-AU" sz="1050" dirty="0">
              <a:solidFill>
                <a:srgbClr val="C30045"/>
              </a:solidFill>
              <a:latin typeface="Tahoma" pitchFamily="34" charset="0"/>
              <a:cs typeface="Tahoma" pitchFamily="34" charset="0"/>
            </a:endParaRPr>
          </a:p>
          <a:p>
            <a:pPr marL="265113" indent="-265113">
              <a:defRPr/>
            </a:pPr>
            <a:endParaRPr lang="en-AU" sz="2400" dirty="0">
              <a:solidFill>
                <a:srgbClr val="C30045"/>
              </a:solidFill>
              <a:latin typeface="Tahoma" pitchFamily="34" charset="0"/>
              <a:cs typeface="Tahoma" pitchFamily="34" charset="0"/>
            </a:endParaRPr>
          </a:p>
        </p:txBody>
      </p:sp>
    </p:spTree>
    <p:extLst>
      <p:ext uri="{BB962C8B-B14F-4D97-AF65-F5344CB8AC3E}">
        <p14:creationId xmlns:p14="http://schemas.microsoft.com/office/powerpoint/2010/main" val="28028070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title" idx="4294967295"/>
          </p:nvPr>
        </p:nvSpPr>
        <p:spPr>
          <a:xfrm>
            <a:off x="457201" y="144463"/>
            <a:ext cx="6795230" cy="1484312"/>
          </a:xfrm>
        </p:spPr>
        <p:txBody>
          <a:bodyPr/>
          <a:lstStyle/>
          <a:p>
            <a:r>
              <a:rPr lang="en-US" dirty="0">
                <a:latin typeface="Tahoma" pitchFamily="34" charset="0"/>
                <a:ea typeface="ＭＳ Ｐゴシック" pitchFamily="34" charset="-128"/>
              </a:rPr>
              <a:t>Critical Thinking Process</a:t>
            </a:r>
            <a:endParaRPr lang="en-AU" dirty="0">
              <a:latin typeface="Tahoma" pitchFamily="34" charset="0"/>
              <a:ea typeface="ＭＳ Ｐゴシック" pitchFamily="34" charset="-128"/>
            </a:endParaRPr>
          </a:p>
        </p:txBody>
      </p:sp>
      <p:sp>
        <p:nvSpPr>
          <p:cNvPr id="7173" name="Rectangle 5"/>
          <p:cNvSpPr>
            <a:spLocks noChangeArrowheads="1"/>
          </p:cNvSpPr>
          <p:nvPr/>
        </p:nvSpPr>
        <p:spPr bwMode="auto">
          <a:xfrm>
            <a:off x="457200" y="1772817"/>
            <a:ext cx="8286750" cy="5055230"/>
          </a:xfrm>
          <a:prstGeom prst="rect">
            <a:avLst/>
          </a:prstGeom>
          <a:noFill/>
          <a:ln w="9525">
            <a:noFill/>
            <a:miter lim="800000"/>
            <a:headEnd/>
            <a:tailEnd/>
          </a:ln>
        </p:spPr>
        <p:txBody>
          <a:bodyPr wrap="square">
            <a:spAutoFit/>
          </a:bodyPr>
          <a:lstStyle/>
          <a:p>
            <a:pPr algn="just">
              <a:defRPr/>
            </a:pPr>
            <a:r>
              <a:rPr lang="en-US" sz="2400" dirty="0">
                <a:solidFill>
                  <a:srgbClr val="376092"/>
                </a:solidFill>
                <a:latin typeface="Tahoma" pitchFamily="34" charset="0"/>
                <a:cs typeface="Tahoma" pitchFamily="34" charset="0"/>
              </a:rPr>
              <a:t>The Critical Thinking Process Involves 5 Steps</a:t>
            </a:r>
          </a:p>
          <a:p>
            <a:pPr marL="342900" indent="-342900" algn="just">
              <a:buFont typeface="Arial" panose="020B0604020202020204" pitchFamily="34" charset="0"/>
              <a:buChar char="•"/>
              <a:defRPr/>
            </a:pPr>
            <a:endParaRPr lang="en-US" sz="2400" dirty="0">
              <a:solidFill>
                <a:srgbClr val="376092"/>
              </a:solidFill>
              <a:latin typeface="Tahoma" pitchFamily="34" charset="0"/>
              <a:cs typeface="Tahoma" pitchFamily="34" charset="0"/>
            </a:endParaRPr>
          </a:p>
          <a:p>
            <a:pPr marL="342900" indent="-342900" algn="just">
              <a:buFont typeface="Arial" panose="020B0604020202020204" pitchFamily="34" charset="0"/>
              <a:buChar char="•"/>
              <a:defRPr/>
            </a:pPr>
            <a:r>
              <a:rPr lang="en-US" sz="2400" dirty="0">
                <a:solidFill>
                  <a:srgbClr val="376092"/>
                </a:solidFill>
                <a:latin typeface="Tahoma" pitchFamily="34" charset="0"/>
                <a:cs typeface="Tahoma" pitchFamily="34" charset="0"/>
              </a:rPr>
              <a:t>1. Identification – Identify the problem and define it accurately.</a:t>
            </a:r>
          </a:p>
          <a:p>
            <a:pPr marL="342900" indent="-342900" algn="just">
              <a:buFont typeface="Arial" panose="020B0604020202020204" pitchFamily="34" charset="0"/>
              <a:buChar char="•"/>
              <a:defRPr/>
            </a:pPr>
            <a:r>
              <a:rPr lang="en-US" sz="2400" dirty="0">
                <a:solidFill>
                  <a:srgbClr val="376092"/>
                </a:solidFill>
                <a:latin typeface="Tahoma" pitchFamily="34" charset="0"/>
                <a:cs typeface="Tahoma" pitchFamily="34" charset="0"/>
              </a:rPr>
              <a:t>2. The Solution – Propose a potential solution.</a:t>
            </a:r>
          </a:p>
          <a:p>
            <a:pPr marL="342900" indent="-342900" algn="just">
              <a:buFont typeface="Arial" panose="020B0604020202020204" pitchFamily="34" charset="0"/>
              <a:buChar char="•"/>
              <a:defRPr/>
            </a:pPr>
            <a:r>
              <a:rPr lang="en-US" sz="2400" dirty="0">
                <a:solidFill>
                  <a:srgbClr val="376092"/>
                </a:solidFill>
                <a:latin typeface="Tahoma" pitchFamily="34" charset="0"/>
                <a:cs typeface="Tahoma" pitchFamily="34" charset="0"/>
              </a:rPr>
              <a:t>3. Exploration – Create a potential action plan that results in the evaluation of the potential solution.</a:t>
            </a:r>
          </a:p>
          <a:p>
            <a:pPr marL="342900" indent="-342900" algn="just">
              <a:buFont typeface="Arial" panose="020B0604020202020204" pitchFamily="34" charset="0"/>
              <a:buChar char="•"/>
              <a:defRPr/>
            </a:pPr>
            <a:r>
              <a:rPr lang="en-US" sz="2400" dirty="0">
                <a:solidFill>
                  <a:srgbClr val="376092"/>
                </a:solidFill>
                <a:latin typeface="Tahoma" pitchFamily="34" charset="0"/>
                <a:cs typeface="Tahoma" pitchFamily="34" charset="0"/>
              </a:rPr>
              <a:t>4. Action – Take the essential steps to complete and implement the action plan.</a:t>
            </a:r>
          </a:p>
          <a:p>
            <a:pPr marL="342900" indent="-342900" algn="just">
              <a:buFont typeface="Arial" panose="020B0604020202020204" pitchFamily="34" charset="0"/>
              <a:buChar char="•"/>
              <a:defRPr/>
            </a:pPr>
            <a:r>
              <a:rPr lang="en-US" sz="2400" dirty="0">
                <a:solidFill>
                  <a:srgbClr val="376092"/>
                </a:solidFill>
                <a:latin typeface="Tahoma" pitchFamily="34" charset="0"/>
                <a:cs typeface="Tahoma" pitchFamily="34" charset="0"/>
              </a:rPr>
              <a:t>5. Reevaluate – Review the action plan to determine if it solved the identified problem.</a:t>
            </a:r>
          </a:p>
          <a:p>
            <a:pPr marL="342900" indent="-342900" algn="just">
              <a:buFont typeface="Arial" panose="020B0604020202020204" pitchFamily="34" charset="0"/>
              <a:buChar char="•"/>
              <a:defRPr/>
            </a:pPr>
            <a:endParaRPr lang="en-US" sz="2400" dirty="0">
              <a:solidFill>
                <a:srgbClr val="376092"/>
              </a:solidFill>
              <a:latin typeface="Tahoma" pitchFamily="34" charset="0"/>
              <a:cs typeface="Tahoma" pitchFamily="34" charset="0"/>
            </a:endParaRPr>
          </a:p>
          <a:p>
            <a:pPr marL="265113" indent="-265113">
              <a:buFont typeface="Arial" pitchFamily="34" charset="0"/>
              <a:buChar char="•"/>
              <a:defRPr/>
            </a:pPr>
            <a:endParaRPr lang="en-AU" sz="1050" dirty="0">
              <a:solidFill>
                <a:srgbClr val="C30045"/>
              </a:solidFill>
              <a:latin typeface="Tahoma" pitchFamily="34" charset="0"/>
              <a:cs typeface="Tahoma" pitchFamily="34" charset="0"/>
            </a:endParaRPr>
          </a:p>
          <a:p>
            <a:pPr marL="265113" indent="-265113">
              <a:defRPr/>
            </a:pPr>
            <a:endParaRPr lang="en-AU" sz="2400" dirty="0">
              <a:solidFill>
                <a:srgbClr val="C30045"/>
              </a:solidFill>
              <a:latin typeface="Tahoma" pitchFamily="34" charset="0"/>
              <a:cs typeface="Tahoma" pitchFamily="34" charset="0"/>
            </a:endParaRPr>
          </a:p>
        </p:txBody>
      </p:sp>
    </p:spTree>
    <p:extLst>
      <p:ext uri="{BB962C8B-B14F-4D97-AF65-F5344CB8AC3E}">
        <p14:creationId xmlns:p14="http://schemas.microsoft.com/office/powerpoint/2010/main" val="788603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title" idx="4294967295"/>
          </p:nvPr>
        </p:nvSpPr>
        <p:spPr>
          <a:xfrm>
            <a:off x="457200" y="144463"/>
            <a:ext cx="8003232" cy="1484312"/>
          </a:xfrm>
        </p:spPr>
        <p:txBody>
          <a:bodyPr/>
          <a:lstStyle/>
          <a:p>
            <a:r>
              <a:rPr lang="en-AU" dirty="0">
                <a:latin typeface="Tahoma" pitchFamily="34" charset="0"/>
                <a:ea typeface="ＭＳ Ｐゴシック" pitchFamily="34" charset="-128"/>
                <a:cs typeface="ＭＳ Ｐゴシック" pitchFamily="34" charset="-128"/>
              </a:rPr>
              <a:t>Sociocentric thinking</a:t>
            </a:r>
          </a:p>
        </p:txBody>
      </p:sp>
      <p:sp>
        <p:nvSpPr>
          <p:cNvPr id="6147" name="Rectangle 8"/>
          <p:cNvSpPr txBox="1">
            <a:spLocks noChangeArrowheads="1"/>
          </p:cNvSpPr>
          <p:nvPr/>
        </p:nvSpPr>
        <p:spPr bwMode="auto">
          <a:xfrm>
            <a:off x="468313" y="1844675"/>
            <a:ext cx="8136135" cy="4032597"/>
          </a:xfrm>
          <a:prstGeom prst="rect">
            <a:avLst/>
          </a:prstGeom>
          <a:noFill/>
          <a:ln w="9525">
            <a:noFill/>
            <a:miter lim="800000"/>
            <a:headEnd/>
            <a:tailEnd/>
          </a:ln>
        </p:spPr>
        <p:txBody>
          <a:bodyPr/>
          <a:lstStyle/>
          <a:p>
            <a:pPr marL="342900" indent="-342900">
              <a:spcBef>
                <a:spcPct val="20000"/>
              </a:spcBef>
            </a:pPr>
            <a:r>
              <a:rPr lang="en-US" sz="2800" dirty="0">
                <a:solidFill>
                  <a:srgbClr val="376092"/>
                </a:solidFill>
                <a:latin typeface="Tahoma" pitchFamily="34" charset="0"/>
              </a:rPr>
              <a:t>We are born with a self-centered outlook, and as we grow we develop a more sociocentric view of the world.</a:t>
            </a:r>
          </a:p>
          <a:p>
            <a:pPr marL="342900" indent="-342900">
              <a:spcBef>
                <a:spcPct val="20000"/>
              </a:spcBef>
            </a:pPr>
            <a:r>
              <a:rPr lang="en-US" sz="2800" dirty="0">
                <a:solidFill>
                  <a:srgbClr val="376092"/>
                </a:solidFill>
                <a:latin typeface="Tahoma" pitchFamily="34" charset="0"/>
              </a:rPr>
              <a:t>Each of these types of thinking is essentially unconscious. By contrast, critical thinking</a:t>
            </a:r>
          </a:p>
          <a:p>
            <a:pPr marL="342900" indent="-342900">
              <a:spcBef>
                <a:spcPct val="20000"/>
              </a:spcBef>
            </a:pPr>
            <a:r>
              <a:rPr lang="en-US" sz="2800" dirty="0">
                <a:solidFill>
                  <a:srgbClr val="376092"/>
                </a:solidFill>
                <a:latin typeface="Tahoma" pitchFamily="34" charset="0"/>
              </a:rPr>
              <a:t>requires conscious effort and must be developed.</a:t>
            </a:r>
            <a:endParaRPr lang="en-AU" sz="2800" dirty="0">
              <a:solidFill>
                <a:srgbClr val="C30045"/>
              </a:solidFill>
              <a:latin typeface="Tahoma" pitchFamily="34" charset="0"/>
            </a:endParaRPr>
          </a:p>
          <a:p>
            <a:pPr marL="342900" indent="-342900">
              <a:spcBef>
                <a:spcPct val="20000"/>
              </a:spcBef>
              <a:buFont typeface="Arial" charset="0"/>
              <a:buNone/>
            </a:pPr>
            <a:r>
              <a:rPr lang="en-AU" sz="1100" dirty="0">
                <a:solidFill>
                  <a:srgbClr val="C30045"/>
                </a:solidFill>
                <a:latin typeface="Tahoma" pitchFamily="34" charset="0"/>
              </a:rPr>
              <a:t>             </a:t>
            </a:r>
          </a:p>
          <a:p>
            <a:pPr marL="342900" indent="-342900">
              <a:spcBef>
                <a:spcPct val="20000"/>
              </a:spcBef>
              <a:buFont typeface="Arial" charset="0"/>
              <a:buNone/>
            </a:pPr>
            <a:endParaRPr lang="en-AU" sz="2800" dirty="0">
              <a:solidFill>
                <a:srgbClr val="C30045"/>
              </a:solidFill>
              <a:latin typeface="Tahoma" pitchFamily="34" charset="0"/>
            </a:endParaRPr>
          </a:p>
        </p:txBody>
      </p:sp>
    </p:spTree>
    <p:extLst>
      <p:ext uri="{BB962C8B-B14F-4D97-AF65-F5344CB8AC3E}">
        <p14:creationId xmlns:p14="http://schemas.microsoft.com/office/powerpoint/2010/main" val="4163539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title" idx="4294967295"/>
          </p:nvPr>
        </p:nvSpPr>
        <p:spPr>
          <a:xfrm>
            <a:off x="457200" y="144463"/>
            <a:ext cx="8003232" cy="1484312"/>
          </a:xfrm>
        </p:spPr>
        <p:txBody>
          <a:bodyPr/>
          <a:lstStyle/>
          <a:p>
            <a:r>
              <a:rPr lang="en-AU" dirty="0">
                <a:latin typeface="Tahoma" pitchFamily="34" charset="0"/>
                <a:ea typeface="ＭＳ Ｐゴシック" pitchFamily="34" charset="-128"/>
                <a:cs typeface="ＭＳ Ｐゴシック" pitchFamily="34" charset="-128"/>
              </a:rPr>
              <a:t>Rational and irrational thinking</a:t>
            </a:r>
          </a:p>
        </p:txBody>
      </p:sp>
      <p:sp>
        <p:nvSpPr>
          <p:cNvPr id="6147" name="Rectangle 8"/>
          <p:cNvSpPr txBox="1">
            <a:spLocks noChangeArrowheads="1"/>
          </p:cNvSpPr>
          <p:nvPr/>
        </p:nvSpPr>
        <p:spPr bwMode="auto">
          <a:xfrm>
            <a:off x="468313" y="1844675"/>
            <a:ext cx="8136135" cy="4032597"/>
          </a:xfrm>
          <a:prstGeom prst="rect">
            <a:avLst/>
          </a:prstGeom>
          <a:noFill/>
          <a:ln w="9525">
            <a:noFill/>
            <a:miter lim="800000"/>
            <a:headEnd/>
            <a:tailEnd/>
          </a:ln>
        </p:spPr>
        <p:txBody>
          <a:bodyPr/>
          <a:lstStyle/>
          <a:p>
            <a:pPr marL="342900" indent="-342900">
              <a:spcBef>
                <a:spcPct val="20000"/>
              </a:spcBef>
            </a:pPr>
            <a:r>
              <a:rPr lang="en-US" sz="2800" dirty="0">
                <a:solidFill>
                  <a:srgbClr val="376092"/>
                </a:solidFill>
                <a:latin typeface="Tahoma" pitchFamily="34" charset="0"/>
              </a:rPr>
              <a:t>The human brain uses both rational and irrational thinking, but considers all</a:t>
            </a:r>
          </a:p>
          <a:p>
            <a:pPr marL="342900" indent="-342900">
              <a:spcBef>
                <a:spcPct val="20000"/>
              </a:spcBef>
            </a:pPr>
            <a:r>
              <a:rPr lang="en-US" sz="2800" dirty="0">
                <a:solidFill>
                  <a:srgbClr val="376092"/>
                </a:solidFill>
                <a:latin typeface="Tahoma" pitchFamily="34" charset="0"/>
              </a:rPr>
              <a:t>thinking to be rational.</a:t>
            </a:r>
          </a:p>
          <a:p>
            <a:pPr marL="342900" indent="-342900">
              <a:spcBef>
                <a:spcPct val="20000"/>
              </a:spcBef>
              <a:buFont typeface="Arial" charset="0"/>
              <a:buNone/>
            </a:pPr>
            <a:r>
              <a:rPr lang="en-AU" sz="1100" dirty="0">
                <a:solidFill>
                  <a:srgbClr val="C30045"/>
                </a:solidFill>
                <a:latin typeface="Tahoma" pitchFamily="34" charset="0"/>
              </a:rPr>
              <a:t>             </a:t>
            </a:r>
          </a:p>
          <a:p>
            <a:pPr marL="342900" indent="-342900">
              <a:spcBef>
                <a:spcPct val="20000"/>
              </a:spcBef>
              <a:buFont typeface="Arial" charset="0"/>
              <a:buNone/>
            </a:pPr>
            <a:endParaRPr lang="en-AU" sz="2800" dirty="0">
              <a:solidFill>
                <a:srgbClr val="C30045"/>
              </a:solidFill>
              <a:latin typeface="Tahoma" pitchFamily="34" charset="0"/>
            </a:endParaRPr>
          </a:p>
        </p:txBody>
      </p:sp>
    </p:spTree>
    <p:extLst>
      <p:ext uri="{BB962C8B-B14F-4D97-AF65-F5344CB8AC3E}">
        <p14:creationId xmlns:p14="http://schemas.microsoft.com/office/powerpoint/2010/main" val="2687533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title" idx="4294967295"/>
          </p:nvPr>
        </p:nvSpPr>
        <p:spPr>
          <a:xfrm>
            <a:off x="457200" y="144463"/>
            <a:ext cx="8003232" cy="1484312"/>
          </a:xfrm>
        </p:spPr>
        <p:txBody>
          <a:bodyPr/>
          <a:lstStyle/>
          <a:p>
            <a:r>
              <a:rPr lang="en-AU" dirty="0">
                <a:latin typeface="Tahoma" pitchFamily="34" charset="0"/>
                <a:ea typeface="ＭＳ Ｐゴシック" pitchFamily="34" charset="-128"/>
                <a:cs typeface="ＭＳ Ｐゴシック" pitchFamily="34" charset="-128"/>
              </a:rPr>
              <a:t>Rational and irrational thinking</a:t>
            </a:r>
          </a:p>
        </p:txBody>
      </p:sp>
      <p:pic>
        <p:nvPicPr>
          <p:cNvPr id="5" name="Picture 4">
            <a:extLst>
              <a:ext uri="{FF2B5EF4-FFF2-40B4-BE49-F238E27FC236}">
                <a16:creationId xmlns:a16="http://schemas.microsoft.com/office/drawing/2014/main" id="{1B1FBF5D-C06A-4FD5-820B-4CC5FC9C2C16}"/>
              </a:ext>
            </a:extLst>
          </p:cNvPr>
          <p:cNvPicPr>
            <a:picLocks noChangeAspect="1"/>
          </p:cNvPicPr>
          <p:nvPr/>
        </p:nvPicPr>
        <p:blipFill>
          <a:blip r:embed="rId2"/>
          <a:stretch>
            <a:fillRect/>
          </a:stretch>
        </p:blipFill>
        <p:spPr>
          <a:xfrm>
            <a:off x="1579675" y="1847415"/>
            <a:ext cx="5758282" cy="4328460"/>
          </a:xfrm>
          <a:prstGeom prst="rect">
            <a:avLst/>
          </a:prstGeom>
        </p:spPr>
      </p:pic>
    </p:spTree>
    <p:extLst>
      <p:ext uri="{BB962C8B-B14F-4D97-AF65-F5344CB8AC3E}">
        <p14:creationId xmlns:p14="http://schemas.microsoft.com/office/powerpoint/2010/main" val="803372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D6DB05F-9B8A-475C-950B-76E7D1DA9429}"/>
              </a:ext>
            </a:extLst>
          </p:cNvPr>
          <p:cNvPicPr>
            <a:picLocks noChangeAspect="1"/>
          </p:cNvPicPr>
          <p:nvPr/>
        </p:nvPicPr>
        <p:blipFill>
          <a:blip r:embed="rId2"/>
          <a:stretch>
            <a:fillRect/>
          </a:stretch>
        </p:blipFill>
        <p:spPr>
          <a:xfrm>
            <a:off x="107504" y="13742"/>
            <a:ext cx="9036496" cy="6311288"/>
          </a:xfrm>
          <a:prstGeom prst="rect">
            <a:avLst/>
          </a:prstGeom>
        </p:spPr>
      </p:pic>
    </p:spTree>
    <p:extLst>
      <p:ext uri="{BB962C8B-B14F-4D97-AF65-F5344CB8AC3E}">
        <p14:creationId xmlns:p14="http://schemas.microsoft.com/office/powerpoint/2010/main" val="16766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title" idx="4294967295"/>
          </p:nvPr>
        </p:nvSpPr>
        <p:spPr>
          <a:xfrm>
            <a:off x="457200" y="144463"/>
            <a:ext cx="8507413" cy="1484312"/>
          </a:xfrm>
        </p:spPr>
        <p:txBody>
          <a:bodyPr/>
          <a:lstStyle/>
          <a:p>
            <a:r>
              <a:rPr lang="en-AU" dirty="0">
                <a:latin typeface="Tahoma" pitchFamily="34" charset="0"/>
                <a:ea typeface="ＭＳ Ｐゴシック" pitchFamily="34" charset="-128"/>
              </a:rPr>
              <a:t>Intellectual standards</a:t>
            </a:r>
          </a:p>
        </p:txBody>
      </p:sp>
      <p:sp>
        <p:nvSpPr>
          <p:cNvPr id="7173" name="Rectangle 5"/>
          <p:cNvSpPr>
            <a:spLocks noChangeArrowheads="1"/>
          </p:cNvSpPr>
          <p:nvPr/>
        </p:nvSpPr>
        <p:spPr bwMode="auto">
          <a:xfrm>
            <a:off x="457200" y="2060575"/>
            <a:ext cx="8286750" cy="4339650"/>
          </a:xfrm>
          <a:prstGeom prst="rect">
            <a:avLst/>
          </a:prstGeom>
          <a:noFill/>
          <a:ln w="9525">
            <a:noFill/>
            <a:miter lim="800000"/>
            <a:headEnd/>
            <a:tailEnd/>
          </a:ln>
        </p:spPr>
        <p:txBody>
          <a:bodyPr>
            <a:spAutoFit/>
          </a:bodyPr>
          <a:lstStyle/>
          <a:p>
            <a:pPr>
              <a:defRPr/>
            </a:pPr>
            <a:r>
              <a:rPr lang="en-US" sz="2800" dirty="0">
                <a:solidFill>
                  <a:srgbClr val="C30045"/>
                </a:solidFill>
                <a:latin typeface="Tahoma" pitchFamily="34" charset="0"/>
                <a:cs typeface="Tahoma" pitchFamily="34" charset="0"/>
              </a:rPr>
              <a:t>Intellectual standards provide a basis for testing your thinking.</a:t>
            </a:r>
            <a:endParaRPr lang="en-AU" sz="2800" dirty="0">
              <a:solidFill>
                <a:srgbClr val="C30045"/>
              </a:solidFill>
              <a:latin typeface="Tahoma" pitchFamily="34" charset="0"/>
              <a:cs typeface="Tahoma" pitchFamily="34" charset="0"/>
            </a:endParaRPr>
          </a:p>
          <a:p>
            <a:pPr>
              <a:defRPr/>
            </a:pPr>
            <a:endParaRPr lang="en-AU" sz="2800" dirty="0">
              <a:solidFill>
                <a:srgbClr val="C30045"/>
              </a:solidFill>
              <a:latin typeface="Tahoma" pitchFamily="34" charset="0"/>
              <a:cs typeface="Tahoma" pitchFamily="34" charset="0"/>
            </a:endParaRPr>
          </a:p>
          <a:p>
            <a:pPr>
              <a:defRPr/>
            </a:pPr>
            <a:r>
              <a:rPr lang="en-US" sz="2800" dirty="0">
                <a:solidFill>
                  <a:srgbClr val="376092"/>
                </a:solidFill>
                <a:latin typeface="Tahoma" pitchFamily="34" charset="0"/>
                <a:cs typeface="Tahoma" pitchFamily="34" charset="0"/>
              </a:rPr>
              <a:t>Intellectual standards enable you to check the quality of your thinking. They are essentially</a:t>
            </a:r>
          </a:p>
          <a:p>
            <a:pPr>
              <a:defRPr/>
            </a:pPr>
            <a:r>
              <a:rPr lang="en-US" sz="2800" dirty="0">
                <a:solidFill>
                  <a:srgbClr val="376092"/>
                </a:solidFill>
                <a:latin typeface="Tahoma" pitchFamily="34" charset="0"/>
                <a:cs typeface="Tahoma" pitchFamily="34" charset="0"/>
              </a:rPr>
              <a:t>a series of questions that you should ask yourself at various points in the critical thinking</a:t>
            </a:r>
          </a:p>
          <a:p>
            <a:pPr>
              <a:defRPr/>
            </a:pPr>
            <a:r>
              <a:rPr lang="en-US" sz="2800" dirty="0">
                <a:solidFill>
                  <a:srgbClr val="376092"/>
                </a:solidFill>
                <a:latin typeface="Tahoma" pitchFamily="34" charset="0"/>
                <a:cs typeface="Tahoma" pitchFamily="34" charset="0"/>
              </a:rPr>
              <a:t>process. There are many universal standards used across different disciplines.</a:t>
            </a:r>
            <a:endParaRPr lang="en-AU" sz="1050" dirty="0">
              <a:solidFill>
                <a:srgbClr val="C30045"/>
              </a:solidFill>
              <a:latin typeface="Tahoma" pitchFamily="34" charset="0"/>
              <a:cs typeface="Tahoma" pitchFamily="34" charset="0"/>
            </a:endParaRPr>
          </a:p>
          <a:p>
            <a:pPr marL="265113" indent="-265113">
              <a:defRPr/>
            </a:pPr>
            <a:endParaRPr lang="en-AU" sz="2400" dirty="0">
              <a:solidFill>
                <a:srgbClr val="C30045"/>
              </a:solidFill>
              <a:latin typeface="Tahoma" pitchFamily="34" charset="0"/>
              <a:cs typeface="Tahoma"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title" idx="4294967295"/>
          </p:nvPr>
        </p:nvSpPr>
        <p:spPr>
          <a:xfrm>
            <a:off x="457200" y="144463"/>
            <a:ext cx="8507413" cy="1484312"/>
          </a:xfrm>
        </p:spPr>
        <p:txBody>
          <a:bodyPr/>
          <a:lstStyle/>
          <a:p>
            <a:r>
              <a:rPr lang="en-AU" dirty="0">
                <a:latin typeface="Tahoma" pitchFamily="34" charset="0"/>
                <a:ea typeface="ＭＳ Ｐゴシック" pitchFamily="34" charset="-128"/>
              </a:rPr>
              <a:t>Critical Thinking Example</a:t>
            </a:r>
          </a:p>
        </p:txBody>
      </p:sp>
      <p:sp>
        <p:nvSpPr>
          <p:cNvPr id="7173" name="Rectangle 5"/>
          <p:cNvSpPr>
            <a:spLocks noChangeArrowheads="1"/>
          </p:cNvSpPr>
          <p:nvPr/>
        </p:nvSpPr>
        <p:spPr bwMode="auto">
          <a:xfrm>
            <a:off x="457200" y="2060575"/>
            <a:ext cx="8286750" cy="3785652"/>
          </a:xfrm>
          <a:prstGeom prst="rect">
            <a:avLst/>
          </a:prstGeom>
          <a:noFill/>
          <a:ln w="9525">
            <a:noFill/>
            <a:miter lim="800000"/>
            <a:headEnd/>
            <a:tailEnd/>
          </a:ln>
        </p:spPr>
        <p:txBody>
          <a:bodyPr>
            <a:spAutoFit/>
          </a:bodyPr>
          <a:lstStyle/>
          <a:p>
            <a:pPr>
              <a:defRPr/>
            </a:pPr>
            <a:r>
              <a:rPr lang="en-US" sz="1600" dirty="0">
                <a:solidFill>
                  <a:schemeClr val="accent1">
                    <a:lumMod val="75000"/>
                  </a:schemeClr>
                </a:solidFill>
                <a:latin typeface="Tahoma" pitchFamily="34" charset="0"/>
                <a:cs typeface="Tahoma" pitchFamily="34" charset="0"/>
              </a:rPr>
              <a:t>On the morning of the launch, NASA was advised by Morton Thiokol about the O-ring</a:t>
            </a:r>
          </a:p>
          <a:p>
            <a:pPr>
              <a:defRPr/>
            </a:pPr>
            <a:r>
              <a:rPr lang="en-US" sz="1600" dirty="0">
                <a:solidFill>
                  <a:schemeClr val="accent1">
                    <a:lumMod val="75000"/>
                  </a:schemeClr>
                </a:solidFill>
                <a:latin typeface="Tahoma" pitchFamily="34" charset="0"/>
                <a:cs typeface="Tahoma" pitchFamily="34" charset="0"/>
              </a:rPr>
              <a:t>safety concern and advised not to launch. NASA asked Morton Thiokol to review their</a:t>
            </a:r>
          </a:p>
          <a:p>
            <a:pPr>
              <a:defRPr/>
            </a:pPr>
            <a:r>
              <a:rPr lang="en-US" sz="1600" dirty="0">
                <a:solidFill>
                  <a:schemeClr val="accent1">
                    <a:lumMod val="75000"/>
                  </a:schemeClr>
                </a:solidFill>
                <a:latin typeface="Tahoma" pitchFamily="34" charset="0"/>
                <a:cs typeface="Tahoma" pitchFamily="34" charset="0"/>
              </a:rPr>
              <a:t>advice. The Morton Thiokol management team then met with their engineers, who</a:t>
            </a:r>
          </a:p>
          <a:p>
            <a:pPr>
              <a:defRPr/>
            </a:pPr>
            <a:r>
              <a:rPr lang="en-US" sz="1600" dirty="0">
                <a:solidFill>
                  <a:schemeClr val="accent1">
                    <a:lumMod val="75000"/>
                  </a:schemeClr>
                </a:solidFill>
                <a:latin typeface="Tahoma" pitchFamily="34" charset="0"/>
                <a:cs typeface="Tahoma" pitchFamily="34" charset="0"/>
              </a:rPr>
              <a:t>expressed strongly that the launch be postponed because the freezing temperatures might</a:t>
            </a:r>
          </a:p>
          <a:p>
            <a:pPr>
              <a:defRPr/>
            </a:pPr>
            <a:r>
              <a:rPr lang="en-US" sz="1600" dirty="0">
                <a:solidFill>
                  <a:schemeClr val="accent1">
                    <a:lumMod val="75000"/>
                  </a:schemeClr>
                </a:solidFill>
                <a:latin typeface="Tahoma" pitchFamily="34" charset="0"/>
                <a:cs typeface="Tahoma" pitchFamily="34" charset="0"/>
              </a:rPr>
              <a:t>compromise the integrity of the O-ring. The Morton Thiokol management team ignored the</a:t>
            </a:r>
          </a:p>
          <a:p>
            <a:pPr>
              <a:defRPr/>
            </a:pPr>
            <a:r>
              <a:rPr lang="en-US" sz="1600" dirty="0">
                <a:solidFill>
                  <a:schemeClr val="accent1">
                    <a:lumMod val="75000"/>
                  </a:schemeClr>
                </a:solidFill>
                <a:latin typeface="Tahoma" pitchFamily="34" charset="0"/>
                <a:cs typeface="Tahoma" pitchFamily="34" charset="0"/>
              </a:rPr>
              <a:t>advice of the engineers and no one on the management team expressed a concern when they</a:t>
            </a:r>
          </a:p>
          <a:p>
            <a:pPr>
              <a:defRPr/>
            </a:pPr>
            <a:r>
              <a:rPr lang="en-US" sz="1600" dirty="0">
                <a:solidFill>
                  <a:schemeClr val="accent1">
                    <a:lumMod val="75000"/>
                  </a:schemeClr>
                </a:solidFill>
                <a:latin typeface="Tahoma" pitchFamily="34" charset="0"/>
                <a:cs typeface="Tahoma" pitchFamily="34" charset="0"/>
              </a:rPr>
              <a:t>reached that decision. They gave NASA the all clear to launch. Morton Thiokol did not want</a:t>
            </a:r>
          </a:p>
          <a:p>
            <a:pPr>
              <a:defRPr/>
            </a:pPr>
            <a:r>
              <a:rPr lang="en-US" sz="1600" dirty="0">
                <a:solidFill>
                  <a:schemeClr val="accent1">
                    <a:lumMod val="75000"/>
                  </a:schemeClr>
                </a:solidFill>
                <a:latin typeface="Tahoma" pitchFamily="34" charset="0"/>
                <a:cs typeface="Tahoma" pitchFamily="34" charset="0"/>
              </a:rPr>
              <a:t>to disappoint their major client and NASA was under pressure to go ahead with the launch.</a:t>
            </a:r>
          </a:p>
          <a:p>
            <a:pPr>
              <a:defRPr/>
            </a:pPr>
            <a:r>
              <a:rPr lang="en-US" sz="1600" dirty="0">
                <a:solidFill>
                  <a:schemeClr val="accent1">
                    <a:lumMod val="75000"/>
                  </a:schemeClr>
                </a:solidFill>
                <a:latin typeface="Tahoma" pitchFamily="34" charset="0"/>
                <a:cs typeface="Tahoma" pitchFamily="34" charset="0"/>
              </a:rPr>
              <a:t>The concerns expressed by Morton Thiokol engineers to NASA did not make their way to</a:t>
            </a:r>
          </a:p>
          <a:p>
            <a:pPr>
              <a:defRPr/>
            </a:pPr>
            <a:r>
              <a:rPr lang="en-US" sz="1600" dirty="0">
                <a:solidFill>
                  <a:schemeClr val="accent1">
                    <a:lumMod val="75000"/>
                  </a:schemeClr>
                </a:solidFill>
                <a:latin typeface="Tahoma" pitchFamily="34" charset="0"/>
                <a:cs typeface="Tahoma" pitchFamily="34" charset="0"/>
              </a:rPr>
              <a:t>the senior NASA decision-makers.</a:t>
            </a:r>
            <a:endParaRPr lang="en-AU" sz="1600" dirty="0">
              <a:solidFill>
                <a:schemeClr val="accent1">
                  <a:lumMod val="75000"/>
                </a:schemeClr>
              </a:solidFill>
              <a:latin typeface="Tahoma" pitchFamily="34" charset="0"/>
              <a:cs typeface="Tahoma" pitchFamily="34" charset="0"/>
            </a:endParaRPr>
          </a:p>
        </p:txBody>
      </p:sp>
    </p:spTree>
    <p:extLst>
      <p:ext uri="{BB962C8B-B14F-4D97-AF65-F5344CB8AC3E}">
        <p14:creationId xmlns:p14="http://schemas.microsoft.com/office/powerpoint/2010/main" val="1339256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title" idx="4294967295"/>
          </p:nvPr>
        </p:nvSpPr>
        <p:spPr>
          <a:xfrm>
            <a:off x="457200" y="144463"/>
            <a:ext cx="8507413" cy="1484312"/>
          </a:xfrm>
        </p:spPr>
        <p:txBody>
          <a:bodyPr/>
          <a:lstStyle/>
          <a:p>
            <a:r>
              <a:rPr lang="en-AU" dirty="0">
                <a:latin typeface="Tahoma" pitchFamily="34" charset="0"/>
                <a:ea typeface="ＭＳ Ｐゴシック" pitchFamily="34" charset="-128"/>
              </a:rPr>
              <a:t>Key Characteristics</a:t>
            </a:r>
          </a:p>
        </p:txBody>
      </p:sp>
      <p:sp>
        <p:nvSpPr>
          <p:cNvPr id="7173" name="Rectangle 5"/>
          <p:cNvSpPr>
            <a:spLocks noChangeArrowheads="1"/>
          </p:cNvSpPr>
          <p:nvPr/>
        </p:nvSpPr>
        <p:spPr bwMode="auto">
          <a:xfrm>
            <a:off x="457200" y="2060575"/>
            <a:ext cx="8286750" cy="3477875"/>
          </a:xfrm>
          <a:prstGeom prst="rect">
            <a:avLst/>
          </a:prstGeom>
          <a:noFill/>
          <a:ln w="9525">
            <a:noFill/>
            <a:miter lim="800000"/>
            <a:headEnd/>
            <a:tailEnd/>
          </a:ln>
        </p:spPr>
        <p:txBody>
          <a:bodyPr>
            <a:spAutoFit/>
          </a:bodyPr>
          <a:lstStyle/>
          <a:p>
            <a:pPr>
              <a:defRPr/>
            </a:pPr>
            <a:r>
              <a:rPr lang="en-US" sz="2800" dirty="0">
                <a:solidFill>
                  <a:srgbClr val="C30045"/>
                </a:solidFill>
                <a:latin typeface="Tahoma" pitchFamily="34" charset="0"/>
                <a:cs typeface="Tahoma" pitchFamily="34" charset="0"/>
              </a:rPr>
              <a:t>What are key characteristics of concepts related to the critical thinking process?</a:t>
            </a:r>
            <a:endParaRPr lang="en-AU" sz="2800" dirty="0">
              <a:solidFill>
                <a:srgbClr val="C30045"/>
              </a:solidFill>
              <a:latin typeface="Tahoma" pitchFamily="34" charset="0"/>
              <a:cs typeface="Tahoma" pitchFamily="34" charset="0"/>
            </a:endParaRPr>
          </a:p>
          <a:p>
            <a:pPr>
              <a:defRPr/>
            </a:pPr>
            <a:endParaRPr lang="en-AU" sz="2800" dirty="0">
              <a:solidFill>
                <a:srgbClr val="C30045"/>
              </a:solidFill>
              <a:latin typeface="Tahoma" pitchFamily="34" charset="0"/>
              <a:cs typeface="Tahoma" pitchFamily="34" charset="0"/>
            </a:endParaRPr>
          </a:p>
          <a:p>
            <a:pPr>
              <a:defRPr/>
            </a:pPr>
            <a:r>
              <a:rPr lang="en-US" sz="2800" dirty="0">
                <a:solidFill>
                  <a:srgbClr val="376092"/>
                </a:solidFill>
                <a:latin typeface="Tahoma" pitchFamily="34" charset="0"/>
                <a:cs typeface="Tahoma" pitchFamily="34" charset="0"/>
              </a:rPr>
              <a:t>- Observation</a:t>
            </a:r>
          </a:p>
          <a:p>
            <a:pPr>
              <a:defRPr/>
            </a:pPr>
            <a:r>
              <a:rPr lang="en-US" sz="2800" dirty="0">
                <a:solidFill>
                  <a:srgbClr val="376092"/>
                </a:solidFill>
                <a:latin typeface="Tahoma" pitchFamily="34" charset="0"/>
                <a:cs typeface="Tahoma" pitchFamily="34" charset="0"/>
              </a:rPr>
              <a:t>- Curiosity </a:t>
            </a:r>
          </a:p>
          <a:p>
            <a:pPr>
              <a:defRPr/>
            </a:pPr>
            <a:r>
              <a:rPr lang="en-US" sz="2800" dirty="0">
                <a:solidFill>
                  <a:srgbClr val="376092"/>
                </a:solidFill>
                <a:latin typeface="Tahoma" pitchFamily="34" charset="0"/>
                <a:cs typeface="Tahoma" pitchFamily="34" charset="0"/>
              </a:rPr>
              <a:t>- Objectivity</a:t>
            </a:r>
          </a:p>
          <a:p>
            <a:pPr>
              <a:defRPr/>
            </a:pPr>
            <a:r>
              <a:rPr lang="en-US" sz="2800" dirty="0">
                <a:solidFill>
                  <a:srgbClr val="376092"/>
                </a:solidFill>
                <a:latin typeface="Tahoma" pitchFamily="34" charset="0"/>
                <a:cs typeface="Tahoma" pitchFamily="34" charset="0"/>
              </a:rPr>
              <a:t>- Introspection</a:t>
            </a:r>
            <a:endParaRPr lang="en-AU" sz="1050" dirty="0">
              <a:solidFill>
                <a:srgbClr val="C30045"/>
              </a:solidFill>
              <a:latin typeface="Tahoma" pitchFamily="34" charset="0"/>
              <a:cs typeface="Tahoma" pitchFamily="34" charset="0"/>
            </a:endParaRPr>
          </a:p>
          <a:p>
            <a:pPr marL="265113" indent="-265113">
              <a:defRPr/>
            </a:pPr>
            <a:endParaRPr lang="en-AU" sz="2400" dirty="0">
              <a:solidFill>
                <a:srgbClr val="C30045"/>
              </a:solidFill>
              <a:latin typeface="Tahoma" pitchFamily="34" charset="0"/>
              <a:cs typeface="Tahoma" pitchFamily="34" charset="0"/>
            </a:endParaRPr>
          </a:p>
        </p:txBody>
      </p:sp>
    </p:spTree>
    <p:extLst>
      <p:ext uri="{BB962C8B-B14F-4D97-AF65-F5344CB8AC3E}">
        <p14:creationId xmlns:p14="http://schemas.microsoft.com/office/powerpoint/2010/main" val="2006579263"/>
      </p:ext>
    </p:extLst>
  </p:cSld>
  <p:clrMapOvr>
    <a:masterClrMapping/>
  </p:clrMapOvr>
</p:sld>
</file>

<file path=ppt/theme/theme1.xml><?xml version="1.0" encoding="utf-8"?>
<a:theme xmlns:a="http://schemas.openxmlformats.org/drawingml/2006/main" name="C4WD03_Online_Market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C4WD03_Online_Marketing</Template>
  <TotalTime>909</TotalTime>
  <Words>1039</Words>
  <Application>Microsoft Office PowerPoint</Application>
  <PresentationFormat>On-screen Show (4:3)</PresentationFormat>
  <Paragraphs>119</Paragraphs>
  <Slides>22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ＭＳ Ｐゴシック</vt:lpstr>
      <vt:lpstr>Arial</vt:lpstr>
      <vt:lpstr>Calibri</vt:lpstr>
      <vt:lpstr>Tahoma</vt:lpstr>
      <vt:lpstr>Wingdings</vt:lpstr>
      <vt:lpstr>C4WD03_Online_Marketing</vt:lpstr>
      <vt:lpstr>EMERGING ICT TECH</vt:lpstr>
      <vt:lpstr>Thinking Critical In The Workplace</vt:lpstr>
      <vt:lpstr>Sociocentric thinking</vt:lpstr>
      <vt:lpstr>Rational and irrational thinking</vt:lpstr>
      <vt:lpstr>Rational and irrational thinking</vt:lpstr>
      <vt:lpstr>PowerPoint Presentation</vt:lpstr>
      <vt:lpstr>Intellectual standards</vt:lpstr>
      <vt:lpstr>Critical Thinking Example</vt:lpstr>
      <vt:lpstr>Key Characteristics</vt:lpstr>
      <vt:lpstr>Rational Thinking?</vt:lpstr>
      <vt:lpstr>Benefits Of Critical Thinking</vt:lpstr>
      <vt:lpstr>Critical thinking and decision-making</vt:lpstr>
      <vt:lpstr>Sourcing workplace information to guide decision-making</vt:lpstr>
      <vt:lpstr>Relevancy and sufficiency of information</vt:lpstr>
      <vt:lpstr>Relevancy and sufficiency of information</vt:lpstr>
      <vt:lpstr>Using critical thinking to make decisions</vt:lpstr>
      <vt:lpstr>Risks Of Not Applying Critical Thinking</vt:lpstr>
      <vt:lpstr>Risks Of Not Applying Critical Thinking</vt:lpstr>
      <vt:lpstr>Effects If Critical Thinking Isn’t Applied</vt:lpstr>
      <vt:lpstr>Customer Product Criteria</vt:lpstr>
      <vt:lpstr>Critical Thinking Process</vt:lpstr>
      <vt:lpstr>Critical Thinking Process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C4WD03  ONLINE MARKETING</dc:title>
  <dc:creator>DEE</dc:creator>
  <cp:lastModifiedBy>Luke Pham</cp:lastModifiedBy>
  <cp:revision>100</cp:revision>
  <dcterms:created xsi:type="dcterms:W3CDTF">2012-02-11T03:34:44Z</dcterms:created>
  <dcterms:modified xsi:type="dcterms:W3CDTF">2024-12-16T00:00:18Z</dcterms:modified>
</cp:coreProperties>
</file>