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77" r:id="rId5"/>
    <p:sldId id="279" r:id="rId6"/>
    <p:sldId id="278" r:id="rId7"/>
    <p:sldId id="280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37DE7-1AB6-DE70-B7A0-91F134669EC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Why write Functions?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What </a:t>
            </a:r>
          </a:p>
          <a:p>
            <a:pPr>
              <a:defRPr spc="-200"/>
            </a:pPr>
            <a:r>
              <a:t>Will We </a:t>
            </a:r>
          </a:p>
          <a:p>
            <a:pPr>
              <a:defRPr spc="-200"/>
            </a:pPr>
            <a:r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But what is the return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812723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Functions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596569" y="2821651"/>
            <a:ext cx="5117307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Workflow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Reusable code</a:t>
            </a:r>
            <a:endParaRPr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Maintainability</a:t>
            </a:r>
            <a:r>
              <a:rPr sz="1600" dirty="0"/>
              <a:t> </a:t>
            </a:r>
          </a:p>
        </p:txBody>
      </p:sp>
      <p:sp>
        <p:nvSpPr>
          <p:cNvPr id="160" name="TextBox 7"/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0EDAC-1CC8-0CF2-1263-2E601996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892DFCAC-345B-3CCB-0D22-39A0EC872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Workflow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174447D6-3510-947E-DA09-EFDF5FC515D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4DDB48C-4954-E2D2-21CD-14BD8D1E14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D2A5335-6D87-DAEC-76EE-CD738788DA4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B09AF2E2-74C9-B471-F1E2-056E9ADB105A}"/>
              </a:ext>
            </a:extLst>
          </p:cNvPr>
          <p:cNvSpPr txBox="1"/>
          <p:nvPr/>
        </p:nvSpPr>
        <p:spPr>
          <a:xfrm>
            <a:off x="1596569" y="2821651"/>
            <a:ext cx="5117307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Productivity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Chunk code</a:t>
            </a:r>
            <a:endParaRPr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Work on one part at a time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Write modules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Allows abstraction of the function logic from others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use of parameters allows variables to remain unchanged from where the function is called.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DD475D40-93A8-A01A-B1EF-8F1B5DE60E37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CB7ED781-0290-E91E-D4F0-53AE925B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D4D90C2E-742B-C6BA-FE35-24FB196C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08304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CC2B5-E524-BCFF-5EE9-F70112DC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F03D3932-DFFF-37E6-F5B6-54C452182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Reusable Code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8E217D5-972F-8E40-A922-F388519BA9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D7A81328-AFD1-B900-00A2-1420487100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31D07F7-491F-5F5C-85A9-57D62B1BC4B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A6AD734A-BB1F-2761-D122-218F4A11747F}"/>
              </a:ext>
            </a:extLst>
          </p:cNvPr>
          <p:cNvSpPr txBox="1"/>
          <p:nvPr/>
        </p:nvSpPr>
        <p:spPr>
          <a:xfrm>
            <a:off x="1596569" y="2821651"/>
            <a:ext cx="5117307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Code can be reused</a:t>
            </a:r>
          </a:p>
          <a:p>
            <a:pPr marL="100263" indent="-100263">
              <a:lnSpc>
                <a:spcPct val="120000"/>
              </a:lnSpc>
              <a:buSzPct val="100000"/>
              <a:buFontTx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Creates modules to be reused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Code is in the one spot (not multiple)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Makes updating easier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B62E0E6D-7163-F30E-58E0-F92BD6787326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5DA7A2A3-ECBC-B178-3535-BB393811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E5F8714-4B87-BCC6-D6E0-CE9D61C9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46933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D0A20-DAA3-FB7D-E290-39A9EA75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E00ABD9-85C9-839A-85FE-C0C6C7763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Maintainability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0D12235-62A4-9F22-EE45-A76EADD828A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FA407321-1A52-C7DE-5C7B-80AB599E48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0388B14-C237-F064-A676-B5ED03D83C4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0E6607B7-F0AE-EDFB-FDDC-06BEE37BCD4A}"/>
              </a:ext>
            </a:extLst>
          </p:cNvPr>
          <p:cNvSpPr txBox="1"/>
          <p:nvPr/>
        </p:nvSpPr>
        <p:spPr>
          <a:xfrm>
            <a:off x="1596569" y="2821651"/>
            <a:ext cx="5117307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Allows easier updates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Reduces errors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Makes debugging easier</a:t>
            </a:r>
            <a:endParaRPr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Maintainability</a:t>
            </a:r>
            <a:r>
              <a:rPr sz="1600" dirty="0"/>
              <a:t> </a:t>
            </a:r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77857ADB-CB6F-750D-3CE8-65EAC40396B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B061C99A-476A-1150-E06D-6FB1CBA7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432F232-C1B7-E12E-F2D7-170C9B129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19618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CE4A4F-EA86-8A02-8234-1E7DEC4B8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4AAA5CEF-91B2-86EE-DC71-404FB452CB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Summary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292D894B-4CA2-1619-BA3C-EDFC7217B4E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AA689859-0728-31D9-11BB-A342FC298A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1D587D65-F3E4-6E67-20A9-EC37B0ACC94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7C3F730D-7846-EC86-92BA-EEB9C477FC9A}"/>
              </a:ext>
            </a:extLst>
          </p:cNvPr>
          <p:cNvSpPr txBox="1"/>
          <p:nvPr/>
        </p:nvSpPr>
        <p:spPr>
          <a:xfrm>
            <a:off x="1178154" y="2586701"/>
            <a:ext cx="5117307" cy="145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Functions allow us to write modular, reusable, easier to maintain and debug code.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is core concept in programming and Object-oriented programming.</a:t>
            </a:r>
            <a:endParaRPr sz="1600" dirty="0"/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012826F3-4608-DFA2-2ECC-F3AB7D41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B984BE91-FF74-BC98-14DE-88BC7A735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3133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Helvetica</vt:lpstr>
      <vt:lpstr>Open Sans Regular</vt:lpstr>
      <vt:lpstr>Ravi Powerpoint Template</vt:lpstr>
      <vt:lpstr>Why write Functions?</vt:lpstr>
      <vt:lpstr>What  Will We  Learn?</vt:lpstr>
      <vt:lpstr>Functions</vt:lpstr>
      <vt:lpstr>Workflow</vt:lpstr>
      <vt:lpstr>Reusable Code</vt:lpstr>
      <vt:lpstr>Maintainability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5</cp:revision>
  <dcterms:modified xsi:type="dcterms:W3CDTF">2025-02-07T00:34:56Z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2025-02-07T00:31:16Z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4ed7c63f-ae56-49ec-b52a-1240b2cd35f7</vt:lpwstr>
  </property>
  <property fmtid="{D5CDD505-2E9C-101B-9397-08002B2CF9AE}" pid="8" name="MSIP_Label_41a614bb-7b8e-4b4e-afa5-3fac8d0b6cac_ContentBits">
    <vt:lpwstr>2</vt:lpwstr>
  </property>
  <property fmtid="{D5CDD505-2E9C-101B-9397-08002B2CF9AE}" pid="9" name="MSIP_Label_41a614bb-7b8e-4b4e-afa5-3fac8d0b6cac_Tag">
    <vt:lpwstr>10, 3, 0, 1</vt:lpwstr>
  </property>
  <property fmtid="{D5CDD505-2E9C-101B-9397-08002B2CF9AE}" pid="10" name="ClassificationContentMarkingFooterLocations">
    <vt:lpwstr>Ravi Powerpoint Template:6</vt:lpwstr>
  </property>
  <property fmtid="{D5CDD505-2E9C-101B-9397-08002B2CF9AE}" pid="11" name="ClassificationContentMarkingFooterText">
    <vt:lpwstr>OFFICIAL</vt:lpwstr>
  </property>
</Properties>
</file>