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2" r:id="rId1"/>
  </p:sldMasterIdLst>
  <p:notesMasterIdLst>
    <p:notesMasterId r:id="rId21"/>
  </p:notesMasterIdLst>
  <p:handoutMasterIdLst>
    <p:handoutMasterId r:id="rId22"/>
  </p:handoutMasterIdLst>
  <p:sldIdLst>
    <p:sldId id="256" r:id="rId2"/>
    <p:sldId id="257" r:id="rId3"/>
    <p:sldId id="271" r:id="rId4"/>
    <p:sldId id="272" r:id="rId5"/>
    <p:sldId id="273" r:id="rId6"/>
    <p:sldId id="275" r:id="rId7"/>
    <p:sldId id="258" r:id="rId8"/>
    <p:sldId id="259" r:id="rId9"/>
    <p:sldId id="260" r:id="rId10"/>
    <p:sldId id="261" r:id="rId11"/>
    <p:sldId id="262" r:id="rId12"/>
    <p:sldId id="263" r:id="rId13"/>
    <p:sldId id="264" r:id="rId14"/>
    <p:sldId id="265" r:id="rId15"/>
    <p:sldId id="266" r:id="rId16"/>
    <p:sldId id="267" r:id="rId17"/>
    <p:sldId id="268" r:id="rId18"/>
    <p:sldId id="276"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213" autoAdjust="0"/>
    <p:restoredTop sz="94660"/>
  </p:normalViewPr>
  <p:slideViewPr>
    <p:cSldViewPr snapToGrid="0">
      <p:cViewPr varScale="1">
        <p:scale>
          <a:sx n="88" d="100"/>
          <a:sy n="88" d="100"/>
        </p:scale>
        <p:origin x="114" y="522"/>
      </p:cViewPr>
      <p:guideLst>
        <p:guide orient="horz" pos="2160"/>
        <p:guide pos="3840"/>
      </p:guideLst>
    </p:cSldViewPr>
  </p:slideViewPr>
  <p:notesTextViewPr>
    <p:cViewPr>
      <p:scale>
        <a:sx n="1" d="1"/>
        <a:sy n="1" d="1"/>
      </p:scale>
      <p:origin x="0" y="0"/>
    </p:cViewPr>
  </p:notesTextViewPr>
  <p:sorterViewPr>
    <p:cViewPr>
      <p:scale>
        <a:sx n="106" d="100"/>
        <a:sy n="10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6C6EC0-2478-9041-86D3-E4EFA1C3987D}" type="datetimeFigureOut">
              <a:rPr lang="en-US" smtClean="0"/>
              <a:t>2/28/2019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936B5BE-F33F-4B45-BE0E-126539DBD09B}" type="slidenum">
              <a:rPr lang="en-US" smtClean="0"/>
              <a:t>‹#›</a:t>
            </a:fld>
            <a:endParaRPr lang="en-US"/>
          </a:p>
        </p:txBody>
      </p:sp>
    </p:spTree>
    <p:extLst>
      <p:ext uri="{BB962C8B-B14F-4D97-AF65-F5344CB8AC3E}">
        <p14:creationId xmlns:p14="http://schemas.microsoft.com/office/powerpoint/2010/main" val="6373595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EA0DF3-7DB7-824C-8B59-6F2ABFB6E058}" type="datetimeFigureOut">
              <a:rPr lang="en-US" smtClean="0"/>
              <a:t>2/28/2019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D99874-4240-7348-972D-87EC7907697E}" type="slidenum">
              <a:rPr lang="en-US" smtClean="0"/>
              <a:t>‹#›</a:t>
            </a:fld>
            <a:endParaRPr lang="en-US"/>
          </a:p>
        </p:txBody>
      </p:sp>
    </p:spTree>
    <p:extLst>
      <p:ext uri="{BB962C8B-B14F-4D97-AF65-F5344CB8AC3E}">
        <p14:creationId xmlns:p14="http://schemas.microsoft.com/office/powerpoint/2010/main" val="380470590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249271" y="268288"/>
            <a:ext cx="7559040" cy="3900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58587" y="268289"/>
            <a:ext cx="243840" cy="3886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4267200" y="4208929"/>
            <a:ext cx="7278624" cy="1048684"/>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267200" y="5257800"/>
            <a:ext cx="7278624" cy="621792"/>
          </a:xfrm>
        </p:spPr>
        <p:txBody>
          <a:bodyPr vert="horz" lIns="91440" tIns="45720" rIns="91440" bIns="45720" rtlCol="0">
            <a:normAutofit/>
          </a:bodyPr>
          <a:lstStyle>
            <a:lvl1pPr marL="0" indent="0" algn="l" defTabSz="914400" rtl="0" eaLnBrk="1" latinLnBrk="0" hangingPunct="1">
              <a:spcBef>
                <a:spcPts val="0"/>
              </a:spcBef>
              <a:buClr>
                <a:schemeClr val="accent1"/>
              </a:buClr>
              <a:buSzPct val="100000"/>
              <a:buFont typeface="Wingdings 2" pitchFamily="18" charset="2"/>
              <a:buNone/>
              <a:defRPr sz="1600" kern="1200">
                <a:solidFill>
                  <a:schemeClr val="tx2"/>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368800" y="390526"/>
            <a:ext cx="7339584" cy="365125"/>
          </a:xfrm>
        </p:spPr>
        <p:txBody>
          <a:bodyPr vert="horz" lIns="91440" tIns="45720" rIns="91440" bIns="45720" rtlCol="0" anchor="ctr"/>
          <a:lstStyle>
            <a:lvl1pPr marL="0" algn="r" defTabSz="914400" rtl="0" eaLnBrk="1" latinLnBrk="0" hangingPunct="1">
              <a:defRPr sz="2200" b="0" kern="1200" baseline="0">
                <a:solidFill>
                  <a:schemeClr val="bg1"/>
                </a:solidFill>
                <a:latin typeface="+mn-lt"/>
                <a:ea typeface="+mn-ea"/>
                <a:cs typeface="+mn-cs"/>
              </a:defRPr>
            </a:lvl1pPr>
          </a:lstStyle>
          <a:p>
            <a:fld id="{E6F46F7B-B565-9B49-8EF7-1D09984C5FDB}" type="datetime1">
              <a:rPr lang="en-AU" smtClean="0"/>
              <a:t>28/02/2019</a:t>
            </a:fld>
            <a:endParaRPr lang="en-AU"/>
          </a:p>
        </p:txBody>
      </p:sp>
      <p:sp>
        <p:nvSpPr>
          <p:cNvPr id="5" name="Footer Placeholder 4"/>
          <p:cNvSpPr>
            <a:spLocks noGrp="1"/>
          </p:cNvSpPr>
          <p:nvPr>
            <p:ph type="ftr" sz="quarter" idx="11"/>
          </p:nvPr>
        </p:nvSpPr>
        <p:spPr>
          <a:xfrm>
            <a:off x="4291584" y="6356351"/>
            <a:ext cx="6315456" cy="365125"/>
          </a:xfrm>
        </p:spPr>
        <p:txBody>
          <a:bodyPr vert="horz" lIns="91440" tIns="45720" rIns="91440" bIns="45720" rtlCol="0" anchor="ctr"/>
          <a:lstStyle>
            <a:lvl1pPr marL="0" algn="l" defTabSz="914400" rtl="0" eaLnBrk="1" latinLnBrk="0" hangingPunct="1">
              <a:defRPr sz="1100" b="1" kern="1200">
                <a:solidFill>
                  <a:schemeClr val="tx2">
                    <a:lumMod val="60000"/>
                    <a:lumOff val="40000"/>
                  </a:schemeClr>
                </a:solidFill>
                <a:latin typeface="+mn-lt"/>
                <a:ea typeface="+mn-ea"/>
                <a:cs typeface="+mn-cs"/>
              </a:defRPr>
            </a:lvl1pPr>
          </a:lstStyle>
          <a:p>
            <a:endParaRPr lang="en-AU"/>
          </a:p>
        </p:txBody>
      </p:sp>
      <p:sp>
        <p:nvSpPr>
          <p:cNvPr id="6" name="Slide Number Placeholder 5"/>
          <p:cNvSpPr>
            <a:spLocks noGrp="1"/>
          </p:cNvSpPr>
          <p:nvPr>
            <p:ph type="sldNum" sz="quarter" idx="12"/>
          </p:nvPr>
        </p:nvSpPr>
        <p:spPr>
          <a:xfrm>
            <a:off x="11008659" y="6356351"/>
            <a:ext cx="914400" cy="365125"/>
          </a:xfrm>
        </p:spPr>
        <p:txBody>
          <a:bodyPr vert="horz" lIns="91440" tIns="45720" rIns="91440" bIns="45720" rtlCol="0" anchor="ctr"/>
          <a:lstStyle>
            <a:lvl1pPr marL="0" algn="r" defTabSz="914400" rtl="0" eaLnBrk="1" latinLnBrk="0" hangingPunct="1">
              <a:defRPr sz="1100" b="1" kern="1200">
                <a:solidFill>
                  <a:schemeClr val="tx2">
                    <a:lumMod val="60000"/>
                    <a:lumOff val="40000"/>
                  </a:schemeClr>
                </a:solidFill>
                <a:latin typeface="+mn-lt"/>
                <a:ea typeface="+mn-ea"/>
                <a:cs typeface="+mn-cs"/>
              </a:defRPr>
            </a:lvl1pPr>
          </a:lstStyle>
          <a:p>
            <a:fld id="{4455D537-92BA-4154-8668-6B2B313D6FE8}" type="slidenum">
              <a:rPr lang="en-AU" smtClean="0"/>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10865225" y="268288"/>
            <a:ext cx="957431"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09600" y="914400"/>
            <a:ext cx="9855201"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5709920" y="2214562"/>
            <a:ext cx="475488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A16CAF37-01F8-004F-AD1E-FC47B93A5273}" type="datetime1">
              <a:rPr lang="en-AU" smtClean="0"/>
              <a:t>28/02/2019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455D537-92BA-4154-8668-6B2B313D6FE8}" type="slidenum">
              <a:rPr lang="en-AU" smtClean="0"/>
              <a:t>‹#›</a:t>
            </a:fld>
            <a:endParaRPr lang="en-AU"/>
          </a:p>
        </p:txBody>
      </p:sp>
      <p:sp>
        <p:nvSpPr>
          <p:cNvPr id="9" name="Content Placeholder 2"/>
          <p:cNvSpPr>
            <a:spLocks noGrp="1"/>
          </p:cNvSpPr>
          <p:nvPr>
            <p:ph sz="half" idx="13"/>
          </p:nvPr>
        </p:nvSpPr>
        <p:spPr>
          <a:xfrm>
            <a:off x="5709920" y="4224973"/>
            <a:ext cx="475488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Content Placeholder 2"/>
          <p:cNvSpPr>
            <a:spLocks noGrp="1"/>
          </p:cNvSpPr>
          <p:nvPr>
            <p:ph sz="half" idx="14"/>
          </p:nvPr>
        </p:nvSpPr>
        <p:spPr>
          <a:xfrm>
            <a:off x="609600" y="2214563"/>
            <a:ext cx="475488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10865225" y="268288"/>
            <a:ext cx="957431"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09600" y="914400"/>
            <a:ext cx="9855201"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5709920" y="2214562"/>
            <a:ext cx="475488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583CA47-77D4-8843-84F6-4CBE80AA814E}" type="datetime1">
              <a:rPr lang="en-AU" smtClean="0"/>
              <a:t>28/02/2019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455D537-92BA-4154-8668-6B2B313D6FE8}" type="slidenum">
              <a:rPr lang="en-AU" smtClean="0"/>
              <a:t>‹#›</a:t>
            </a:fld>
            <a:endParaRPr lang="en-AU"/>
          </a:p>
        </p:txBody>
      </p:sp>
      <p:sp>
        <p:nvSpPr>
          <p:cNvPr id="9" name="Content Placeholder 2"/>
          <p:cNvSpPr>
            <a:spLocks noGrp="1"/>
          </p:cNvSpPr>
          <p:nvPr>
            <p:ph sz="half" idx="13"/>
          </p:nvPr>
        </p:nvSpPr>
        <p:spPr>
          <a:xfrm>
            <a:off x="5709920" y="4224973"/>
            <a:ext cx="475488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609600" y="2214562"/>
            <a:ext cx="475488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Content Placeholder 2"/>
          <p:cNvSpPr>
            <a:spLocks noGrp="1"/>
          </p:cNvSpPr>
          <p:nvPr>
            <p:ph sz="half" idx="15"/>
          </p:nvPr>
        </p:nvSpPr>
        <p:spPr>
          <a:xfrm>
            <a:off x="609600" y="4224973"/>
            <a:ext cx="475488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10865225" y="268288"/>
            <a:ext cx="957431"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6A31A1B-07D3-2042-B397-0FD5AA7739C9}" type="datetime1">
              <a:rPr lang="en-AU" smtClean="0"/>
              <a:t>28/02/2019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455D537-92BA-4154-8668-6B2B313D6FE8}" type="slidenum">
              <a:rPr lang="en-AU" smtClean="0"/>
              <a:t>‹#›</a:t>
            </a:fld>
            <a:endParaRPr lang="en-A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10865225" y="268288"/>
            <a:ext cx="957431"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2F274E3D-6030-B242-B645-EA73E15D239D}" type="datetime1">
              <a:rPr lang="en-AU" smtClean="0"/>
              <a:t>28/02/2019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4455D537-92BA-4154-8668-6B2B313D6FE8}" type="slidenum">
              <a:rPr lang="en-AU" smtClean="0"/>
              <a:t>‹#›</a:t>
            </a:fld>
            <a:endParaRPr lang="en-A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0865225" y="268288"/>
            <a:ext cx="957431"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09599" y="995082"/>
            <a:ext cx="4754880" cy="1035424"/>
          </a:xfrm>
        </p:spPr>
        <p:txBody>
          <a:bodyPr anchor="b"/>
          <a:lstStyle>
            <a:lvl1pPr algn="l">
              <a:defRPr sz="2800" b="0"/>
            </a:lvl1pPr>
          </a:lstStyle>
          <a:p>
            <a:r>
              <a:rPr lang="en-US" smtClean="0"/>
              <a:t>Click to edit Master title style</a:t>
            </a:r>
            <a:endParaRPr/>
          </a:p>
        </p:txBody>
      </p:sp>
      <p:sp>
        <p:nvSpPr>
          <p:cNvPr id="3" name="Content Placeholder 2"/>
          <p:cNvSpPr>
            <a:spLocks noGrp="1"/>
          </p:cNvSpPr>
          <p:nvPr>
            <p:ph idx="1"/>
          </p:nvPr>
        </p:nvSpPr>
        <p:spPr>
          <a:xfrm>
            <a:off x="6349403" y="990600"/>
            <a:ext cx="4754880" cy="51355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09599" y="2057401"/>
            <a:ext cx="4754880" cy="3657601"/>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A80D3B-9393-2040-86B4-86EA0BCF0C51}" type="datetime1">
              <a:rPr lang="en-AU" smtClean="0"/>
              <a:t>28/02/2019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455D537-92BA-4154-8668-6B2B313D6FE8}" type="slidenum">
              <a:rPr lang="en-AU" smtClean="0"/>
              <a:t>‹#›</a:t>
            </a:fld>
            <a:endParaRPr lang="en-A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Rectangle 7"/>
          <p:cNvSpPr/>
          <p:nvPr/>
        </p:nvSpPr>
        <p:spPr>
          <a:xfrm>
            <a:off x="6329081" y="268288"/>
            <a:ext cx="5486400"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09599" y="995082"/>
            <a:ext cx="4754880" cy="1035424"/>
          </a:xfrm>
        </p:spPr>
        <p:txBody>
          <a:bodyPr anchor="b"/>
          <a:lstStyle>
            <a:lvl1pPr algn="l">
              <a:defRPr sz="2800" b="0"/>
            </a:lvl1pPr>
          </a:lstStyle>
          <a:p>
            <a:r>
              <a:rPr lang="en-US" smtClean="0"/>
              <a:t>Click to edit Master title style</a:t>
            </a:r>
            <a:endParaRPr/>
          </a:p>
        </p:txBody>
      </p:sp>
      <p:sp>
        <p:nvSpPr>
          <p:cNvPr id="4" name="Text Placeholder 3"/>
          <p:cNvSpPr>
            <a:spLocks noGrp="1"/>
          </p:cNvSpPr>
          <p:nvPr>
            <p:ph type="body" sz="half" idx="2"/>
          </p:nvPr>
        </p:nvSpPr>
        <p:spPr>
          <a:xfrm>
            <a:off x="609599" y="2057401"/>
            <a:ext cx="4754880" cy="3657601"/>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215153" y="6124015"/>
            <a:ext cx="2336800" cy="365125"/>
          </a:xfrm>
        </p:spPr>
        <p:txBody>
          <a:bodyPr/>
          <a:lstStyle>
            <a:lvl1pPr algn="l">
              <a:defRPr/>
            </a:lvl1pPr>
          </a:lstStyle>
          <a:p>
            <a:fld id="{FAD61342-B0D8-3F44-882E-B9F9A32709EF}" type="datetime1">
              <a:rPr lang="en-AU" smtClean="0"/>
              <a:t>28/02/2019</a:t>
            </a:fld>
            <a:endParaRPr lang="en-AU"/>
          </a:p>
        </p:txBody>
      </p:sp>
      <p:sp>
        <p:nvSpPr>
          <p:cNvPr id="6" name="Footer Placeholder 5"/>
          <p:cNvSpPr>
            <a:spLocks noGrp="1"/>
          </p:cNvSpPr>
          <p:nvPr>
            <p:ph type="ftr" sz="quarter" idx="11"/>
          </p:nvPr>
        </p:nvSpPr>
        <p:spPr>
          <a:xfrm>
            <a:off x="233083" y="6356351"/>
            <a:ext cx="5151717" cy="365125"/>
          </a:xfrm>
        </p:spPr>
        <p:txBody>
          <a:bodyPr/>
          <a:lstStyle/>
          <a:p>
            <a:endParaRPr lang="en-US"/>
          </a:p>
        </p:txBody>
      </p:sp>
      <p:sp>
        <p:nvSpPr>
          <p:cNvPr id="7" name="Slide Number Placeholder 6"/>
          <p:cNvSpPr>
            <a:spLocks noGrp="1"/>
          </p:cNvSpPr>
          <p:nvPr>
            <p:ph type="sldNum" sz="quarter" idx="12"/>
          </p:nvPr>
        </p:nvSpPr>
        <p:spPr/>
        <p:txBody>
          <a:bodyPr/>
          <a:lstStyle/>
          <a:p>
            <a:fld id="{4455D537-92BA-4154-8668-6B2B313D6FE8}" type="slidenum">
              <a:rPr lang="en-AU" smtClean="0"/>
              <a:t>‹#›</a:t>
            </a:fld>
            <a:endParaRPr lang="en-AU"/>
          </a:p>
        </p:txBody>
      </p:sp>
      <p:sp>
        <p:nvSpPr>
          <p:cNvPr id="10" name="Picture Placeholder 9"/>
          <p:cNvSpPr>
            <a:spLocks noGrp="1"/>
          </p:cNvSpPr>
          <p:nvPr>
            <p:ph type="pic" sz="quarter" idx="13"/>
          </p:nvPr>
        </p:nvSpPr>
        <p:spPr>
          <a:xfrm>
            <a:off x="6347011" y="990600"/>
            <a:ext cx="5462016" cy="5611813"/>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8" name="Rectangle 7"/>
          <p:cNvSpPr/>
          <p:nvPr/>
        </p:nvSpPr>
        <p:spPr>
          <a:xfrm>
            <a:off x="9622367" y="268288"/>
            <a:ext cx="2185943"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11717" y="4267200"/>
            <a:ext cx="8636000" cy="566738"/>
          </a:xfrm>
        </p:spPr>
        <p:txBody>
          <a:bodyPr anchor="b"/>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359832" y="268288"/>
            <a:ext cx="9144000"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11717" y="4840942"/>
            <a:ext cx="8633883" cy="1304271"/>
          </a:xfrm>
        </p:spPr>
        <p:txBody>
          <a:bodyPr>
            <a:normAutofit/>
          </a:bodyPr>
          <a:lstStyle>
            <a:lvl1pPr marL="0" indent="0">
              <a:spcBef>
                <a:spcPts val="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A15A0C-D33E-F643-9702-DFCF7CFA67FE}" type="datetime1">
              <a:rPr lang="en-AU" smtClean="0"/>
              <a:t>28/02/2019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455D537-92BA-4154-8668-6B2B313D6FE8}" type="slidenum">
              <a:rPr lang="en-AU" smtClean="0"/>
              <a:t>‹#›</a:t>
            </a:fld>
            <a:endParaRPr lang="en-A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4 Pictures with Caption">
    <p:spTree>
      <p:nvGrpSpPr>
        <p:cNvPr id="1" name=""/>
        <p:cNvGrpSpPr/>
        <p:nvPr/>
      </p:nvGrpSpPr>
      <p:grpSpPr>
        <a:xfrm>
          <a:off x="0" y="0"/>
          <a:ext cx="0" cy="0"/>
          <a:chOff x="0" y="0"/>
          <a:chExt cx="0" cy="0"/>
        </a:xfrm>
      </p:grpSpPr>
      <p:sp>
        <p:nvSpPr>
          <p:cNvPr id="8" name="Rectangle 7"/>
          <p:cNvSpPr/>
          <p:nvPr/>
        </p:nvSpPr>
        <p:spPr>
          <a:xfrm>
            <a:off x="10847295" y="268288"/>
            <a:ext cx="961015"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11717" y="4267200"/>
            <a:ext cx="8636000" cy="566738"/>
          </a:xfrm>
        </p:spPr>
        <p:txBody>
          <a:bodyPr anchor="b"/>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359832" y="268288"/>
            <a:ext cx="4008968"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11717" y="4840942"/>
            <a:ext cx="8633883" cy="1304271"/>
          </a:xfrm>
        </p:spPr>
        <p:txBody>
          <a:bodyPr>
            <a:normAutofit/>
          </a:bodyPr>
          <a:lstStyle>
            <a:lvl1pPr marL="0" indent="0">
              <a:spcBef>
                <a:spcPts val="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F2301A-EAF7-5346-8FB9-8903DB77DEFA}" type="datetime1">
              <a:rPr lang="en-AU" smtClean="0"/>
              <a:t>28/02/2019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455D537-92BA-4154-8668-6B2B313D6FE8}" type="slidenum">
              <a:rPr lang="en-AU" smtClean="0"/>
              <a:t>‹#›</a:t>
            </a:fld>
            <a:endParaRPr lang="en-AU"/>
          </a:p>
        </p:txBody>
      </p:sp>
      <p:sp>
        <p:nvSpPr>
          <p:cNvPr id="10" name="Picture Placeholder 2"/>
          <p:cNvSpPr>
            <a:spLocks noGrp="1"/>
          </p:cNvSpPr>
          <p:nvPr>
            <p:ph type="pic" idx="13"/>
          </p:nvPr>
        </p:nvSpPr>
        <p:spPr>
          <a:xfrm>
            <a:off x="4470400" y="268289"/>
            <a:ext cx="6269317"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1" name="Picture Placeholder 2"/>
          <p:cNvSpPr>
            <a:spLocks noGrp="1"/>
          </p:cNvSpPr>
          <p:nvPr>
            <p:ph type="pic" idx="14"/>
          </p:nvPr>
        </p:nvSpPr>
        <p:spPr>
          <a:xfrm>
            <a:off x="4470400" y="2131936"/>
            <a:ext cx="3072384"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2" name="Picture Placeholder 2"/>
          <p:cNvSpPr>
            <a:spLocks noGrp="1"/>
          </p:cNvSpPr>
          <p:nvPr>
            <p:ph type="pic" idx="15"/>
          </p:nvPr>
        </p:nvSpPr>
        <p:spPr>
          <a:xfrm>
            <a:off x="7667333" y="2131936"/>
            <a:ext cx="3072384"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9616141" y="268288"/>
            <a:ext cx="219456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BC2FCF3-E208-2F49-8C66-E8C1C381A376}" type="datetime1">
              <a:rPr lang="en-AU" smtClean="0"/>
              <a:t>28/02/2019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455D537-92BA-4154-8668-6B2B313D6FE8}" type="slidenum">
              <a:rPr lang="en-AU" smtClean="0"/>
              <a:t>‹#›</a:t>
            </a:fld>
            <a:endParaRPr lang="en-AU"/>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865225" y="268288"/>
            <a:ext cx="957431"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1035425"/>
            <a:ext cx="1763060" cy="5090739"/>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609600" y="1035425"/>
            <a:ext cx="8026400" cy="5109789"/>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39BB63F-C118-5649-AE47-0D491E1D023C}" type="datetime1">
              <a:rPr lang="en-AU" smtClean="0"/>
              <a:t>28/02/2019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455D537-92BA-4154-8668-6B2B313D6FE8}" type="slidenum">
              <a:rPr lang="en-AU" smtClean="0"/>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9616141" y="268288"/>
            <a:ext cx="219456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00462" y="768217"/>
            <a:ext cx="8677836" cy="1143000"/>
          </a:xfrm>
        </p:spPr>
        <p:txBody>
          <a:bodyPr/>
          <a:lstStyle/>
          <a:p>
            <a:r>
              <a:rPr lang="en-US" smtClean="0"/>
              <a:t>Click to edit Master title style</a:t>
            </a:r>
            <a:endParaRPr/>
          </a:p>
        </p:txBody>
      </p:sp>
      <p:sp>
        <p:nvSpPr>
          <p:cNvPr id="3" name="Content Placeholder 2"/>
          <p:cNvSpPr>
            <a:spLocks noGrp="1"/>
          </p:cNvSpPr>
          <p:nvPr>
            <p:ph idx="1"/>
          </p:nvPr>
        </p:nvSpPr>
        <p:spPr>
          <a:xfrm>
            <a:off x="609598" y="2209801"/>
            <a:ext cx="11158679" cy="4213079"/>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Slide Number Placeholder 5"/>
          <p:cNvSpPr>
            <a:spLocks noGrp="1"/>
          </p:cNvSpPr>
          <p:nvPr>
            <p:ph type="sldNum" sz="quarter" idx="12"/>
          </p:nvPr>
        </p:nvSpPr>
        <p:spPr/>
        <p:txBody>
          <a:bodyPr/>
          <a:lstStyle/>
          <a:p>
            <a:fld id="{4455D537-92BA-4154-8668-6B2B313D6FE8}" type="slidenum">
              <a:rPr lang="en-AU" smtClean="0"/>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7" name="Rectangle 6"/>
          <p:cNvSpPr/>
          <p:nvPr/>
        </p:nvSpPr>
        <p:spPr>
          <a:xfrm>
            <a:off x="4249271" y="268288"/>
            <a:ext cx="7559040" cy="2560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4267200" y="4171950"/>
            <a:ext cx="7277225" cy="1085850"/>
          </a:xfrm>
        </p:spPr>
        <p:txBody>
          <a:bodyPr>
            <a:normAutofit/>
          </a:bodyPr>
          <a:lstStyle>
            <a:lvl1pPr>
              <a:defRPr sz="4600"/>
            </a:lvl1pPr>
          </a:lstStyle>
          <a:p>
            <a:r>
              <a:rPr lang="en-US" smtClean="0"/>
              <a:t>Click to edit Master title style</a:t>
            </a:r>
            <a:endParaRPr/>
          </a:p>
        </p:txBody>
      </p:sp>
      <p:sp>
        <p:nvSpPr>
          <p:cNvPr id="3" name="Subtitle 2"/>
          <p:cNvSpPr>
            <a:spLocks noGrp="1"/>
          </p:cNvSpPr>
          <p:nvPr>
            <p:ph type="subTitle" idx="1"/>
          </p:nvPr>
        </p:nvSpPr>
        <p:spPr>
          <a:xfrm>
            <a:off x="4267201" y="5257800"/>
            <a:ext cx="7277224" cy="618565"/>
          </a:xfrm>
        </p:spPr>
        <p:txBody>
          <a:bodyPr>
            <a:normAutofit/>
          </a:bodyPr>
          <a:lstStyle>
            <a:lvl1pPr marL="0" indent="0" algn="l">
              <a:spcBef>
                <a:spcPct val="0"/>
              </a:spcBef>
              <a:buNone/>
              <a:defRPr sz="1600">
                <a:solidFill>
                  <a:schemeClr val="tx2"/>
                </a:solidFill>
              </a:defRPr>
            </a:lvl1pPr>
            <a:lvl2pPr marL="457200" indent="0" algn="ctr">
              <a:spcBef>
                <a:spcPct val="0"/>
              </a:spcBef>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368801" y="389966"/>
            <a:ext cx="7333129" cy="365125"/>
          </a:xfrm>
        </p:spPr>
        <p:txBody>
          <a:bodyPr/>
          <a:lstStyle>
            <a:lvl1pPr>
              <a:defRPr sz="2200" b="0" baseline="0">
                <a:solidFill>
                  <a:schemeClr val="bg1"/>
                </a:solidFill>
              </a:defRPr>
            </a:lvl1pPr>
          </a:lstStyle>
          <a:p>
            <a:fld id="{FA4D06A3-D5A4-E040-9C8C-D875D61E4CEC}" type="datetime1">
              <a:rPr lang="en-AU" smtClean="0"/>
              <a:t>28/02/2019</a:t>
            </a:fld>
            <a:endParaRPr lang="en-AU"/>
          </a:p>
        </p:txBody>
      </p:sp>
      <p:sp>
        <p:nvSpPr>
          <p:cNvPr id="5" name="Footer Placeholder 4"/>
          <p:cNvSpPr>
            <a:spLocks noGrp="1"/>
          </p:cNvSpPr>
          <p:nvPr>
            <p:ph type="ftr" sz="quarter" idx="11"/>
          </p:nvPr>
        </p:nvSpPr>
        <p:spPr>
          <a:xfrm>
            <a:off x="4285130" y="6356351"/>
            <a:ext cx="6312149" cy="365125"/>
          </a:xfrm>
        </p:spPr>
        <p:txBody>
          <a:bodyPr/>
          <a:lstStyle/>
          <a:p>
            <a:endParaRPr lang="en-AU"/>
          </a:p>
        </p:txBody>
      </p:sp>
      <p:sp>
        <p:nvSpPr>
          <p:cNvPr id="6" name="Slide Number Placeholder 5"/>
          <p:cNvSpPr>
            <a:spLocks noGrp="1"/>
          </p:cNvSpPr>
          <p:nvPr>
            <p:ph type="sldNum" sz="quarter" idx="12"/>
          </p:nvPr>
        </p:nvSpPr>
        <p:spPr>
          <a:xfrm>
            <a:off x="11020612" y="6356351"/>
            <a:ext cx="914400" cy="365125"/>
          </a:xfrm>
        </p:spPr>
        <p:txBody>
          <a:bodyPr vert="horz" lIns="91440" tIns="45720" rIns="91440" bIns="45720" rtlCol="0" anchor="ctr"/>
          <a:lstStyle>
            <a:lvl1pPr marL="0" algn="r" defTabSz="914400" rtl="0" eaLnBrk="1" latinLnBrk="0" hangingPunct="1">
              <a:defRPr sz="1100" b="1" kern="1200">
                <a:solidFill>
                  <a:schemeClr val="tx2">
                    <a:lumMod val="60000"/>
                    <a:lumOff val="40000"/>
                  </a:schemeClr>
                </a:solidFill>
                <a:latin typeface="+mn-lt"/>
                <a:ea typeface="+mn-ea"/>
                <a:cs typeface="+mn-cs"/>
              </a:defRPr>
            </a:lvl1pPr>
          </a:lstStyle>
          <a:p>
            <a:fld id="{4455D537-92BA-4154-8668-6B2B313D6FE8}" type="slidenum">
              <a:rPr lang="en-AU" smtClean="0"/>
              <a:t>‹#›</a:t>
            </a:fld>
            <a:endParaRPr lang="en-AU"/>
          </a:p>
        </p:txBody>
      </p:sp>
      <p:sp>
        <p:nvSpPr>
          <p:cNvPr id="9" name="Picture Placeholder 8"/>
          <p:cNvSpPr>
            <a:spLocks noGrp="1"/>
          </p:cNvSpPr>
          <p:nvPr>
            <p:ph type="pic" sz="quarter" idx="13"/>
          </p:nvPr>
        </p:nvSpPr>
        <p:spPr>
          <a:xfrm>
            <a:off x="4267201" y="2877671"/>
            <a:ext cx="7529156" cy="1280160"/>
          </a:xfrm>
        </p:spPr>
        <p:txBody>
          <a:bodyPr/>
          <a:lstStyle>
            <a:lvl1pPr>
              <a:buNone/>
              <a:defRPr/>
            </a:lvl1pPr>
          </a:lstStyle>
          <a:p>
            <a:r>
              <a:rPr lang="en-US" smtClean="0"/>
              <a:t>Drag picture to placeholder or click icon to add</a:t>
            </a:r>
            <a:endParaRPr/>
          </a:p>
        </p:txBody>
      </p:sp>
      <p:sp>
        <p:nvSpPr>
          <p:cNvPr id="10" name="Rectangle 9"/>
          <p:cNvSpPr/>
          <p:nvPr/>
        </p:nvSpPr>
        <p:spPr>
          <a:xfrm>
            <a:off x="358587" y="268289"/>
            <a:ext cx="243840" cy="3886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Content, and Picture">
    <p:spTree>
      <p:nvGrpSpPr>
        <p:cNvPr id="1" name=""/>
        <p:cNvGrpSpPr/>
        <p:nvPr/>
      </p:nvGrpSpPr>
      <p:grpSpPr>
        <a:xfrm>
          <a:off x="0" y="0"/>
          <a:ext cx="0" cy="0"/>
          <a:chOff x="0" y="0"/>
          <a:chExt cx="0" cy="0"/>
        </a:xfrm>
      </p:grpSpPr>
      <p:sp>
        <p:nvSpPr>
          <p:cNvPr id="7" name="Rectangle 6"/>
          <p:cNvSpPr/>
          <p:nvPr/>
        </p:nvSpPr>
        <p:spPr>
          <a:xfrm>
            <a:off x="359833" y="268288"/>
            <a:ext cx="219456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904565" y="914400"/>
            <a:ext cx="8677836" cy="1143000"/>
          </a:xfrm>
        </p:spPr>
        <p:txBody>
          <a:bodyPr/>
          <a:lstStyle/>
          <a:p>
            <a:r>
              <a:rPr lang="en-US" smtClean="0"/>
              <a:t>Click to edit Master title style</a:t>
            </a:r>
            <a:endParaRPr/>
          </a:p>
        </p:txBody>
      </p:sp>
      <p:sp>
        <p:nvSpPr>
          <p:cNvPr id="3" name="Content Placeholder 2"/>
          <p:cNvSpPr>
            <a:spLocks noGrp="1"/>
          </p:cNvSpPr>
          <p:nvPr>
            <p:ph idx="1"/>
          </p:nvPr>
        </p:nvSpPr>
        <p:spPr>
          <a:xfrm>
            <a:off x="2904565" y="2209801"/>
            <a:ext cx="8677836" cy="3916363"/>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a:xfrm>
            <a:off x="9616141" y="6356351"/>
            <a:ext cx="2336800" cy="365125"/>
          </a:xfrm>
        </p:spPr>
        <p:txBody>
          <a:bodyPr/>
          <a:lstStyle/>
          <a:p>
            <a:fld id="{85BCF056-3122-EA4C-AFEE-65026E09CA80}" type="datetime1">
              <a:rPr lang="en-AU" smtClean="0"/>
              <a:t>28/02/2019</a:t>
            </a:fld>
            <a:endParaRPr lang="en-AU"/>
          </a:p>
        </p:txBody>
      </p:sp>
      <p:sp>
        <p:nvSpPr>
          <p:cNvPr id="5" name="Footer Placeholder 4"/>
          <p:cNvSpPr>
            <a:spLocks noGrp="1"/>
          </p:cNvSpPr>
          <p:nvPr>
            <p:ph type="ftr" sz="quarter" idx="11"/>
          </p:nvPr>
        </p:nvSpPr>
        <p:spPr>
          <a:xfrm>
            <a:off x="2904564" y="6356351"/>
            <a:ext cx="6569136" cy="365125"/>
          </a:xfrm>
        </p:spPr>
        <p:txBody>
          <a:bodyPr/>
          <a:lstStyle/>
          <a:p>
            <a:endParaRPr lang="en-AU"/>
          </a:p>
        </p:txBody>
      </p:sp>
      <p:sp>
        <p:nvSpPr>
          <p:cNvPr id="6" name="Slide Number Placeholder 5"/>
          <p:cNvSpPr>
            <a:spLocks noGrp="1"/>
          </p:cNvSpPr>
          <p:nvPr>
            <p:ph type="sldNum" sz="quarter" idx="12"/>
          </p:nvPr>
        </p:nvSpPr>
        <p:spPr>
          <a:xfrm>
            <a:off x="442259" y="361017"/>
            <a:ext cx="675341" cy="365125"/>
          </a:xfrm>
        </p:spPr>
        <p:txBody>
          <a:bodyPr/>
          <a:lstStyle/>
          <a:p>
            <a:fld id="{4455D537-92BA-4154-8668-6B2B313D6FE8}" type="slidenum">
              <a:rPr lang="en-AU" smtClean="0"/>
              <a:t>‹#›</a:t>
            </a:fld>
            <a:endParaRPr lang="en-AU"/>
          </a:p>
        </p:txBody>
      </p:sp>
      <p:sp>
        <p:nvSpPr>
          <p:cNvPr id="9" name="Picture Placeholder 8"/>
          <p:cNvSpPr>
            <a:spLocks noGrp="1"/>
          </p:cNvSpPr>
          <p:nvPr>
            <p:ph type="pic" sz="quarter" idx="13"/>
          </p:nvPr>
        </p:nvSpPr>
        <p:spPr>
          <a:xfrm>
            <a:off x="359833" y="1976718"/>
            <a:ext cx="2194560" cy="4625788"/>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10345270" y="268288"/>
            <a:ext cx="1465431" cy="635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946401" y="3429000"/>
            <a:ext cx="6621928" cy="1398494"/>
          </a:xfrm>
        </p:spPr>
        <p:txBody>
          <a:bodyPr anchor="b" anchorCtr="0"/>
          <a:lstStyle>
            <a:lvl1pPr algn="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2946401" y="4824414"/>
            <a:ext cx="6621928" cy="1320800"/>
          </a:xfrm>
        </p:spPr>
        <p:txBody>
          <a:bodyPr anchor="t" anchorCtr="0">
            <a:normAutofit/>
          </a:bodyPr>
          <a:lstStyle>
            <a:lvl1pPr marL="0" indent="0" algn="r">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416800" y="6356351"/>
            <a:ext cx="2163483" cy="365125"/>
          </a:xfrm>
        </p:spPr>
        <p:txBody>
          <a:bodyPr/>
          <a:lstStyle/>
          <a:p>
            <a:fld id="{7160D5E3-BA37-3648-8037-3BDFF0F65B84}" type="datetime1">
              <a:rPr lang="en-AU" smtClean="0"/>
              <a:t>28/02/2019</a:t>
            </a:fld>
            <a:endParaRPr lang="en-AU"/>
          </a:p>
        </p:txBody>
      </p:sp>
      <p:sp>
        <p:nvSpPr>
          <p:cNvPr id="5" name="Footer Placeholder 4"/>
          <p:cNvSpPr>
            <a:spLocks noGrp="1"/>
          </p:cNvSpPr>
          <p:nvPr>
            <p:ph type="ftr" sz="quarter" idx="11"/>
          </p:nvPr>
        </p:nvSpPr>
        <p:spPr>
          <a:xfrm>
            <a:off x="233083" y="6356351"/>
            <a:ext cx="7082117" cy="365125"/>
          </a:xfrm>
        </p:spPr>
        <p:txBody>
          <a:bodyPr/>
          <a:lstStyle/>
          <a:p>
            <a:endParaRPr lang="en-AU"/>
          </a:p>
        </p:txBody>
      </p:sp>
      <p:sp>
        <p:nvSpPr>
          <p:cNvPr id="6" name="Slide Number Placeholder 5"/>
          <p:cNvSpPr>
            <a:spLocks noGrp="1"/>
          </p:cNvSpPr>
          <p:nvPr>
            <p:ph type="sldNum" sz="quarter" idx="12"/>
          </p:nvPr>
        </p:nvSpPr>
        <p:spPr/>
        <p:txBody>
          <a:bodyPr/>
          <a:lstStyle/>
          <a:p>
            <a:fld id="{4455D537-92BA-4154-8668-6B2B313D6FE8}" type="slidenum">
              <a:rPr lang="en-AU" smtClean="0"/>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7" name="Rectangle 6"/>
          <p:cNvSpPr/>
          <p:nvPr/>
        </p:nvSpPr>
        <p:spPr>
          <a:xfrm>
            <a:off x="359833" y="4773706"/>
            <a:ext cx="3962400" cy="18445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60472" y="3429001"/>
            <a:ext cx="6621928" cy="1398494"/>
          </a:xfrm>
        </p:spPr>
        <p:txBody>
          <a:bodyPr anchor="b" anchorCtr="0"/>
          <a:lstStyle>
            <a:lvl1pPr algn="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4960472" y="4824414"/>
            <a:ext cx="6621928" cy="1320800"/>
          </a:xfrm>
        </p:spPr>
        <p:txBody>
          <a:bodyPr anchor="t" anchorCtr="0">
            <a:normAutofit/>
          </a:bodyPr>
          <a:lstStyle>
            <a:lvl1pPr marL="0" indent="0" algn="r">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a:xfrm>
            <a:off x="468283" y="6104966"/>
            <a:ext cx="675341" cy="365125"/>
          </a:xfrm>
        </p:spPr>
        <p:txBody>
          <a:bodyPr/>
          <a:lstStyle/>
          <a:p>
            <a:fld id="{4455D537-92BA-4154-8668-6B2B313D6FE8}" type="slidenum">
              <a:rPr lang="en-AU" smtClean="0"/>
              <a:t>‹#›</a:t>
            </a:fld>
            <a:endParaRPr lang="en-AU"/>
          </a:p>
        </p:txBody>
      </p:sp>
      <p:sp>
        <p:nvSpPr>
          <p:cNvPr id="9" name="Picture Placeholder 8"/>
          <p:cNvSpPr>
            <a:spLocks noGrp="1"/>
          </p:cNvSpPr>
          <p:nvPr>
            <p:ph type="pic" sz="quarter" idx="13"/>
          </p:nvPr>
        </p:nvSpPr>
        <p:spPr>
          <a:xfrm>
            <a:off x="359832" y="268288"/>
            <a:ext cx="3962400" cy="4438650"/>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10865225" y="268288"/>
            <a:ext cx="957431"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09600" y="914400"/>
            <a:ext cx="9855201"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609600" y="2214563"/>
            <a:ext cx="475488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5709920" y="2214563"/>
            <a:ext cx="475488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3E45DCA-5A6D-B642-AD7D-8D51FD2A38BA}" type="datetime1">
              <a:rPr lang="en-AU" smtClean="0"/>
              <a:t>28/02/2019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455D537-92BA-4154-8668-6B2B313D6FE8}" type="slidenum">
              <a:rPr lang="en-AU" smtClean="0"/>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10865225" y="268288"/>
            <a:ext cx="957431"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09599" y="914400"/>
            <a:ext cx="9851136" cy="11430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09600" y="2054132"/>
            <a:ext cx="475488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689412"/>
            <a:ext cx="475488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5705855" y="2054132"/>
            <a:ext cx="475488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705855" y="2689412"/>
            <a:ext cx="475488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6944E843-DC03-834B-B999-E95DC2362879}" type="datetime1">
              <a:rPr lang="en-AU" smtClean="0"/>
              <a:t>28/02/2019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455D537-92BA-4154-8668-6B2B313D6FE8}" type="slidenum">
              <a:rPr lang="en-AU" smtClean="0"/>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8" name="Rectangle 7"/>
          <p:cNvSpPr/>
          <p:nvPr/>
        </p:nvSpPr>
        <p:spPr>
          <a:xfrm>
            <a:off x="10865225" y="268288"/>
            <a:ext cx="957431"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09600" y="914400"/>
            <a:ext cx="9855201"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609599" y="2214562"/>
            <a:ext cx="9861551"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33790FAC-D7C9-E444-B6FB-845C4D0BDF5C}" type="datetime1">
              <a:rPr lang="en-AU" smtClean="0"/>
              <a:t>28/02/2019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455D537-92BA-4154-8668-6B2B313D6FE8}" type="slidenum">
              <a:rPr lang="en-AU" smtClean="0"/>
              <a:t>‹#›</a:t>
            </a:fld>
            <a:endParaRPr lang="en-AU"/>
          </a:p>
        </p:txBody>
      </p:sp>
      <p:sp>
        <p:nvSpPr>
          <p:cNvPr id="9" name="Content Placeholder 2"/>
          <p:cNvSpPr>
            <a:spLocks noGrp="1"/>
          </p:cNvSpPr>
          <p:nvPr>
            <p:ph sz="half" idx="13"/>
          </p:nvPr>
        </p:nvSpPr>
        <p:spPr>
          <a:xfrm>
            <a:off x="609599" y="4224973"/>
            <a:ext cx="9861551"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99" y="914400"/>
            <a:ext cx="8677836" cy="1143000"/>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609599" y="2209801"/>
            <a:ext cx="8677836" cy="3916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2"/>
          </p:nvPr>
        </p:nvSpPr>
        <p:spPr>
          <a:xfrm>
            <a:off x="9598212" y="6356351"/>
            <a:ext cx="2336800" cy="365125"/>
          </a:xfrm>
          <a:prstGeom prst="rect">
            <a:avLst/>
          </a:prstGeom>
        </p:spPr>
        <p:txBody>
          <a:bodyPr vert="horz" lIns="91440" tIns="45720" rIns="91440" bIns="45720" rtlCol="0" anchor="ctr"/>
          <a:lstStyle>
            <a:lvl1pPr algn="r">
              <a:defRPr sz="1100" b="1">
                <a:solidFill>
                  <a:schemeClr val="tx2">
                    <a:lumMod val="60000"/>
                    <a:lumOff val="40000"/>
                  </a:schemeClr>
                </a:solidFill>
              </a:defRPr>
            </a:lvl1pPr>
          </a:lstStyle>
          <a:p>
            <a:fld id="{A774C6F2-2D3A-E240-A766-87CB4F61A915}" type="datetime1">
              <a:rPr lang="en-AU" smtClean="0"/>
              <a:t>28/02/2019</a:t>
            </a:fld>
            <a:endParaRPr lang="en-AU"/>
          </a:p>
        </p:txBody>
      </p:sp>
      <p:sp>
        <p:nvSpPr>
          <p:cNvPr id="5" name="Footer Placeholder 4"/>
          <p:cNvSpPr>
            <a:spLocks noGrp="1"/>
          </p:cNvSpPr>
          <p:nvPr>
            <p:ph type="ftr" sz="quarter" idx="3"/>
          </p:nvPr>
        </p:nvSpPr>
        <p:spPr>
          <a:xfrm>
            <a:off x="233083" y="6356351"/>
            <a:ext cx="8009467" cy="365125"/>
          </a:xfrm>
          <a:prstGeom prst="rect">
            <a:avLst/>
          </a:prstGeom>
        </p:spPr>
        <p:txBody>
          <a:bodyPr vert="horz" lIns="91440" tIns="45720" rIns="91440" bIns="45720" rtlCol="0" anchor="ctr"/>
          <a:lstStyle>
            <a:lvl1pPr algn="l">
              <a:defRPr sz="1100" b="1">
                <a:solidFill>
                  <a:schemeClr val="tx2">
                    <a:lumMod val="60000"/>
                    <a:lumOff val="40000"/>
                  </a:schemeClr>
                </a:solidFill>
              </a:defRPr>
            </a:lvl1pPr>
          </a:lstStyle>
          <a:p>
            <a:endParaRPr lang="en-AU"/>
          </a:p>
        </p:txBody>
      </p:sp>
      <p:sp>
        <p:nvSpPr>
          <p:cNvPr id="6" name="Slide Number Placeholder 5"/>
          <p:cNvSpPr>
            <a:spLocks noGrp="1"/>
          </p:cNvSpPr>
          <p:nvPr>
            <p:ph type="sldNum" sz="quarter" idx="4"/>
          </p:nvPr>
        </p:nvSpPr>
        <p:spPr>
          <a:xfrm>
            <a:off x="11008659" y="361017"/>
            <a:ext cx="675341" cy="365125"/>
          </a:xfrm>
          <a:prstGeom prst="rect">
            <a:avLst/>
          </a:prstGeom>
        </p:spPr>
        <p:txBody>
          <a:bodyPr vert="horz" lIns="91440" tIns="45720" rIns="91440" bIns="45720" rtlCol="0" anchor="ctr"/>
          <a:lstStyle>
            <a:lvl1pPr algn="r">
              <a:defRPr sz="2200" b="1">
                <a:solidFill>
                  <a:schemeClr val="bg1"/>
                </a:solidFill>
              </a:defRPr>
            </a:lvl1pPr>
          </a:lstStyle>
          <a:p>
            <a:fld id="{4455D537-92BA-4154-8668-6B2B313D6FE8}" type="slidenum">
              <a:rPr lang="en-AU" smtClean="0"/>
              <a:t>‹#›</a:t>
            </a:fld>
            <a:endParaRPr lang="en-AU"/>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 id="2147483721" r:id="rId19"/>
  </p:sldLayoutIdLst>
  <p:hf hdr="0" ftr="0" dt="0"/>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hatis.techtarget.com/definition/copyleft" TargetMode="External"/><Relationship Id="rId2" Type="http://schemas.openxmlformats.org/officeDocument/2006/relationships/hyperlink" Target="https://searchdatacenter.techtarget.com/definition/GNU-General-Public-License-GNU-GPL-or-simply-GPL" TargetMode="External"/><Relationship Id="rId1" Type="http://schemas.openxmlformats.org/officeDocument/2006/relationships/slideLayout" Target="../slideLayouts/slideLayout2.xml"/><Relationship Id="rId4" Type="http://schemas.openxmlformats.org/officeDocument/2006/relationships/hyperlink" Target="https://whatis.techtarget.com/definition/BSD-license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copyright.com.au/about-copyright/" TargetMode="External"/><Relationship Id="rId2" Type="http://schemas.openxmlformats.org/officeDocument/2006/relationships/hyperlink" Target="http://www.copyright.org.a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ipaustralia.gov.au/"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opyrightalliance.org/ca_faq_post/difference-copyright-patent-trademark/"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www.wipo.int/copyright/en/activities/software.html" TargetMode="External"/><Relationship Id="rId2" Type="http://schemas.openxmlformats.org/officeDocument/2006/relationships/hyperlink" Target="https://www.ipaustralia.gov.au/patents" TargetMode="External"/><Relationship Id="rId1" Type="http://schemas.openxmlformats.org/officeDocument/2006/relationships/slideLayout" Target="../slideLayouts/slideLayout2.xml"/><Relationship Id="rId4" Type="http://schemas.openxmlformats.org/officeDocument/2006/relationships/hyperlink" Target="https://en.wikipedia.org/wiki/Software_copyrigh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1392" y="4208929"/>
            <a:ext cx="10184432" cy="1048684"/>
          </a:xfrm>
        </p:spPr>
        <p:txBody>
          <a:bodyPr>
            <a:normAutofit/>
          </a:bodyPr>
          <a:lstStyle/>
          <a:p>
            <a:pPr algn="r"/>
            <a:r>
              <a:rPr lang="en-AU" dirty="0" smtClean="0"/>
              <a:t>Copyright and Intellectual Property</a:t>
            </a:r>
            <a:endParaRPr lang="en-AU" dirty="0"/>
          </a:p>
        </p:txBody>
      </p:sp>
    </p:spTree>
    <p:extLst>
      <p:ext uri="{BB962C8B-B14F-4D97-AF65-F5344CB8AC3E}">
        <p14:creationId xmlns:p14="http://schemas.microsoft.com/office/powerpoint/2010/main" val="1345452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Copyright </a:t>
            </a:r>
            <a:r>
              <a:rPr lang="en-US" dirty="0" smtClean="0"/>
              <a:t>NOT Protect</a:t>
            </a:r>
            <a:r>
              <a:rPr lang="en-US" dirty="0"/>
              <a:t>?</a:t>
            </a:r>
          </a:p>
        </p:txBody>
      </p:sp>
      <p:sp>
        <p:nvSpPr>
          <p:cNvPr id="3" name="Content Placeholder 2"/>
          <p:cNvSpPr>
            <a:spLocks noGrp="1"/>
          </p:cNvSpPr>
          <p:nvPr>
            <p:ph idx="1"/>
          </p:nvPr>
        </p:nvSpPr>
        <p:spPr/>
        <p:txBody>
          <a:bodyPr/>
          <a:lstStyle/>
          <a:p>
            <a:r>
              <a:rPr lang="en-US" sz="2400" dirty="0"/>
              <a:t>Ideas, concepts, styles techniques and information</a:t>
            </a:r>
          </a:p>
          <a:p>
            <a:r>
              <a:rPr lang="en-US" sz="2400" dirty="0"/>
              <a:t>Names, titles and slogans</a:t>
            </a:r>
          </a:p>
          <a:p>
            <a:r>
              <a:rPr lang="en-US" sz="2400" dirty="0"/>
              <a:t>People</a:t>
            </a:r>
          </a:p>
          <a:p>
            <a:r>
              <a:rPr lang="en-US" sz="2400" dirty="0"/>
              <a:t>Promotional </a:t>
            </a:r>
            <a:r>
              <a:rPr lang="en-US" sz="2400" dirty="0" smtClean="0"/>
              <a:t>campaigns</a:t>
            </a:r>
            <a:endParaRPr lang="en-US" sz="2400" dirty="0"/>
          </a:p>
          <a:p>
            <a:r>
              <a:rPr lang="en-US" sz="2400" b="1" dirty="0"/>
              <a:t>But</a:t>
            </a:r>
          </a:p>
          <a:p>
            <a:pPr lvl="1"/>
            <a:r>
              <a:rPr lang="en-US" sz="2000" dirty="0"/>
              <a:t>Copyright owner’s have exclusive rights</a:t>
            </a:r>
          </a:p>
          <a:p>
            <a:endParaRPr lang="en-US" dirty="0"/>
          </a:p>
        </p:txBody>
      </p:sp>
      <p:sp>
        <p:nvSpPr>
          <p:cNvPr id="4" name="Slide Number Placeholder 3"/>
          <p:cNvSpPr>
            <a:spLocks noGrp="1"/>
          </p:cNvSpPr>
          <p:nvPr>
            <p:ph type="sldNum" sz="quarter" idx="12"/>
          </p:nvPr>
        </p:nvSpPr>
        <p:spPr/>
        <p:txBody>
          <a:bodyPr/>
          <a:lstStyle/>
          <a:p>
            <a:fld id="{4455D537-92BA-4154-8668-6B2B313D6FE8}" type="slidenum">
              <a:rPr lang="en-AU" smtClean="0"/>
              <a:t>10</a:t>
            </a:fld>
            <a:endParaRPr lang="en-AU"/>
          </a:p>
        </p:txBody>
      </p:sp>
    </p:spTree>
    <p:extLst>
      <p:ext uri="{BB962C8B-B14F-4D97-AF65-F5344CB8AC3E}">
        <p14:creationId xmlns:p14="http://schemas.microsoft.com/office/powerpoint/2010/main" val="2205058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Owns the Copyright?</a:t>
            </a:r>
            <a:endParaRPr lang="en-US" dirty="0"/>
          </a:p>
        </p:txBody>
      </p:sp>
      <p:sp>
        <p:nvSpPr>
          <p:cNvPr id="3" name="Content Placeholder 2"/>
          <p:cNvSpPr>
            <a:spLocks noGrp="1"/>
          </p:cNvSpPr>
          <p:nvPr>
            <p:ph idx="1"/>
          </p:nvPr>
        </p:nvSpPr>
        <p:spPr/>
        <p:txBody>
          <a:bodyPr/>
          <a:lstStyle/>
          <a:p>
            <a:r>
              <a:rPr lang="en-US" sz="2400" dirty="0"/>
              <a:t>The general rule under the Act is that the first owner of copyright is the creator of the work</a:t>
            </a:r>
          </a:p>
          <a:p>
            <a:r>
              <a:rPr lang="en-US" sz="2400" dirty="0"/>
              <a:t>Where a work is made by an employee as part of that person’s job, the employer will usually own copyright</a:t>
            </a:r>
          </a:p>
          <a:p>
            <a:endParaRPr lang="en-US" dirty="0"/>
          </a:p>
        </p:txBody>
      </p:sp>
      <p:sp>
        <p:nvSpPr>
          <p:cNvPr id="4" name="Slide Number Placeholder 3"/>
          <p:cNvSpPr>
            <a:spLocks noGrp="1"/>
          </p:cNvSpPr>
          <p:nvPr>
            <p:ph type="sldNum" sz="quarter" idx="12"/>
          </p:nvPr>
        </p:nvSpPr>
        <p:spPr/>
        <p:txBody>
          <a:bodyPr/>
          <a:lstStyle/>
          <a:p>
            <a:fld id="{4455D537-92BA-4154-8668-6B2B313D6FE8}" type="slidenum">
              <a:rPr lang="en-AU" smtClean="0"/>
              <a:t>11</a:t>
            </a:fld>
            <a:endParaRPr lang="en-AU"/>
          </a:p>
        </p:txBody>
      </p:sp>
    </p:spTree>
    <p:extLst>
      <p:ext uri="{BB962C8B-B14F-4D97-AF65-F5344CB8AC3E}">
        <p14:creationId xmlns:p14="http://schemas.microsoft.com/office/powerpoint/2010/main" val="1357501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Copyright Infringement</a:t>
            </a:r>
            <a:endParaRPr lang="en-US" dirty="0"/>
          </a:p>
        </p:txBody>
      </p:sp>
      <p:sp>
        <p:nvSpPr>
          <p:cNvPr id="3" name="Content Placeholder 2"/>
          <p:cNvSpPr>
            <a:spLocks noGrp="1"/>
          </p:cNvSpPr>
          <p:nvPr>
            <p:ph idx="1"/>
          </p:nvPr>
        </p:nvSpPr>
        <p:spPr/>
        <p:txBody>
          <a:bodyPr/>
          <a:lstStyle/>
          <a:p>
            <a:r>
              <a:rPr lang="en-US" sz="2800" dirty="0"/>
              <a:t>You cannot:</a:t>
            </a:r>
          </a:p>
          <a:p>
            <a:pPr lvl="1"/>
            <a:r>
              <a:rPr lang="en-US" sz="2400" dirty="0"/>
              <a:t>Copy substantial part of another’s copyrighted work </a:t>
            </a:r>
            <a:r>
              <a:rPr lang="en-US" sz="2400" dirty="0" smtClean="0"/>
              <a:t>without </a:t>
            </a:r>
            <a:r>
              <a:rPr lang="en-US" sz="2400" dirty="0"/>
              <a:t>permission</a:t>
            </a:r>
          </a:p>
          <a:p>
            <a:pPr lvl="1"/>
            <a:r>
              <a:rPr lang="en-US" sz="2400" dirty="0"/>
              <a:t>Provide the means to another person to infringe copyright</a:t>
            </a:r>
          </a:p>
          <a:p>
            <a:pPr lvl="1"/>
            <a:r>
              <a:rPr lang="en-US" sz="2400" dirty="0"/>
              <a:t>Import material that contains copyright material</a:t>
            </a:r>
          </a:p>
          <a:p>
            <a:pPr lvl="1"/>
            <a:r>
              <a:rPr lang="en-US" sz="2400" dirty="0" smtClean="0"/>
              <a:t>Hack, crack </a:t>
            </a:r>
            <a:r>
              <a:rPr lang="en-US" sz="2400" dirty="0"/>
              <a:t>or </a:t>
            </a:r>
            <a:r>
              <a:rPr lang="en-US" sz="2400" dirty="0" smtClean="0"/>
              <a:t>decode </a:t>
            </a:r>
            <a:r>
              <a:rPr lang="en-US" sz="2400" dirty="0"/>
              <a:t>material</a:t>
            </a:r>
          </a:p>
          <a:p>
            <a:endParaRPr lang="en-US" dirty="0"/>
          </a:p>
        </p:txBody>
      </p:sp>
      <p:sp>
        <p:nvSpPr>
          <p:cNvPr id="4" name="Slide Number Placeholder 3"/>
          <p:cNvSpPr>
            <a:spLocks noGrp="1"/>
          </p:cNvSpPr>
          <p:nvPr>
            <p:ph type="sldNum" sz="quarter" idx="12"/>
          </p:nvPr>
        </p:nvSpPr>
        <p:spPr/>
        <p:txBody>
          <a:bodyPr/>
          <a:lstStyle/>
          <a:p>
            <a:fld id="{4455D537-92BA-4154-8668-6B2B313D6FE8}" type="slidenum">
              <a:rPr lang="en-AU" smtClean="0"/>
              <a:t>12</a:t>
            </a:fld>
            <a:endParaRPr lang="en-AU"/>
          </a:p>
        </p:txBody>
      </p:sp>
    </p:spTree>
    <p:extLst>
      <p:ext uri="{BB962C8B-B14F-4D97-AF65-F5344CB8AC3E}">
        <p14:creationId xmlns:p14="http://schemas.microsoft.com/office/powerpoint/2010/main" val="2910270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Fair Dealing / Use and First Sales Doctrines</a:t>
            </a:r>
            <a:endParaRPr lang="en-US" dirty="0"/>
          </a:p>
        </p:txBody>
      </p:sp>
      <p:sp>
        <p:nvSpPr>
          <p:cNvPr id="3" name="Content Placeholder 2"/>
          <p:cNvSpPr>
            <a:spLocks noGrp="1"/>
          </p:cNvSpPr>
          <p:nvPr>
            <p:ph idx="1"/>
          </p:nvPr>
        </p:nvSpPr>
        <p:spPr/>
        <p:txBody>
          <a:bodyPr>
            <a:normAutofit lnSpcReduction="10000"/>
          </a:bodyPr>
          <a:lstStyle/>
          <a:p>
            <a:r>
              <a:rPr lang="en-US" sz="2400" dirty="0"/>
              <a:t>Fair </a:t>
            </a:r>
            <a:r>
              <a:rPr lang="en-US" sz="2400" dirty="0" smtClean="0"/>
              <a:t>Dealing</a:t>
            </a:r>
          </a:p>
          <a:p>
            <a:pPr lvl="1"/>
            <a:r>
              <a:rPr lang="en-US" sz="2000" dirty="0" smtClean="0"/>
              <a:t>Every </a:t>
            </a:r>
            <a:r>
              <a:rPr lang="en-US" sz="2000" dirty="0"/>
              <a:t>author or publisher may make limited use of another’s copyrighted work for criticism, comment, news, reporting, teaching, scholarship and research </a:t>
            </a:r>
            <a:endParaRPr lang="en-US" sz="2000" dirty="0" smtClean="0"/>
          </a:p>
          <a:p>
            <a:pPr lvl="1"/>
            <a:r>
              <a:rPr lang="en-US" sz="2000" dirty="0"/>
              <a:t>What is fair will depend on all the circumstances, including the nature of the work, the nature of the use and the effect of the use on any commercial market for the </a:t>
            </a:r>
            <a:r>
              <a:rPr lang="en-US" sz="2000" dirty="0" smtClean="0"/>
              <a:t>work</a:t>
            </a:r>
          </a:p>
          <a:p>
            <a:r>
              <a:rPr lang="en-US" sz="2200" dirty="0" smtClean="0"/>
              <a:t>Fair Use</a:t>
            </a:r>
          </a:p>
          <a:p>
            <a:pPr lvl="1"/>
            <a:r>
              <a:rPr lang="en-US" b="1" dirty="0" smtClean="0"/>
              <a:t>Fair </a:t>
            </a:r>
            <a:r>
              <a:rPr lang="en-US" b="1" dirty="0"/>
              <a:t>use</a:t>
            </a:r>
            <a:r>
              <a:rPr lang="en-US" dirty="0"/>
              <a:t> is a doctrine in the law of the United States that permits limited </a:t>
            </a:r>
            <a:r>
              <a:rPr lang="en-US" b="1" dirty="0"/>
              <a:t>use</a:t>
            </a:r>
            <a:r>
              <a:rPr lang="en-US" dirty="0"/>
              <a:t> </a:t>
            </a:r>
            <a:r>
              <a:rPr lang="en-US" dirty="0" smtClean="0"/>
              <a:t>of </a:t>
            </a:r>
            <a:r>
              <a:rPr lang="en-US" b="1" dirty="0" smtClean="0"/>
              <a:t>copyrighted</a:t>
            </a:r>
            <a:r>
              <a:rPr lang="en-US" dirty="0"/>
              <a:t> material without having to first acquire permission from the </a:t>
            </a:r>
            <a:r>
              <a:rPr lang="en-US" b="1" dirty="0" smtClean="0"/>
              <a:t>copyright </a:t>
            </a:r>
            <a:r>
              <a:rPr lang="en-US" dirty="0" smtClean="0"/>
              <a:t>holder (NOT in Australia)</a:t>
            </a:r>
            <a:endParaRPr lang="en-US" dirty="0"/>
          </a:p>
          <a:p>
            <a:r>
              <a:rPr lang="en-US" sz="2400" dirty="0"/>
              <a:t>First </a:t>
            </a:r>
            <a:r>
              <a:rPr lang="en-US" sz="2400" dirty="0" smtClean="0"/>
              <a:t>Sale</a:t>
            </a:r>
          </a:p>
          <a:p>
            <a:pPr lvl="1"/>
            <a:r>
              <a:rPr lang="en-US" sz="2000" dirty="0" smtClean="0"/>
              <a:t>Applies </a:t>
            </a:r>
            <a:r>
              <a:rPr lang="en-US" sz="2000" dirty="0"/>
              <a:t>once original work has been sold, the original owner loses rights over the work</a:t>
            </a:r>
          </a:p>
          <a:p>
            <a:endParaRPr lang="en-US" dirty="0"/>
          </a:p>
        </p:txBody>
      </p:sp>
      <p:sp>
        <p:nvSpPr>
          <p:cNvPr id="4" name="Slide Number Placeholder 3"/>
          <p:cNvSpPr>
            <a:spLocks noGrp="1"/>
          </p:cNvSpPr>
          <p:nvPr>
            <p:ph type="sldNum" sz="quarter" idx="12"/>
          </p:nvPr>
        </p:nvSpPr>
        <p:spPr/>
        <p:txBody>
          <a:bodyPr/>
          <a:lstStyle/>
          <a:p>
            <a:fld id="{4455D537-92BA-4154-8668-6B2B313D6FE8}" type="slidenum">
              <a:rPr lang="en-AU" smtClean="0"/>
              <a:t>13</a:t>
            </a:fld>
            <a:endParaRPr lang="en-AU"/>
          </a:p>
        </p:txBody>
      </p:sp>
    </p:spTree>
    <p:extLst>
      <p:ext uri="{BB962C8B-B14F-4D97-AF65-F5344CB8AC3E}">
        <p14:creationId xmlns:p14="http://schemas.microsoft.com/office/powerpoint/2010/main" val="4186618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Privacy</a:t>
            </a:r>
            <a:endParaRPr lang="en-US" dirty="0"/>
          </a:p>
        </p:txBody>
      </p:sp>
      <p:sp>
        <p:nvSpPr>
          <p:cNvPr id="3" name="Content Placeholder 2"/>
          <p:cNvSpPr>
            <a:spLocks noGrp="1"/>
          </p:cNvSpPr>
          <p:nvPr>
            <p:ph idx="1"/>
          </p:nvPr>
        </p:nvSpPr>
        <p:spPr/>
        <p:txBody>
          <a:bodyPr/>
          <a:lstStyle/>
          <a:p>
            <a:r>
              <a:rPr lang="en-US" sz="2400" dirty="0"/>
              <a:t>Software manufacturers concerned loss of revenue incurred as a result of pirated software, particularly in developing countries</a:t>
            </a:r>
          </a:p>
          <a:p>
            <a:r>
              <a:rPr lang="en-US" sz="2400" dirty="0"/>
              <a:t>Others argue </a:t>
            </a:r>
            <a:r>
              <a:rPr lang="en-US" sz="2400" dirty="0" smtClean="0"/>
              <a:t>that:</a:t>
            </a:r>
          </a:p>
          <a:p>
            <a:pPr lvl="1"/>
            <a:r>
              <a:rPr lang="en-US" sz="2000" dirty="0" smtClean="0"/>
              <a:t>Individuals </a:t>
            </a:r>
            <a:r>
              <a:rPr lang="en-US" sz="2000" dirty="0"/>
              <a:t>and </a:t>
            </a:r>
            <a:r>
              <a:rPr lang="en-US" sz="2000" dirty="0" smtClean="0"/>
              <a:t>organization's </a:t>
            </a:r>
            <a:r>
              <a:rPr lang="en-US" sz="2000" dirty="0"/>
              <a:t>in those nations would not have access to </a:t>
            </a:r>
            <a:r>
              <a:rPr lang="en-US" sz="2000" dirty="0" smtClean="0"/>
              <a:t>software</a:t>
            </a:r>
          </a:p>
          <a:p>
            <a:pPr lvl="1"/>
            <a:r>
              <a:rPr lang="en-US" sz="2000" dirty="0" smtClean="0"/>
              <a:t>Piracy </a:t>
            </a:r>
            <a:r>
              <a:rPr lang="en-US" sz="2000" dirty="0"/>
              <a:t>is a form of theft that causes harm to someone and cannot be morally justified</a:t>
            </a:r>
          </a:p>
          <a:p>
            <a:endParaRPr lang="en-US" dirty="0"/>
          </a:p>
        </p:txBody>
      </p:sp>
      <p:sp>
        <p:nvSpPr>
          <p:cNvPr id="4" name="Slide Number Placeholder 3"/>
          <p:cNvSpPr>
            <a:spLocks noGrp="1"/>
          </p:cNvSpPr>
          <p:nvPr>
            <p:ph type="sldNum" sz="quarter" idx="12"/>
          </p:nvPr>
        </p:nvSpPr>
        <p:spPr/>
        <p:txBody>
          <a:bodyPr/>
          <a:lstStyle/>
          <a:p>
            <a:fld id="{4455D537-92BA-4154-8668-6B2B313D6FE8}" type="slidenum">
              <a:rPr lang="en-AU" smtClean="0"/>
              <a:t>14</a:t>
            </a:fld>
            <a:endParaRPr lang="en-AU"/>
          </a:p>
        </p:txBody>
      </p:sp>
    </p:spTree>
    <p:extLst>
      <p:ext uri="{BB962C8B-B14F-4D97-AF65-F5344CB8AC3E}">
        <p14:creationId xmlns:p14="http://schemas.microsoft.com/office/powerpoint/2010/main" val="254999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Intellectual Property Issues</a:t>
            </a:r>
            <a:endParaRPr lang="en-US" dirty="0"/>
          </a:p>
        </p:txBody>
      </p:sp>
      <p:sp>
        <p:nvSpPr>
          <p:cNvPr id="3" name="Content Placeholder 2"/>
          <p:cNvSpPr>
            <a:spLocks noGrp="1"/>
          </p:cNvSpPr>
          <p:nvPr>
            <p:ph idx="1"/>
          </p:nvPr>
        </p:nvSpPr>
        <p:spPr/>
        <p:txBody>
          <a:bodyPr>
            <a:normAutofit lnSpcReduction="10000"/>
          </a:bodyPr>
          <a:lstStyle/>
          <a:p>
            <a:r>
              <a:rPr lang="en-US" sz="2400" dirty="0"/>
              <a:t>Issues that apply to intellectual property and information technology</a:t>
            </a:r>
          </a:p>
          <a:p>
            <a:pPr lvl="1"/>
            <a:r>
              <a:rPr lang="en-US" sz="2000" dirty="0"/>
              <a:t>Plagiarism</a:t>
            </a:r>
          </a:p>
          <a:p>
            <a:pPr lvl="1"/>
            <a:r>
              <a:rPr lang="en-US" sz="2000" dirty="0"/>
              <a:t>Reverse engineering</a:t>
            </a:r>
          </a:p>
          <a:p>
            <a:pPr lvl="1"/>
            <a:r>
              <a:rPr lang="en-US" sz="2000" dirty="0"/>
              <a:t>Open source code</a:t>
            </a:r>
          </a:p>
          <a:p>
            <a:pPr lvl="1"/>
            <a:r>
              <a:rPr lang="en-US" sz="2000" dirty="0"/>
              <a:t>Competitive </a:t>
            </a:r>
            <a:r>
              <a:rPr lang="en-US" sz="2000" dirty="0" smtClean="0"/>
              <a:t>Intelligence (CI)</a:t>
            </a:r>
          </a:p>
          <a:p>
            <a:pPr lvl="2"/>
            <a:r>
              <a:rPr lang="en-US" sz="2000" dirty="0"/>
              <a:t>I</a:t>
            </a:r>
            <a:r>
              <a:rPr lang="en-US" sz="2000" dirty="0" smtClean="0"/>
              <a:t>s </a:t>
            </a:r>
            <a:r>
              <a:rPr lang="en-US" sz="2000" dirty="0"/>
              <a:t>the result of a company's efforts to gather and analyze information about its industry, business environment, competitors, and competitive products and </a:t>
            </a:r>
            <a:r>
              <a:rPr lang="en-US" sz="2000" dirty="0" smtClean="0"/>
              <a:t>services</a:t>
            </a:r>
          </a:p>
          <a:p>
            <a:pPr lvl="2"/>
            <a:r>
              <a:rPr lang="en-US" sz="2000" dirty="0" smtClean="0"/>
              <a:t>The </a:t>
            </a:r>
            <a:r>
              <a:rPr lang="en-US" sz="2000" dirty="0"/>
              <a:t>information-gathering and analysis process can help a company develop its strategy or identify competitive gaps</a:t>
            </a:r>
          </a:p>
          <a:p>
            <a:pPr lvl="1"/>
            <a:r>
              <a:rPr lang="en-US" sz="2000" dirty="0" smtClean="0"/>
              <a:t>Cybersquatting</a:t>
            </a:r>
          </a:p>
          <a:p>
            <a:pPr lvl="2"/>
            <a:r>
              <a:rPr lang="en-US" sz="2000" dirty="0" smtClean="0"/>
              <a:t>The </a:t>
            </a:r>
            <a:r>
              <a:rPr lang="en-US" sz="2000" dirty="0"/>
              <a:t>practice of registering names, especially well-known company or brand names, as Internet domains, in the hope of reselling them at a </a:t>
            </a:r>
            <a:r>
              <a:rPr lang="en-US" sz="2000" dirty="0" smtClean="0"/>
              <a:t>profit</a:t>
            </a:r>
            <a:endParaRPr lang="en-US" sz="2000" dirty="0"/>
          </a:p>
          <a:p>
            <a:endParaRPr lang="en-US" dirty="0"/>
          </a:p>
        </p:txBody>
      </p:sp>
      <p:sp>
        <p:nvSpPr>
          <p:cNvPr id="4" name="Slide Number Placeholder 3"/>
          <p:cNvSpPr>
            <a:spLocks noGrp="1"/>
          </p:cNvSpPr>
          <p:nvPr>
            <p:ph type="sldNum" sz="quarter" idx="12"/>
          </p:nvPr>
        </p:nvSpPr>
        <p:spPr/>
        <p:txBody>
          <a:bodyPr/>
          <a:lstStyle/>
          <a:p>
            <a:fld id="{4455D537-92BA-4154-8668-6B2B313D6FE8}" type="slidenum">
              <a:rPr lang="en-AU" smtClean="0"/>
              <a:t>15</a:t>
            </a:fld>
            <a:endParaRPr lang="en-AU"/>
          </a:p>
        </p:txBody>
      </p:sp>
    </p:spTree>
    <p:extLst>
      <p:ext uri="{BB962C8B-B14F-4D97-AF65-F5344CB8AC3E}">
        <p14:creationId xmlns:p14="http://schemas.microsoft.com/office/powerpoint/2010/main" val="1354755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Plagiarism</a:t>
            </a:r>
            <a:endParaRPr lang="en-US" dirty="0"/>
          </a:p>
        </p:txBody>
      </p:sp>
      <p:sp>
        <p:nvSpPr>
          <p:cNvPr id="3" name="Content Placeholder 2"/>
          <p:cNvSpPr>
            <a:spLocks noGrp="1"/>
          </p:cNvSpPr>
          <p:nvPr>
            <p:ph idx="1"/>
          </p:nvPr>
        </p:nvSpPr>
        <p:spPr/>
        <p:txBody>
          <a:bodyPr/>
          <a:lstStyle/>
          <a:p>
            <a:r>
              <a:rPr lang="en-US" sz="2400" dirty="0" smtClean="0"/>
              <a:t>Plagiarism is </a:t>
            </a:r>
            <a:r>
              <a:rPr lang="en-US" sz="2400" b="1" dirty="0" smtClean="0"/>
              <a:t>theft</a:t>
            </a:r>
            <a:r>
              <a:rPr lang="en-US" sz="2400" dirty="0" smtClean="0"/>
              <a:t> </a:t>
            </a:r>
            <a:r>
              <a:rPr lang="en-US" sz="2400" dirty="0"/>
              <a:t>and passing off of someone’s ideas or words as one’s own</a:t>
            </a:r>
          </a:p>
          <a:p>
            <a:r>
              <a:rPr lang="en-US" sz="2400" dirty="0"/>
              <a:t>Many students </a:t>
            </a:r>
          </a:p>
          <a:p>
            <a:pPr lvl="1"/>
            <a:r>
              <a:rPr lang="en-US" sz="2000" dirty="0"/>
              <a:t>Do not understand what constitutes plagiarism </a:t>
            </a:r>
          </a:p>
          <a:p>
            <a:pPr lvl="1"/>
            <a:r>
              <a:rPr lang="en-US" sz="2000" dirty="0"/>
              <a:t>Believe that all electronic content is in the public domain</a:t>
            </a:r>
          </a:p>
          <a:p>
            <a:r>
              <a:rPr lang="en-US" sz="2400" dirty="0"/>
              <a:t>Plagiarism detection systems</a:t>
            </a:r>
          </a:p>
          <a:p>
            <a:pPr lvl="1"/>
            <a:r>
              <a:rPr lang="en-US" sz="2000" dirty="0"/>
              <a:t>Check submitted material against databases of electronic content</a:t>
            </a:r>
          </a:p>
          <a:p>
            <a:endParaRPr lang="en-US" dirty="0"/>
          </a:p>
        </p:txBody>
      </p:sp>
      <p:sp>
        <p:nvSpPr>
          <p:cNvPr id="4" name="Slide Number Placeholder 3"/>
          <p:cNvSpPr>
            <a:spLocks noGrp="1"/>
          </p:cNvSpPr>
          <p:nvPr>
            <p:ph type="sldNum" sz="quarter" idx="12"/>
          </p:nvPr>
        </p:nvSpPr>
        <p:spPr/>
        <p:txBody>
          <a:bodyPr/>
          <a:lstStyle/>
          <a:p>
            <a:fld id="{4455D537-92BA-4154-8668-6B2B313D6FE8}" type="slidenum">
              <a:rPr lang="en-AU" smtClean="0"/>
              <a:t>16</a:t>
            </a:fld>
            <a:endParaRPr lang="en-AU"/>
          </a:p>
        </p:txBody>
      </p:sp>
    </p:spTree>
    <p:extLst>
      <p:ext uri="{BB962C8B-B14F-4D97-AF65-F5344CB8AC3E}">
        <p14:creationId xmlns:p14="http://schemas.microsoft.com/office/powerpoint/2010/main" val="2096217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Reverse Engineering</a:t>
            </a:r>
            <a:endParaRPr lang="en-US" dirty="0"/>
          </a:p>
        </p:txBody>
      </p:sp>
      <p:sp>
        <p:nvSpPr>
          <p:cNvPr id="3" name="Content Placeholder 2"/>
          <p:cNvSpPr>
            <a:spLocks noGrp="1"/>
          </p:cNvSpPr>
          <p:nvPr>
            <p:ph idx="1"/>
          </p:nvPr>
        </p:nvSpPr>
        <p:spPr/>
        <p:txBody>
          <a:bodyPr>
            <a:normAutofit/>
          </a:bodyPr>
          <a:lstStyle/>
          <a:p>
            <a:r>
              <a:rPr lang="en-US" dirty="0"/>
              <a:t>Process of taking something apart in order to </a:t>
            </a:r>
          </a:p>
          <a:p>
            <a:pPr lvl="1"/>
            <a:r>
              <a:rPr lang="en-US" dirty="0"/>
              <a:t>Understand it</a:t>
            </a:r>
          </a:p>
          <a:p>
            <a:pPr lvl="1"/>
            <a:r>
              <a:rPr lang="en-US" dirty="0"/>
              <a:t>Build a copy of it</a:t>
            </a:r>
          </a:p>
          <a:p>
            <a:pPr lvl="1"/>
            <a:r>
              <a:rPr lang="en-US" dirty="0" smtClean="0"/>
              <a:t>Improve </a:t>
            </a:r>
            <a:r>
              <a:rPr lang="en-US" dirty="0"/>
              <a:t>it</a:t>
            </a:r>
          </a:p>
          <a:p>
            <a:r>
              <a:rPr lang="en-US" dirty="0"/>
              <a:t>Applied to computer</a:t>
            </a:r>
          </a:p>
          <a:p>
            <a:pPr lvl="1"/>
            <a:r>
              <a:rPr lang="en-US" dirty="0"/>
              <a:t>Hardware</a:t>
            </a:r>
          </a:p>
          <a:p>
            <a:pPr lvl="1"/>
            <a:r>
              <a:rPr lang="en-US" dirty="0"/>
              <a:t>Software</a:t>
            </a:r>
          </a:p>
          <a:p>
            <a:r>
              <a:rPr lang="en-US" dirty="0"/>
              <a:t>Convert program code to higher level design</a:t>
            </a:r>
          </a:p>
          <a:p>
            <a:r>
              <a:rPr lang="en-US" dirty="0"/>
              <a:t>Convert an </a:t>
            </a:r>
            <a:r>
              <a:rPr lang="en-US" dirty="0" smtClean="0"/>
              <a:t>application </a:t>
            </a:r>
            <a:r>
              <a:rPr lang="en-US" dirty="0"/>
              <a:t>that ran on one vendor’s dbase to run on another’s</a:t>
            </a:r>
          </a:p>
          <a:p>
            <a:endParaRPr lang="en-US" dirty="0"/>
          </a:p>
        </p:txBody>
      </p:sp>
      <p:sp>
        <p:nvSpPr>
          <p:cNvPr id="4" name="Slide Number Placeholder 3"/>
          <p:cNvSpPr>
            <a:spLocks noGrp="1"/>
          </p:cNvSpPr>
          <p:nvPr>
            <p:ph type="sldNum" sz="quarter" idx="12"/>
          </p:nvPr>
        </p:nvSpPr>
        <p:spPr/>
        <p:txBody>
          <a:bodyPr/>
          <a:lstStyle/>
          <a:p>
            <a:fld id="{4455D537-92BA-4154-8668-6B2B313D6FE8}" type="slidenum">
              <a:rPr lang="en-AU" smtClean="0"/>
              <a:t>17</a:t>
            </a:fld>
            <a:endParaRPr lang="en-AU"/>
          </a:p>
        </p:txBody>
      </p:sp>
    </p:spTree>
    <p:extLst>
      <p:ext uri="{BB962C8B-B14F-4D97-AF65-F5344CB8AC3E}">
        <p14:creationId xmlns:p14="http://schemas.microsoft.com/office/powerpoint/2010/main" val="3788810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Open Source Licenses</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General Public </a:t>
            </a:r>
            <a:r>
              <a:rPr lang="en-US" dirty="0" smtClean="0"/>
              <a:t>(GPL </a:t>
            </a:r>
            <a:r>
              <a:rPr lang="en-US" dirty="0"/>
              <a:t>or </a:t>
            </a:r>
            <a:r>
              <a:rPr lang="en-US" dirty="0" smtClean="0"/>
              <a:t>GNU) Licenses</a:t>
            </a:r>
          </a:p>
          <a:p>
            <a:pPr lvl="1"/>
            <a:r>
              <a:rPr lang="en-US" dirty="0" smtClean="0"/>
              <a:t>Widely </a:t>
            </a:r>
            <a:r>
              <a:rPr lang="en-US" dirty="0"/>
              <a:t>used by many open-source </a:t>
            </a:r>
            <a:r>
              <a:rPr lang="en-US" dirty="0" smtClean="0"/>
              <a:t>projects eg Linux</a:t>
            </a:r>
          </a:p>
          <a:p>
            <a:pPr lvl="1"/>
            <a:r>
              <a:rPr lang="en-US" dirty="0" smtClean="0"/>
              <a:t>GPL specifies </a:t>
            </a:r>
            <a:r>
              <a:rPr lang="en-US" dirty="0"/>
              <a:t>that, if anyone modifies an open-source program and distributes a derivative work, they must also distribute the source code for their derivative </a:t>
            </a:r>
            <a:r>
              <a:rPr lang="en-US" dirty="0" smtClean="0"/>
              <a:t>work</a:t>
            </a:r>
          </a:p>
          <a:p>
            <a:pPr lvl="2"/>
            <a:r>
              <a:rPr lang="en-US" dirty="0" err="1" smtClean="0"/>
              <a:t>Ie</a:t>
            </a:r>
            <a:r>
              <a:rPr lang="en-US" dirty="0" smtClean="0"/>
              <a:t> No </a:t>
            </a:r>
            <a:r>
              <a:rPr lang="en-US" dirty="0"/>
              <a:t>one can take open-source code and create a closed-source </a:t>
            </a:r>
            <a:r>
              <a:rPr lang="en-US" dirty="0" smtClean="0"/>
              <a:t>(proprietary software) programs </a:t>
            </a:r>
            <a:r>
              <a:rPr lang="en-US" dirty="0"/>
              <a:t>from it – they must release their changes back to the </a:t>
            </a:r>
            <a:r>
              <a:rPr lang="en-US" dirty="0" smtClean="0"/>
              <a:t>community (</a:t>
            </a:r>
            <a:r>
              <a:rPr lang="en-US" dirty="0" smtClean="0">
                <a:hlinkClick r:id="rId3"/>
              </a:rPr>
              <a:t>copyleft</a:t>
            </a:r>
            <a:r>
              <a:rPr lang="en-US" dirty="0" smtClean="0"/>
              <a:t>)</a:t>
            </a:r>
          </a:p>
          <a:p>
            <a:r>
              <a:rPr lang="en-US" dirty="0" smtClean="0">
                <a:hlinkClick r:id="rId4"/>
              </a:rPr>
              <a:t>Berkeley Software Distribution </a:t>
            </a:r>
            <a:r>
              <a:rPr lang="en-US" dirty="0" smtClean="0"/>
              <a:t>(BSD) Licenses</a:t>
            </a:r>
          </a:p>
          <a:p>
            <a:pPr lvl="1"/>
            <a:r>
              <a:rPr lang="en-US" dirty="0" smtClean="0"/>
              <a:t>Places </a:t>
            </a:r>
            <a:r>
              <a:rPr lang="en-US" dirty="0"/>
              <a:t>less restrictions on </a:t>
            </a:r>
            <a:r>
              <a:rPr lang="en-US" dirty="0" smtClean="0"/>
              <a:t>developer</a:t>
            </a:r>
          </a:p>
          <a:p>
            <a:pPr lvl="1"/>
            <a:r>
              <a:rPr lang="en-US" dirty="0" smtClean="0"/>
              <a:t>If </a:t>
            </a:r>
            <a:r>
              <a:rPr lang="en-US" dirty="0"/>
              <a:t>a program is licensed under the BSD license, anyone can incorporate the program’s source code into another </a:t>
            </a:r>
            <a:r>
              <a:rPr lang="en-US" dirty="0" smtClean="0"/>
              <a:t>program and they </a:t>
            </a:r>
            <a:r>
              <a:rPr lang="en-US" dirty="0"/>
              <a:t>don’t have to release their changes back to the </a:t>
            </a:r>
            <a:r>
              <a:rPr lang="en-US" dirty="0" smtClean="0"/>
              <a:t>community</a:t>
            </a:r>
          </a:p>
          <a:p>
            <a:pPr lvl="1"/>
            <a:r>
              <a:rPr lang="en-US" dirty="0"/>
              <a:t>The BSD license is a simple license that merely requires that all code retain the BSD license notice</a:t>
            </a:r>
          </a:p>
        </p:txBody>
      </p:sp>
      <p:sp>
        <p:nvSpPr>
          <p:cNvPr id="4" name="Slide Number Placeholder 3"/>
          <p:cNvSpPr>
            <a:spLocks noGrp="1"/>
          </p:cNvSpPr>
          <p:nvPr>
            <p:ph type="sldNum" sz="quarter" idx="12"/>
          </p:nvPr>
        </p:nvSpPr>
        <p:spPr/>
        <p:txBody>
          <a:bodyPr/>
          <a:lstStyle/>
          <a:p>
            <a:fld id="{4455D537-92BA-4154-8668-6B2B313D6FE8}" type="slidenum">
              <a:rPr lang="en-AU" smtClean="0"/>
              <a:t>18</a:t>
            </a:fld>
            <a:endParaRPr lang="en-AU"/>
          </a:p>
        </p:txBody>
      </p:sp>
    </p:spTree>
    <p:extLst>
      <p:ext uri="{BB962C8B-B14F-4D97-AF65-F5344CB8AC3E}">
        <p14:creationId xmlns:p14="http://schemas.microsoft.com/office/powerpoint/2010/main" val="2257462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marL="0" indent="0">
              <a:buNone/>
            </a:pPr>
            <a:r>
              <a:rPr lang="en-US" b="1" dirty="0"/>
              <a:t>Key </a:t>
            </a:r>
            <a:r>
              <a:rPr lang="en-US" b="1" dirty="0" smtClean="0"/>
              <a:t>Points:</a:t>
            </a:r>
            <a:endParaRPr lang="en-US" b="1" dirty="0"/>
          </a:p>
          <a:p>
            <a:r>
              <a:rPr lang="en-US" dirty="0" smtClean="0"/>
              <a:t>Copyright protection </a:t>
            </a:r>
            <a:r>
              <a:rPr lang="en-US" dirty="0"/>
              <a:t>is free and applies automatically when material is created</a:t>
            </a:r>
          </a:p>
          <a:p>
            <a:pPr lvl="1"/>
            <a:r>
              <a:rPr lang="en-US" dirty="0" smtClean="0"/>
              <a:t>No </a:t>
            </a:r>
            <a:r>
              <a:rPr lang="en-US" dirty="0"/>
              <a:t>registration system in Australia</a:t>
            </a:r>
          </a:p>
          <a:p>
            <a:pPr lvl="1"/>
            <a:r>
              <a:rPr lang="en-US" dirty="0" smtClean="0"/>
              <a:t>Does </a:t>
            </a:r>
            <a:r>
              <a:rPr lang="en-US" dirty="0"/>
              <a:t>not protect ideas, information, styles or techniques</a:t>
            </a:r>
          </a:p>
          <a:p>
            <a:pPr lvl="1"/>
            <a:r>
              <a:rPr lang="en-US" dirty="0" smtClean="0"/>
              <a:t>Does </a:t>
            </a:r>
            <a:r>
              <a:rPr lang="en-US" dirty="0"/>
              <a:t>not protect names, titles or slogans</a:t>
            </a:r>
          </a:p>
          <a:p>
            <a:r>
              <a:rPr lang="en-US" dirty="0" smtClean="0"/>
              <a:t>Australia </a:t>
            </a:r>
            <a:r>
              <a:rPr lang="en-US" dirty="0"/>
              <a:t>copyright law applies to actions that take place in Australia, even if the material was not first created or published in Australia	</a:t>
            </a:r>
          </a:p>
          <a:p>
            <a:r>
              <a:rPr lang="en-US" dirty="0"/>
              <a:t>There are a number of useful information </a:t>
            </a:r>
            <a:r>
              <a:rPr lang="en-US" dirty="0" smtClean="0"/>
              <a:t>at:</a:t>
            </a:r>
            <a:br>
              <a:rPr lang="en-US" dirty="0" smtClean="0"/>
            </a:br>
            <a:r>
              <a:rPr lang="en-AU" u="sng" dirty="0" smtClean="0">
                <a:hlinkClick r:id="rId2"/>
              </a:rPr>
              <a:t>http</a:t>
            </a:r>
            <a:r>
              <a:rPr lang="en-AU" u="sng" dirty="0">
                <a:hlinkClick r:id="rId2"/>
              </a:rPr>
              <a:t>://www.copyright.org.au</a:t>
            </a:r>
            <a:r>
              <a:rPr lang="en-AU" dirty="0"/>
              <a:t> </a:t>
            </a:r>
            <a:r>
              <a:rPr lang="en-AU" dirty="0" smtClean="0"/>
              <a:t>and</a:t>
            </a:r>
            <a:br>
              <a:rPr lang="en-AU" dirty="0" smtClean="0"/>
            </a:br>
            <a:r>
              <a:rPr lang="en-AU" dirty="0" smtClean="0">
                <a:hlinkClick r:id="rId3"/>
              </a:rPr>
              <a:t>https</a:t>
            </a:r>
            <a:r>
              <a:rPr lang="en-AU" dirty="0">
                <a:hlinkClick r:id="rId3"/>
              </a:rPr>
              <a:t>://www.copyright.com.au/about-copyright</a:t>
            </a:r>
            <a:r>
              <a:rPr lang="en-AU" smtClean="0">
                <a:hlinkClick r:id="rId3"/>
              </a:rPr>
              <a:t>/</a:t>
            </a:r>
            <a:r>
              <a:rPr lang="en-AU" smtClean="0"/>
              <a:t> </a:t>
            </a:r>
            <a:endParaRPr lang="en-AU" dirty="0" smtClean="0"/>
          </a:p>
        </p:txBody>
      </p:sp>
      <p:sp>
        <p:nvSpPr>
          <p:cNvPr id="4" name="Slide Number Placeholder 3"/>
          <p:cNvSpPr>
            <a:spLocks noGrp="1"/>
          </p:cNvSpPr>
          <p:nvPr>
            <p:ph type="sldNum" sz="quarter" idx="12"/>
          </p:nvPr>
        </p:nvSpPr>
        <p:spPr/>
        <p:txBody>
          <a:bodyPr/>
          <a:lstStyle/>
          <a:p>
            <a:fld id="{4455D537-92BA-4154-8668-6B2B313D6FE8}" type="slidenum">
              <a:rPr lang="en-AU" smtClean="0"/>
              <a:t>19</a:t>
            </a:fld>
            <a:endParaRPr lang="en-AU"/>
          </a:p>
        </p:txBody>
      </p:sp>
    </p:spTree>
    <p:extLst>
      <p:ext uri="{BB962C8B-B14F-4D97-AF65-F5344CB8AC3E}">
        <p14:creationId xmlns:p14="http://schemas.microsoft.com/office/powerpoint/2010/main" val="357429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462" y="740809"/>
            <a:ext cx="8677836" cy="1143000"/>
          </a:xfrm>
        </p:spPr>
        <p:txBody>
          <a:bodyPr/>
          <a:lstStyle/>
          <a:p>
            <a:r>
              <a:rPr lang="en-US" dirty="0" smtClean="0"/>
              <a:t>Intellectual Property</a:t>
            </a:r>
            <a:endParaRPr lang="en-US" dirty="0"/>
          </a:p>
        </p:txBody>
      </p:sp>
      <p:sp>
        <p:nvSpPr>
          <p:cNvPr id="3" name="Content Placeholder 2"/>
          <p:cNvSpPr>
            <a:spLocks noGrp="1"/>
          </p:cNvSpPr>
          <p:nvPr>
            <p:ph idx="1"/>
          </p:nvPr>
        </p:nvSpPr>
        <p:spPr>
          <a:xfrm>
            <a:off x="609598" y="2209801"/>
            <a:ext cx="10948531" cy="4213079"/>
          </a:xfrm>
        </p:spPr>
        <p:txBody>
          <a:bodyPr>
            <a:normAutofit lnSpcReduction="10000"/>
          </a:bodyPr>
          <a:lstStyle/>
          <a:p>
            <a:r>
              <a:rPr lang="en-US" sz="2400" dirty="0" smtClean="0"/>
              <a:t>Term </a:t>
            </a:r>
            <a:r>
              <a:rPr lang="en-US" sz="2400" dirty="0"/>
              <a:t>used to describe </a:t>
            </a:r>
            <a:r>
              <a:rPr lang="en-US" sz="2400" dirty="0" smtClean="0"/>
              <a:t>“</a:t>
            </a:r>
            <a:r>
              <a:rPr lang="en-US" sz="2400" b="1" dirty="0" smtClean="0"/>
              <a:t>works </a:t>
            </a:r>
            <a:r>
              <a:rPr lang="en-US" sz="2400" b="1" dirty="0"/>
              <a:t>of the </a:t>
            </a:r>
            <a:r>
              <a:rPr lang="en-US" sz="2400" b="1" dirty="0" smtClean="0"/>
              <a:t>mind</a:t>
            </a:r>
            <a:r>
              <a:rPr lang="en-US" sz="2400" dirty="0" smtClean="0"/>
              <a:t>”</a:t>
            </a:r>
            <a:endParaRPr lang="en-US" sz="2400" dirty="0"/>
          </a:p>
          <a:p>
            <a:pPr lvl="1"/>
            <a:r>
              <a:rPr lang="en-US" sz="2000" dirty="0"/>
              <a:t>Distinct and “owned” or created by a person or group</a:t>
            </a:r>
          </a:p>
          <a:p>
            <a:r>
              <a:rPr lang="en-US" sz="2400" dirty="0"/>
              <a:t>Copyright law </a:t>
            </a:r>
          </a:p>
          <a:p>
            <a:pPr lvl="1"/>
            <a:r>
              <a:rPr lang="en-US" sz="2000" dirty="0"/>
              <a:t>Legally protects authored </a:t>
            </a:r>
            <a:r>
              <a:rPr lang="en-US" sz="2000" dirty="0" smtClean="0"/>
              <a:t>works</a:t>
            </a:r>
          </a:p>
          <a:p>
            <a:pPr lvl="1"/>
            <a:r>
              <a:rPr lang="en-US" sz="2000" dirty="0" smtClean="0"/>
              <a:t>Scope of copyright is defined in the Australian Copyright Act 1968 (as amended) which applies the national law throughout Australia</a:t>
            </a:r>
          </a:p>
          <a:p>
            <a:pPr lvl="1"/>
            <a:r>
              <a:rPr lang="en-US" sz="2000" dirty="0" smtClean="0"/>
              <a:t>Copyright (amended 2004) is held in place to “plus 70” following the death of the creator (with exceptions), or its first publication (not retrospectively)</a:t>
            </a:r>
          </a:p>
          <a:p>
            <a:pPr lvl="2"/>
            <a:r>
              <a:rPr lang="en-US" sz="2000" dirty="0" smtClean="0"/>
              <a:t>Crown copyright is still “plus 50”</a:t>
            </a:r>
          </a:p>
          <a:p>
            <a:pPr lvl="2"/>
            <a:r>
              <a:rPr lang="en-US" sz="2000" dirty="0" smtClean="0"/>
              <a:t>As of January 2019, unpublished works are out of copyright 70 years after the creators death if the author is known, or 70 years after it was created if the author is unknown</a:t>
            </a:r>
            <a:endParaRPr lang="en-US" sz="2000" dirty="0"/>
          </a:p>
          <a:p>
            <a:endParaRPr lang="en-US" dirty="0"/>
          </a:p>
        </p:txBody>
      </p:sp>
      <p:sp>
        <p:nvSpPr>
          <p:cNvPr id="4" name="Slide Number Placeholder 3"/>
          <p:cNvSpPr>
            <a:spLocks noGrp="1"/>
          </p:cNvSpPr>
          <p:nvPr>
            <p:ph type="sldNum" sz="quarter" idx="12"/>
          </p:nvPr>
        </p:nvSpPr>
        <p:spPr/>
        <p:txBody>
          <a:bodyPr/>
          <a:lstStyle/>
          <a:p>
            <a:fld id="{4455D537-92BA-4154-8668-6B2B313D6FE8}" type="slidenum">
              <a:rPr lang="en-AU" smtClean="0"/>
              <a:t>2</a:t>
            </a:fld>
            <a:endParaRPr lang="en-AU"/>
          </a:p>
        </p:txBody>
      </p:sp>
    </p:spTree>
    <p:extLst>
      <p:ext uri="{BB962C8B-B14F-4D97-AF65-F5344CB8AC3E}">
        <p14:creationId xmlns:p14="http://schemas.microsoft.com/office/powerpoint/2010/main" val="3960580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 Copyright</a:t>
            </a:r>
          </a:p>
        </p:txBody>
      </p:sp>
      <p:sp>
        <p:nvSpPr>
          <p:cNvPr id="3" name="Content Placeholder 2"/>
          <p:cNvSpPr>
            <a:spLocks noGrp="1"/>
          </p:cNvSpPr>
          <p:nvPr>
            <p:ph idx="1"/>
          </p:nvPr>
        </p:nvSpPr>
        <p:spPr/>
        <p:txBody>
          <a:bodyPr/>
          <a:lstStyle/>
          <a:p>
            <a:r>
              <a:rPr lang="en-US" b="1" dirty="0" smtClean="0"/>
              <a:t>Copyright</a:t>
            </a:r>
          </a:p>
          <a:p>
            <a:pPr lvl="1"/>
            <a:r>
              <a:rPr lang="en-US" dirty="0" smtClean="0"/>
              <a:t>Is </a:t>
            </a:r>
            <a:r>
              <a:rPr lang="en-US" dirty="0"/>
              <a:t>a collection of rights automatically vested to you once you have created an original </a:t>
            </a:r>
            <a:r>
              <a:rPr lang="en-US" dirty="0" smtClean="0"/>
              <a:t>work</a:t>
            </a:r>
          </a:p>
          <a:p>
            <a:pPr lvl="1"/>
            <a:r>
              <a:rPr lang="en-US" dirty="0" smtClean="0"/>
              <a:t>These </a:t>
            </a:r>
            <a:r>
              <a:rPr lang="en-US" dirty="0"/>
              <a:t>rights include the right to reproduce the work, to prepare derivative works, to distribute copies, to perform the work publicly, and to display the work </a:t>
            </a:r>
            <a:r>
              <a:rPr lang="en-US" dirty="0" smtClean="0"/>
              <a:t>publicly</a:t>
            </a:r>
            <a:endParaRPr lang="en-US" dirty="0"/>
          </a:p>
          <a:p>
            <a:r>
              <a:rPr lang="en-US" dirty="0"/>
              <a:t>As the copyright owner, you have the authority to keep </a:t>
            </a:r>
            <a:r>
              <a:rPr lang="en-US" dirty="0" smtClean="0"/>
              <a:t>the copyright or to </a:t>
            </a:r>
            <a:r>
              <a:rPr lang="en-US" dirty="0"/>
              <a:t>transfer them </a:t>
            </a:r>
            <a:r>
              <a:rPr lang="en-US" dirty="0" smtClean="0"/>
              <a:t>individually or collectively to </a:t>
            </a:r>
            <a:r>
              <a:rPr lang="en-US" dirty="0"/>
              <a:t>one or more </a:t>
            </a:r>
            <a:r>
              <a:rPr lang="en-US" dirty="0" smtClean="0"/>
              <a:t>people</a:t>
            </a:r>
          </a:p>
          <a:p>
            <a:pPr lvl="1"/>
            <a:r>
              <a:rPr lang="en-US" dirty="0" smtClean="0"/>
              <a:t>This </a:t>
            </a:r>
            <a:r>
              <a:rPr lang="en-US" dirty="0"/>
              <a:t>can be accomplished through licensing, assigning, and other forms of </a:t>
            </a:r>
            <a:r>
              <a:rPr lang="en-US" dirty="0" smtClean="0"/>
              <a:t>transfers</a:t>
            </a:r>
          </a:p>
          <a:p>
            <a:pPr lvl="1"/>
            <a:r>
              <a:rPr lang="en-US" dirty="0" smtClean="0"/>
              <a:t>The </a:t>
            </a:r>
            <a:r>
              <a:rPr lang="en-US" dirty="0"/>
              <a:t>power of copyright allows you to choose the way your work is made available to the </a:t>
            </a:r>
            <a:r>
              <a:rPr lang="en-US" dirty="0" smtClean="0"/>
              <a:t>public</a:t>
            </a:r>
            <a:endParaRPr lang="en-US" dirty="0"/>
          </a:p>
        </p:txBody>
      </p:sp>
      <p:sp>
        <p:nvSpPr>
          <p:cNvPr id="4" name="Slide Number Placeholder 3"/>
          <p:cNvSpPr>
            <a:spLocks noGrp="1"/>
          </p:cNvSpPr>
          <p:nvPr>
            <p:ph type="sldNum" sz="quarter" idx="12"/>
          </p:nvPr>
        </p:nvSpPr>
        <p:spPr/>
        <p:txBody>
          <a:bodyPr/>
          <a:lstStyle/>
          <a:p>
            <a:fld id="{4455D537-92BA-4154-8668-6B2B313D6FE8}" type="slidenum">
              <a:rPr lang="en-AU" smtClean="0"/>
              <a:t>3</a:t>
            </a:fld>
            <a:endParaRPr lang="en-AU"/>
          </a:p>
        </p:txBody>
      </p:sp>
    </p:spTree>
    <p:extLst>
      <p:ext uri="{BB962C8B-B14F-4D97-AF65-F5344CB8AC3E}">
        <p14:creationId xmlns:p14="http://schemas.microsoft.com/office/powerpoint/2010/main" val="3473596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r>
              <a:rPr lang="en-US" dirty="0"/>
              <a:t>: </a:t>
            </a:r>
            <a:r>
              <a:rPr lang="en-US" dirty="0" smtClean="0"/>
              <a:t>Patent</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primary goal of the patent law is to encourage innovation and commercialization of technological </a:t>
            </a:r>
            <a:r>
              <a:rPr lang="en-US" dirty="0" smtClean="0"/>
              <a:t>advances</a:t>
            </a:r>
          </a:p>
          <a:p>
            <a:r>
              <a:rPr lang="en-US" dirty="0" smtClean="0"/>
              <a:t>Patent </a:t>
            </a:r>
            <a:r>
              <a:rPr lang="en-US" dirty="0"/>
              <a:t>law incentivizes inventors to publicly disclose their inventions in exchange for certain exclusive </a:t>
            </a:r>
            <a:r>
              <a:rPr lang="en-US" dirty="0" smtClean="0"/>
              <a:t>rights</a:t>
            </a:r>
          </a:p>
          <a:p>
            <a:r>
              <a:rPr lang="en-US" dirty="0" smtClean="0"/>
              <a:t>A </a:t>
            </a:r>
            <a:r>
              <a:rPr lang="en-US" b="1" dirty="0"/>
              <a:t>patent</a:t>
            </a:r>
            <a:r>
              <a:rPr lang="en-US" dirty="0"/>
              <a:t> protects </a:t>
            </a:r>
            <a:r>
              <a:rPr lang="en-US" dirty="0" smtClean="0"/>
              <a:t>inventions</a:t>
            </a:r>
          </a:p>
          <a:p>
            <a:pPr lvl="1"/>
            <a:r>
              <a:rPr lang="en-US" dirty="0" smtClean="0"/>
              <a:t>These </a:t>
            </a:r>
            <a:r>
              <a:rPr lang="en-US" dirty="0"/>
              <a:t>inventions can include new and useful processes, machines, manufactures, compositions of matter as well as improvements to </a:t>
            </a:r>
            <a:r>
              <a:rPr lang="en-US" dirty="0" smtClean="0"/>
              <a:t>these</a:t>
            </a:r>
          </a:p>
          <a:p>
            <a:pPr lvl="1"/>
            <a:r>
              <a:rPr lang="en-US" b="1" dirty="0" smtClean="0"/>
              <a:t>Certain </a:t>
            </a:r>
            <a:r>
              <a:rPr lang="en-US" b="1" dirty="0"/>
              <a:t>computer programs may fall within the subject matter protected by both patents and </a:t>
            </a:r>
            <a:r>
              <a:rPr lang="en-US" b="1" dirty="0" smtClean="0"/>
              <a:t>copyrights</a:t>
            </a:r>
          </a:p>
          <a:p>
            <a:pPr lvl="1"/>
            <a:r>
              <a:rPr lang="en-US" dirty="0" smtClean="0"/>
              <a:t>In </a:t>
            </a:r>
            <a:r>
              <a:rPr lang="en-US" dirty="0"/>
              <a:t>this respect </a:t>
            </a:r>
            <a:r>
              <a:rPr lang="en-US" i="1" dirty="0"/>
              <a:t>the patent system compliments copyright protection by providing protection for functional aspects of the software,</a:t>
            </a:r>
            <a:r>
              <a:rPr lang="en-US" dirty="0"/>
              <a:t> which are not protected by </a:t>
            </a:r>
            <a:r>
              <a:rPr lang="en-US" dirty="0" smtClean="0"/>
              <a:t>copyright</a:t>
            </a:r>
          </a:p>
          <a:p>
            <a:pPr lvl="2"/>
            <a:r>
              <a:rPr lang="en-US" dirty="0" smtClean="0"/>
              <a:t>Unlike </a:t>
            </a:r>
            <a:r>
              <a:rPr lang="en-US" dirty="0"/>
              <a:t>with copyright protection, to get patent protection one must first apply for and be granted a patent from the U.S. Patent and Trademark Office (USPTO</a:t>
            </a:r>
            <a:r>
              <a:rPr lang="en-US" dirty="0" smtClean="0"/>
              <a:t>)</a:t>
            </a:r>
          </a:p>
          <a:p>
            <a:pPr lvl="2"/>
            <a:r>
              <a:rPr lang="en-US" dirty="0" smtClean="0"/>
              <a:t>Unlike </a:t>
            </a:r>
            <a:r>
              <a:rPr lang="en-US" dirty="0"/>
              <a:t>the copyright registration process, the patent application process is expensive, complex, difficult, and time consuming and generally should not be attempted without the assistance of an experienced patent attorney or </a:t>
            </a:r>
            <a:r>
              <a:rPr lang="en-US" dirty="0" smtClean="0"/>
              <a:t>agent</a:t>
            </a:r>
            <a:endParaRPr lang="en-US" dirty="0"/>
          </a:p>
        </p:txBody>
      </p:sp>
      <p:sp>
        <p:nvSpPr>
          <p:cNvPr id="4" name="Slide Number Placeholder 3"/>
          <p:cNvSpPr>
            <a:spLocks noGrp="1"/>
          </p:cNvSpPr>
          <p:nvPr>
            <p:ph type="sldNum" sz="quarter" idx="12"/>
          </p:nvPr>
        </p:nvSpPr>
        <p:spPr/>
        <p:txBody>
          <a:bodyPr/>
          <a:lstStyle/>
          <a:p>
            <a:fld id="{4455D537-92BA-4154-8668-6B2B313D6FE8}" type="slidenum">
              <a:rPr lang="en-AU" smtClean="0"/>
              <a:t>4</a:t>
            </a:fld>
            <a:endParaRPr lang="en-AU"/>
          </a:p>
        </p:txBody>
      </p:sp>
    </p:spTree>
    <p:extLst>
      <p:ext uri="{BB962C8B-B14F-4D97-AF65-F5344CB8AC3E}">
        <p14:creationId xmlns:p14="http://schemas.microsoft.com/office/powerpoint/2010/main" val="3534802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 </a:t>
            </a:r>
            <a:r>
              <a:rPr lang="en-US" dirty="0" smtClean="0"/>
              <a:t>Trademark / Service</a:t>
            </a:r>
            <a:endParaRPr lang="en-US" dirty="0"/>
          </a:p>
        </p:txBody>
      </p:sp>
      <p:sp>
        <p:nvSpPr>
          <p:cNvPr id="3" name="Content Placeholder 2"/>
          <p:cNvSpPr>
            <a:spLocks noGrp="1"/>
          </p:cNvSpPr>
          <p:nvPr>
            <p:ph idx="1"/>
          </p:nvPr>
        </p:nvSpPr>
        <p:spPr/>
        <p:txBody>
          <a:bodyPr>
            <a:normAutofit lnSpcReduction="10000"/>
          </a:bodyPr>
          <a:lstStyle/>
          <a:p>
            <a:r>
              <a:rPr lang="en-US" dirty="0"/>
              <a:t>A </a:t>
            </a:r>
            <a:r>
              <a:rPr lang="en-US" b="1" dirty="0" smtClean="0"/>
              <a:t>trademark / service </a:t>
            </a:r>
            <a:r>
              <a:rPr lang="en-US" dirty="0"/>
              <a:t>is a word, phrase, symbol, and/or design that identifies and distinguishes the source of the </a:t>
            </a:r>
            <a:r>
              <a:rPr lang="en-US" dirty="0" smtClean="0"/>
              <a:t>goods / service </a:t>
            </a:r>
            <a:r>
              <a:rPr lang="en-US" dirty="0"/>
              <a:t>of one party from those of </a:t>
            </a:r>
            <a:r>
              <a:rPr lang="en-US" dirty="0" smtClean="0"/>
              <a:t>others</a:t>
            </a:r>
          </a:p>
          <a:p>
            <a:r>
              <a:rPr lang="en-US" dirty="0" smtClean="0"/>
              <a:t>Examples:</a:t>
            </a:r>
          </a:p>
          <a:p>
            <a:pPr lvl="1"/>
            <a:r>
              <a:rPr lang="en-US" dirty="0" smtClean="0"/>
              <a:t>Brand </a:t>
            </a:r>
            <a:r>
              <a:rPr lang="en-US" dirty="0"/>
              <a:t>names, slogans, and </a:t>
            </a:r>
            <a:r>
              <a:rPr lang="en-US" dirty="0" smtClean="0"/>
              <a:t>logos</a:t>
            </a:r>
          </a:p>
          <a:p>
            <a:pPr lvl="1"/>
            <a:r>
              <a:rPr lang="en-US" dirty="0" smtClean="0"/>
              <a:t>“Trademark</a:t>
            </a:r>
            <a:r>
              <a:rPr lang="en-US" dirty="0"/>
              <a:t>” is often used in a general sense to refer to both trademarks and service </a:t>
            </a:r>
            <a:r>
              <a:rPr lang="en-US" dirty="0" smtClean="0"/>
              <a:t>marks</a:t>
            </a:r>
          </a:p>
          <a:p>
            <a:pPr lvl="1"/>
            <a:r>
              <a:rPr lang="en-US" dirty="0" smtClean="0"/>
              <a:t>Similar </a:t>
            </a:r>
            <a:r>
              <a:rPr lang="en-US" dirty="0"/>
              <a:t>to copyright, a person does not need not register a trademark or service mark to receive protection rights, but there are certain legal benefits to registering the mark </a:t>
            </a:r>
            <a:endParaRPr lang="en-US" dirty="0" smtClean="0"/>
          </a:p>
          <a:p>
            <a:r>
              <a:rPr lang="en-US" dirty="0" smtClean="0"/>
              <a:t>There </a:t>
            </a:r>
            <a:r>
              <a:rPr lang="en-US" dirty="0"/>
              <a:t>is rarely an overlap between trademark and copyright law but it can happen — for instance, when a graphic illustration is used as a logo the design may be protected both under copyright and </a:t>
            </a:r>
            <a:r>
              <a:rPr lang="en-US" dirty="0" smtClean="0"/>
              <a:t>trademark</a:t>
            </a:r>
          </a:p>
          <a:p>
            <a:r>
              <a:rPr lang="en-US" dirty="0">
                <a:hlinkClick r:id="rId2"/>
              </a:rPr>
              <a:t>https://www.ipaustralia.gov.au</a:t>
            </a:r>
            <a:r>
              <a:rPr lang="en-US" dirty="0" smtClean="0">
                <a:hlinkClick r:id="rId2"/>
              </a:rPr>
              <a:t>/</a:t>
            </a:r>
            <a:r>
              <a:rPr lang="en-US" dirty="0" smtClean="0"/>
              <a:t> </a:t>
            </a:r>
            <a:endParaRPr lang="en-US" dirty="0"/>
          </a:p>
        </p:txBody>
      </p:sp>
      <p:sp>
        <p:nvSpPr>
          <p:cNvPr id="4" name="Slide Number Placeholder 3"/>
          <p:cNvSpPr>
            <a:spLocks noGrp="1"/>
          </p:cNvSpPr>
          <p:nvPr>
            <p:ph type="sldNum" sz="quarter" idx="12"/>
          </p:nvPr>
        </p:nvSpPr>
        <p:spPr/>
        <p:txBody>
          <a:bodyPr/>
          <a:lstStyle/>
          <a:p>
            <a:fld id="{4455D537-92BA-4154-8668-6B2B313D6FE8}" type="slidenum">
              <a:rPr lang="en-AU" smtClean="0"/>
              <a:t>5</a:t>
            </a:fld>
            <a:endParaRPr lang="en-AU"/>
          </a:p>
        </p:txBody>
      </p:sp>
    </p:spTree>
    <p:extLst>
      <p:ext uri="{BB962C8B-B14F-4D97-AF65-F5344CB8AC3E}">
        <p14:creationId xmlns:p14="http://schemas.microsoft.com/office/powerpoint/2010/main" val="1525129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55D537-92BA-4154-8668-6B2B313D6FE8}" type="slidenum">
              <a:rPr lang="en-AU" smtClean="0"/>
              <a:t>6</a:t>
            </a:fld>
            <a:endParaRPr lang="en-AU"/>
          </a:p>
        </p:txBody>
      </p:sp>
      <p:graphicFrame>
        <p:nvGraphicFramePr>
          <p:cNvPr id="3" name="Table 2"/>
          <p:cNvGraphicFramePr>
            <a:graphicFrameLocks noGrp="1"/>
          </p:cNvGraphicFramePr>
          <p:nvPr>
            <p:extLst>
              <p:ext uri="{D42A27DB-BD31-4B8C-83A1-F6EECF244321}">
                <p14:modId xmlns:p14="http://schemas.microsoft.com/office/powerpoint/2010/main" val="3506269618"/>
              </p:ext>
            </p:extLst>
          </p:nvPr>
        </p:nvGraphicFramePr>
        <p:xfrm>
          <a:off x="255832" y="920666"/>
          <a:ext cx="11576404" cy="5400040"/>
        </p:xfrm>
        <a:graphic>
          <a:graphicData uri="http://schemas.openxmlformats.org/drawingml/2006/table">
            <a:tbl>
              <a:tblPr firstRow="1" bandRow="1">
                <a:tableStyleId>{5C22544A-7EE6-4342-B048-85BDC9FD1C3A}</a:tableStyleId>
              </a:tblPr>
              <a:tblGrid>
                <a:gridCol w="1726867">
                  <a:extLst>
                    <a:ext uri="{9D8B030D-6E8A-4147-A177-3AD203B41FA5}">
                      <a16:colId xmlns:a16="http://schemas.microsoft.com/office/drawing/2014/main" val="20000"/>
                    </a:ext>
                  </a:extLst>
                </a:gridCol>
                <a:gridCol w="3380639">
                  <a:extLst>
                    <a:ext uri="{9D8B030D-6E8A-4147-A177-3AD203B41FA5}">
                      <a16:colId xmlns:a16="http://schemas.microsoft.com/office/drawing/2014/main" val="20001"/>
                    </a:ext>
                  </a:extLst>
                </a:gridCol>
                <a:gridCol w="3133944">
                  <a:extLst>
                    <a:ext uri="{9D8B030D-6E8A-4147-A177-3AD203B41FA5}">
                      <a16:colId xmlns:a16="http://schemas.microsoft.com/office/drawing/2014/main" val="20002"/>
                    </a:ext>
                  </a:extLst>
                </a:gridCol>
                <a:gridCol w="3334954">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r>
                        <a:rPr lang="en-US" dirty="0" smtClean="0"/>
                        <a:t>Copyright</a:t>
                      </a:r>
                      <a:endParaRPr lang="en-US" dirty="0"/>
                    </a:p>
                  </a:txBody>
                  <a:tcPr/>
                </a:tc>
                <a:tc>
                  <a:txBody>
                    <a:bodyPr/>
                    <a:lstStyle/>
                    <a:p>
                      <a:r>
                        <a:rPr lang="en-US" dirty="0" smtClean="0"/>
                        <a:t>Patents</a:t>
                      </a:r>
                      <a:endParaRPr lang="en-US" dirty="0"/>
                    </a:p>
                  </a:txBody>
                  <a:tcPr/>
                </a:tc>
                <a:tc>
                  <a:txBody>
                    <a:bodyPr/>
                    <a:lstStyle/>
                    <a:p>
                      <a:r>
                        <a:rPr lang="en-US" dirty="0" smtClean="0"/>
                        <a:t>Trademark</a:t>
                      </a:r>
                      <a:endParaRPr lang="en-US" dirty="0"/>
                    </a:p>
                  </a:txBody>
                  <a:tcPr/>
                </a:tc>
                <a:extLst>
                  <a:ext uri="{0D108BD9-81ED-4DB2-BD59-A6C34878D82A}">
                    <a16:rowId xmlns:a16="http://schemas.microsoft.com/office/drawing/2014/main" val="10000"/>
                  </a:ext>
                </a:extLst>
              </a:tr>
              <a:tr h="370840">
                <a:tc>
                  <a:txBody>
                    <a:bodyPr/>
                    <a:lstStyle/>
                    <a:p>
                      <a:r>
                        <a:rPr lang="en-US" sz="1700" dirty="0" smtClean="0"/>
                        <a:t>What is protected?</a:t>
                      </a:r>
                      <a:endParaRPr lang="en-US" sz="1700" dirty="0"/>
                    </a:p>
                  </a:txBody>
                  <a:tcPr/>
                </a:tc>
                <a:tc>
                  <a:txBody>
                    <a:bodyPr/>
                    <a:lstStyle/>
                    <a:p>
                      <a:r>
                        <a:rPr lang="en-US" sz="1700" dirty="0" smtClean="0"/>
                        <a:t>Original works of authorship, such as books, articles, songs, photographs, sculptures, choreography, sound recordings, motion pictures, and other works</a:t>
                      </a:r>
                      <a:endParaRPr lang="en-US" sz="1700" dirty="0"/>
                    </a:p>
                  </a:txBody>
                  <a:tcPr/>
                </a:tc>
                <a:tc>
                  <a:txBody>
                    <a:bodyPr/>
                    <a:lstStyle/>
                    <a:p>
                      <a:r>
                        <a:rPr lang="en-US" sz="1700" dirty="0" smtClean="0"/>
                        <a:t>Inventions, such as processes, machines, manufactures, compositions of matter as well as improvements to these</a:t>
                      </a:r>
                      <a:endParaRPr lang="en-US" sz="1700" dirty="0"/>
                    </a:p>
                  </a:txBody>
                  <a:tcPr/>
                </a:tc>
                <a:tc>
                  <a:txBody>
                    <a:bodyPr/>
                    <a:lstStyle/>
                    <a:p>
                      <a:r>
                        <a:rPr lang="en-US" sz="1700" dirty="0" smtClean="0"/>
                        <a:t>Any word, phrase, symbol, and/or design that identifies and distinguishes the source of the goods of one party from those of others</a:t>
                      </a:r>
                      <a:endParaRPr lang="en-US" sz="1700" dirty="0"/>
                    </a:p>
                  </a:txBody>
                  <a:tcPr/>
                </a:tc>
                <a:extLst>
                  <a:ext uri="{0D108BD9-81ED-4DB2-BD59-A6C34878D82A}">
                    <a16:rowId xmlns:a16="http://schemas.microsoft.com/office/drawing/2014/main" val="10001"/>
                  </a:ext>
                </a:extLst>
              </a:tr>
              <a:tr h="370840">
                <a:tc>
                  <a:txBody>
                    <a:bodyPr/>
                    <a:lstStyle/>
                    <a:p>
                      <a:r>
                        <a:rPr lang="en-US" sz="1700" dirty="0" smtClean="0"/>
                        <a:t>Requirements to be protected</a:t>
                      </a:r>
                      <a:endParaRPr lang="en-US" sz="1700" dirty="0"/>
                    </a:p>
                  </a:txBody>
                  <a:tcPr/>
                </a:tc>
                <a:tc>
                  <a:txBody>
                    <a:bodyPr/>
                    <a:lstStyle/>
                    <a:p>
                      <a:r>
                        <a:rPr lang="en-US" sz="1700" dirty="0" smtClean="0"/>
                        <a:t>A work must be original, creative and fixed in a tangible medium</a:t>
                      </a:r>
                      <a:endParaRPr lang="en-US" sz="1700" dirty="0"/>
                    </a:p>
                  </a:txBody>
                  <a:tcPr/>
                </a:tc>
                <a:tc>
                  <a:txBody>
                    <a:bodyPr/>
                    <a:lstStyle/>
                    <a:p>
                      <a:r>
                        <a:rPr lang="en-US" sz="1700" dirty="0" smtClean="0"/>
                        <a:t>An invention must be new, useful and nonobvious</a:t>
                      </a:r>
                      <a:endParaRPr lang="en-US" sz="1700" dirty="0"/>
                    </a:p>
                  </a:txBody>
                  <a:tcPr/>
                </a:tc>
                <a:tc>
                  <a:txBody>
                    <a:bodyPr/>
                    <a:lstStyle/>
                    <a:p>
                      <a:r>
                        <a:rPr lang="en-US" sz="1700" dirty="0" smtClean="0"/>
                        <a:t>A mark must be distinctive (i.e., that is, it must be capable of identifying the source of a particular good)</a:t>
                      </a:r>
                      <a:endParaRPr lang="en-US" sz="1700" dirty="0"/>
                    </a:p>
                  </a:txBody>
                  <a:tcPr/>
                </a:tc>
                <a:extLst>
                  <a:ext uri="{0D108BD9-81ED-4DB2-BD59-A6C34878D82A}">
                    <a16:rowId xmlns:a16="http://schemas.microsoft.com/office/drawing/2014/main" val="10002"/>
                  </a:ext>
                </a:extLst>
              </a:tr>
              <a:tr h="370840">
                <a:tc>
                  <a:txBody>
                    <a:bodyPr/>
                    <a:lstStyle/>
                    <a:p>
                      <a:r>
                        <a:rPr lang="en-US" sz="1700" dirty="0" smtClean="0"/>
                        <a:t>Term of protection</a:t>
                      </a:r>
                      <a:endParaRPr lang="en-US" sz="1700" dirty="0"/>
                    </a:p>
                  </a:txBody>
                  <a:tcPr/>
                </a:tc>
                <a:tc>
                  <a:txBody>
                    <a:bodyPr/>
                    <a:lstStyle/>
                    <a:p>
                      <a:r>
                        <a:rPr lang="en-US" sz="1700" dirty="0" smtClean="0"/>
                        <a:t>Author’s life (or first use) plus 70 more years</a:t>
                      </a:r>
                      <a:endParaRPr lang="en-US" sz="1700" dirty="0"/>
                    </a:p>
                  </a:txBody>
                  <a:tcPr/>
                </a:tc>
                <a:tc>
                  <a:txBody>
                    <a:bodyPr/>
                    <a:lstStyle/>
                    <a:p>
                      <a:r>
                        <a:rPr lang="en-US" sz="1700" dirty="0" smtClean="0"/>
                        <a:t>20 years</a:t>
                      </a:r>
                      <a:endParaRPr lang="en-US" sz="1700" dirty="0"/>
                    </a:p>
                  </a:txBody>
                  <a:tcPr/>
                </a:tc>
                <a:tc>
                  <a:txBody>
                    <a:bodyPr/>
                    <a:lstStyle/>
                    <a:p>
                      <a:r>
                        <a:rPr lang="en-US" sz="1700" dirty="0" smtClean="0"/>
                        <a:t>For as long as the mark is used in commerce</a:t>
                      </a:r>
                      <a:endParaRPr lang="en-US" sz="1700" dirty="0"/>
                    </a:p>
                  </a:txBody>
                  <a:tcPr/>
                </a:tc>
                <a:extLst>
                  <a:ext uri="{0D108BD9-81ED-4DB2-BD59-A6C34878D82A}">
                    <a16:rowId xmlns:a16="http://schemas.microsoft.com/office/drawing/2014/main" val="10003"/>
                  </a:ext>
                </a:extLst>
              </a:tr>
              <a:tr h="370840">
                <a:tc>
                  <a:txBody>
                    <a:bodyPr/>
                    <a:lstStyle/>
                    <a:p>
                      <a:r>
                        <a:rPr lang="en-US" sz="1700" dirty="0" smtClean="0"/>
                        <a:t>Rights granted</a:t>
                      </a:r>
                      <a:endParaRPr lang="en-US" sz="1700" dirty="0"/>
                    </a:p>
                  </a:txBody>
                  <a:tcPr/>
                </a:tc>
                <a:tc>
                  <a:txBody>
                    <a:bodyPr/>
                    <a:lstStyle/>
                    <a:p>
                      <a:r>
                        <a:rPr lang="en-US" sz="1700" dirty="0" smtClean="0"/>
                        <a:t>Right to control the reproduction, making of derivative works, distribution and public performance and display of the copyrighted works</a:t>
                      </a:r>
                      <a:endParaRPr lang="en-US" sz="1700" dirty="0"/>
                    </a:p>
                  </a:txBody>
                  <a:tcPr/>
                </a:tc>
                <a:tc>
                  <a:txBody>
                    <a:bodyPr/>
                    <a:lstStyle/>
                    <a:p>
                      <a:r>
                        <a:rPr lang="en-US" sz="1700" dirty="0" smtClean="0"/>
                        <a:t>Right to prevent others from making, selling using or importing the patented invention</a:t>
                      </a:r>
                      <a:endParaRPr lang="en-US" sz="1700" dirty="0"/>
                    </a:p>
                  </a:txBody>
                  <a:tcPr/>
                </a:tc>
                <a:tc>
                  <a:txBody>
                    <a:bodyPr/>
                    <a:lstStyle/>
                    <a:p>
                      <a:r>
                        <a:rPr lang="en-US" sz="1700" dirty="0" smtClean="0"/>
                        <a:t>Right to use the mark and to prevent others from using similar marks in a way that would cause a likelihood-of-confusion about the origin of the goods or services</a:t>
                      </a:r>
                      <a:endParaRPr lang="en-US" sz="1700" dirty="0"/>
                    </a:p>
                  </a:txBody>
                  <a:tcPr/>
                </a:tc>
                <a:extLst>
                  <a:ext uri="{0D108BD9-81ED-4DB2-BD59-A6C34878D82A}">
                    <a16:rowId xmlns:a16="http://schemas.microsoft.com/office/drawing/2014/main" val="10004"/>
                  </a:ext>
                </a:extLst>
              </a:tr>
            </a:tbl>
          </a:graphicData>
        </a:graphic>
      </p:graphicFrame>
      <p:sp>
        <p:nvSpPr>
          <p:cNvPr id="4" name="TextBox 3"/>
          <p:cNvSpPr txBox="1"/>
          <p:nvPr/>
        </p:nvSpPr>
        <p:spPr>
          <a:xfrm>
            <a:off x="292380" y="6331515"/>
            <a:ext cx="11576404" cy="338554"/>
          </a:xfrm>
          <a:prstGeom prst="rect">
            <a:avLst/>
          </a:prstGeom>
          <a:noFill/>
        </p:spPr>
        <p:txBody>
          <a:bodyPr wrap="square" rtlCol="0">
            <a:spAutoFit/>
          </a:bodyPr>
          <a:lstStyle/>
          <a:p>
            <a:pPr algn="ctr"/>
            <a:r>
              <a:rPr lang="en-US" sz="1600" dirty="0" smtClean="0"/>
              <a:t>Source: </a:t>
            </a:r>
            <a:r>
              <a:rPr lang="en-US" sz="1600" dirty="0" smtClean="0">
                <a:hlinkClick r:id="rId2"/>
              </a:rPr>
              <a:t>https</a:t>
            </a:r>
            <a:r>
              <a:rPr lang="en-US" sz="1600" dirty="0">
                <a:hlinkClick r:id="rId2"/>
              </a:rPr>
              <a:t>://copyrightalliance.org/ca_faq_post/difference-copyright-patent-trademark</a:t>
            </a:r>
            <a:r>
              <a:rPr lang="en-US" sz="1600" dirty="0" smtClean="0">
                <a:hlinkClick r:id="rId2"/>
              </a:rPr>
              <a:t>/</a:t>
            </a:r>
            <a:r>
              <a:rPr lang="en-US" sz="1600" dirty="0" smtClean="0"/>
              <a:t> </a:t>
            </a:r>
            <a:endParaRPr lang="en-US" sz="1600" dirty="0"/>
          </a:p>
        </p:txBody>
      </p:sp>
    </p:spTree>
    <p:extLst>
      <p:ext uri="{BB962C8B-B14F-4D97-AF65-F5344CB8AC3E}">
        <p14:creationId xmlns:p14="http://schemas.microsoft.com/office/powerpoint/2010/main" val="295141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as Intellectual Property</a:t>
            </a:r>
            <a:endParaRPr lang="en-US" dirty="0"/>
          </a:p>
        </p:txBody>
      </p:sp>
      <p:sp>
        <p:nvSpPr>
          <p:cNvPr id="3" name="Content Placeholder 2"/>
          <p:cNvSpPr>
            <a:spLocks noGrp="1"/>
          </p:cNvSpPr>
          <p:nvPr>
            <p:ph idx="1"/>
          </p:nvPr>
        </p:nvSpPr>
        <p:spPr/>
        <p:txBody>
          <a:bodyPr>
            <a:normAutofit lnSpcReduction="10000"/>
          </a:bodyPr>
          <a:lstStyle/>
          <a:p>
            <a:r>
              <a:rPr lang="en-US" dirty="0" smtClean="0"/>
              <a:t>Computer </a:t>
            </a:r>
            <a:r>
              <a:rPr lang="en-US" dirty="0"/>
              <a:t>hardware inventions are physical objects and qualify for </a:t>
            </a:r>
            <a:r>
              <a:rPr lang="en-US" b="1" dirty="0"/>
              <a:t>patent </a:t>
            </a:r>
            <a:r>
              <a:rPr lang="en-US" b="1" dirty="0" smtClean="0"/>
              <a:t>protection</a:t>
            </a:r>
          </a:p>
          <a:p>
            <a:pPr lvl="1"/>
            <a:r>
              <a:rPr lang="en-US" sz="2000" dirty="0"/>
              <a:t>A patent is a right that is granted for any device, substance, method or process that is new, inventive and </a:t>
            </a:r>
            <a:r>
              <a:rPr lang="en-US" sz="2000" dirty="0" smtClean="0"/>
              <a:t>useful</a:t>
            </a:r>
          </a:p>
          <a:p>
            <a:pPr lvl="1"/>
            <a:r>
              <a:rPr lang="en-US" sz="2000" dirty="0">
                <a:hlinkClick r:id="rId2"/>
              </a:rPr>
              <a:t>https://www.ipaustralia.gov.au/</a:t>
            </a:r>
            <a:r>
              <a:rPr lang="en-US" sz="2000" dirty="0" smtClean="0">
                <a:hlinkClick r:id="rId2"/>
              </a:rPr>
              <a:t>patents</a:t>
            </a:r>
            <a:r>
              <a:rPr lang="en-US" sz="2000" dirty="0" smtClean="0"/>
              <a:t> </a:t>
            </a:r>
            <a:endParaRPr lang="en-US" sz="2000" dirty="0"/>
          </a:p>
          <a:p>
            <a:r>
              <a:rPr lang="en-US" dirty="0"/>
              <a:t>Programming code is “fixed” in a tangible medium, confusing debate on patent protection</a:t>
            </a:r>
          </a:p>
          <a:p>
            <a:r>
              <a:rPr lang="en-US" dirty="0"/>
              <a:t>Many nations enact specific laws and statutes to protect rights and interests of “owners” of intellectual property, including computer software programs and applications </a:t>
            </a:r>
            <a:endParaRPr lang="en-US" dirty="0" smtClean="0"/>
          </a:p>
          <a:p>
            <a:pPr lvl="1"/>
            <a:r>
              <a:rPr lang="en-US" dirty="0" smtClean="0"/>
              <a:t>Read: Copyright Protection and </a:t>
            </a:r>
            <a:r>
              <a:rPr lang="en-US" dirty="0"/>
              <a:t>Computer Software: </a:t>
            </a:r>
            <a:r>
              <a:rPr lang="en-US" dirty="0">
                <a:hlinkClick r:id="rId3"/>
              </a:rPr>
              <a:t>https://www.wipo.int/copyright/en/activities/</a:t>
            </a:r>
            <a:r>
              <a:rPr lang="en-US" dirty="0" smtClean="0">
                <a:hlinkClick r:id="rId3"/>
              </a:rPr>
              <a:t>software.html</a:t>
            </a:r>
            <a:r>
              <a:rPr lang="en-US" dirty="0"/>
              <a:t> and </a:t>
            </a:r>
            <a:r>
              <a:rPr lang="en-US" dirty="0">
                <a:hlinkClick r:id="rId4"/>
              </a:rPr>
              <a:t>https://en.wikipedia.org/wiki/</a:t>
            </a:r>
            <a:r>
              <a:rPr lang="en-US" dirty="0" smtClean="0">
                <a:hlinkClick r:id="rId4"/>
              </a:rPr>
              <a:t>Software_copyright</a:t>
            </a:r>
            <a:r>
              <a:rPr lang="en-US" dirty="0" smtClean="0"/>
              <a:t> </a:t>
            </a:r>
            <a:endParaRPr lang="en-US" dirty="0"/>
          </a:p>
          <a:p>
            <a:endParaRPr lang="en-US" dirty="0"/>
          </a:p>
        </p:txBody>
      </p:sp>
      <p:sp>
        <p:nvSpPr>
          <p:cNvPr id="4" name="Slide Number Placeholder 3"/>
          <p:cNvSpPr>
            <a:spLocks noGrp="1"/>
          </p:cNvSpPr>
          <p:nvPr>
            <p:ph type="sldNum" sz="quarter" idx="12"/>
          </p:nvPr>
        </p:nvSpPr>
        <p:spPr/>
        <p:txBody>
          <a:bodyPr/>
          <a:lstStyle/>
          <a:p>
            <a:fld id="{4455D537-92BA-4154-8668-6B2B313D6FE8}" type="slidenum">
              <a:rPr lang="en-AU" smtClean="0"/>
              <a:t>7</a:t>
            </a:fld>
            <a:endParaRPr lang="en-AU"/>
          </a:p>
        </p:txBody>
      </p:sp>
    </p:spTree>
    <p:extLst>
      <p:ext uri="{BB962C8B-B14F-4D97-AF65-F5344CB8AC3E}">
        <p14:creationId xmlns:p14="http://schemas.microsoft.com/office/powerpoint/2010/main" val="2581664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Copyright</a:t>
            </a:r>
            <a:endParaRPr lang="en-US" dirty="0"/>
          </a:p>
        </p:txBody>
      </p:sp>
      <p:sp>
        <p:nvSpPr>
          <p:cNvPr id="3" name="Content Placeholder 2"/>
          <p:cNvSpPr>
            <a:spLocks noGrp="1"/>
          </p:cNvSpPr>
          <p:nvPr>
            <p:ph idx="1"/>
          </p:nvPr>
        </p:nvSpPr>
        <p:spPr/>
        <p:txBody>
          <a:bodyPr>
            <a:normAutofit/>
          </a:bodyPr>
          <a:lstStyle/>
          <a:p>
            <a:r>
              <a:rPr lang="en-US" sz="2400" dirty="0"/>
              <a:t>Work must be original, non-functioning and in a tangible </a:t>
            </a:r>
            <a:r>
              <a:rPr lang="en-US" sz="2400" dirty="0" smtClean="0"/>
              <a:t>form</a:t>
            </a:r>
            <a:endParaRPr lang="en-US" sz="2400" dirty="0"/>
          </a:p>
          <a:p>
            <a:r>
              <a:rPr lang="en-US" sz="2400" dirty="0"/>
              <a:t>Grants creators of original works the right to </a:t>
            </a:r>
          </a:p>
          <a:p>
            <a:pPr lvl="1"/>
            <a:r>
              <a:rPr lang="en-US" sz="2000" dirty="0"/>
              <a:t>Distribute</a:t>
            </a:r>
          </a:p>
          <a:p>
            <a:pPr lvl="1"/>
            <a:r>
              <a:rPr lang="en-US" sz="2000" dirty="0"/>
              <a:t>Display </a:t>
            </a:r>
          </a:p>
          <a:p>
            <a:pPr lvl="1"/>
            <a:r>
              <a:rPr lang="en-US" sz="2000" dirty="0"/>
              <a:t>Perform</a:t>
            </a:r>
          </a:p>
          <a:p>
            <a:pPr lvl="1"/>
            <a:r>
              <a:rPr lang="en-US" sz="2000" dirty="0"/>
              <a:t>Reproduce work </a:t>
            </a:r>
          </a:p>
          <a:p>
            <a:pPr lvl="1"/>
            <a:r>
              <a:rPr lang="en-US" sz="2000" dirty="0"/>
              <a:t>Prepare derivative works based upon the work</a:t>
            </a:r>
          </a:p>
          <a:p>
            <a:pPr lvl="1"/>
            <a:r>
              <a:rPr lang="en-US" sz="2000" dirty="0"/>
              <a:t>Author may grant exclusive right to others</a:t>
            </a:r>
          </a:p>
          <a:p>
            <a:endParaRPr lang="en-US" dirty="0"/>
          </a:p>
        </p:txBody>
      </p:sp>
      <p:sp>
        <p:nvSpPr>
          <p:cNvPr id="4" name="Slide Number Placeholder 3"/>
          <p:cNvSpPr>
            <a:spLocks noGrp="1"/>
          </p:cNvSpPr>
          <p:nvPr>
            <p:ph type="sldNum" sz="quarter" idx="12"/>
          </p:nvPr>
        </p:nvSpPr>
        <p:spPr/>
        <p:txBody>
          <a:bodyPr/>
          <a:lstStyle/>
          <a:p>
            <a:fld id="{4455D537-92BA-4154-8668-6B2B313D6FE8}" type="slidenum">
              <a:rPr lang="en-AU" smtClean="0"/>
              <a:t>8</a:t>
            </a:fld>
            <a:endParaRPr lang="en-AU"/>
          </a:p>
        </p:txBody>
      </p:sp>
    </p:spTree>
    <p:extLst>
      <p:ext uri="{BB962C8B-B14F-4D97-AF65-F5344CB8AC3E}">
        <p14:creationId xmlns:p14="http://schemas.microsoft.com/office/powerpoint/2010/main" val="1335540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Copyright Protect?</a:t>
            </a:r>
            <a:endParaRPr lang="en-US" dirty="0"/>
          </a:p>
        </p:txBody>
      </p:sp>
      <p:sp>
        <p:nvSpPr>
          <p:cNvPr id="3" name="Content Placeholder 2"/>
          <p:cNvSpPr>
            <a:spLocks noGrp="1"/>
          </p:cNvSpPr>
          <p:nvPr>
            <p:ph idx="1"/>
          </p:nvPr>
        </p:nvSpPr>
        <p:spPr/>
        <p:txBody>
          <a:bodyPr>
            <a:noAutofit/>
          </a:bodyPr>
          <a:lstStyle/>
          <a:p>
            <a:r>
              <a:rPr lang="en-US" dirty="0"/>
              <a:t>Textual material</a:t>
            </a:r>
          </a:p>
          <a:p>
            <a:r>
              <a:rPr lang="en-US" dirty="0"/>
              <a:t>Computer programs</a:t>
            </a:r>
          </a:p>
          <a:p>
            <a:r>
              <a:rPr lang="en-US" dirty="0"/>
              <a:t>Compilations</a:t>
            </a:r>
          </a:p>
          <a:p>
            <a:r>
              <a:rPr lang="en-US" dirty="0"/>
              <a:t>Artistic, dramatic and musical works</a:t>
            </a:r>
          </a:p>
          <a:p>
            <a:r>
              <a:rPr lang="en-US" dirty="0"/>
              <a:t>Cinematograph films</a:t>
            </a:r>
          </a:p>
          <a:p>
            <a:r>
              <a:rPr lang="en-US" dirty="0"/>
              <a:t>Sound recordings</a:t>
            </a:r>
          </a:p>
          <a:p>
            <a:r>
              <a:rPr lang="en-US" dirty="0"/>
              <a:t>Broadcasts</a:t>
            </a:r>
          </a:p>
          <a:p>
            <a:r>
              <a:rPr lang="en-US" dirty="0"/>
              <a:t>Hard copy and </a:t>
            </a:r>
            <a:r>
              <a:rPr lang="en-US" dirty="0" smtClean="0"/>
              <a:t>electronic</a:t>
            </a:r>
            <a:endParaRPr lang="en-US" dirty="0"/>
          </a:p>
        </p:txBody>
      </p:sp>
      <p:sp>
        <p:nvSpPr>
          <p:cNvPr id="4" name="Slide Number Placeholder 3"/>
          <p:cNvSpPr>
            <a:spLocks noGrp="1"/>
          </p:cNvSpPr>
          <p:nvPr>
            <p:ph type="sldNum" sz="quarter" idx="12"/>
          </p:nvPr>
        </p:nvSpPr>
        <p:spPr/>
        <p:txBody>
          <a:bodyPr/>
          <a:lstStyle/>
          <a:p>
            <a:fld id="{4455D537-92BA-4154-8668-6B2B313D6FE8}" type="slidenum">
              <a:rPr lang="en-AU" smtClean="0"/>
              <a:t>9</a:t>
            </a:fld>
            <a:endParaRPr lang="en-AU"/>
          </a:p>
        </p:txBody>
      </p:sp>
    </p:spTree>
    <p:extLst>
      <p:ext uri="{BB962C8B-B14F-4D97-AF65-F5344CB8AC3E}">
        <p14:creationId xmlns:p14="http://schemas.microsoft.com/office/powerpoint/2010/main" val="1041768700"/>
      </p:ext>
    </p:extLst>
  </p:cSld>
  <p:clrMapOvr>
    <a:masterClrMapping/>
  </p:clrMapOvr>
</p:sld>
</file>

<file path=ppt/theme/theme1.xml><?xml version="1.0" encoding="utf-8"?>
<a:theme xmlns:a="http://schemas.openxmlformats.org/drawingml/2006/main" name="Plaza">
  <a:themeElements>
    <a:clrScheme name="Plaza">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Plaza">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Plaza.thmx</Template>
  <TotalTime>393</TotalTime>
  <Words>1568</Words>
  <Application>Microsoft Office PowerPoint</Application>
  <PresentationFormat>Widescreen</PresentationFormat>
  <Paragraphs>170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Century Gothic</vt:lpstr>
      <vt:lpstr>Wingdings 2</vt:lpstr>
      <vt:lpstr>Plaza</vt:lpstr>
      <vt:lpstr>Copyright and Intellectual Property</vt:lpstr>
      <vt:lpstr>Intellectual Property</vt:lpstr>
      <vt:lpstr>Terminology: Copyright</vt:lpstr>
      <vt:lpstr>Terminology: Patent</vt:lpstr>
      <vt:lpstr>Terminology: Trademark / Service</vt:lpstr>
      <vt:lpstr>PowerPoint Presentation</vt:lpstr>
      <vt:lpstr>Software as Intellectual Property</vt:lpstr>
      <vt:lpstr>Copyright</vt:lpstr>
      <vt:lpstr>What does Copyright Protect?</vt:lpstr>
      <vt:lpstr>What does Copyright NOT Protect?</vt:lpstr>
      <vt:lpstr>Who Owns the Copyright?</vt:lpstr>
      <vt:lpstr>Copyright Infringement</vt:lpstr>
      <vt:lpstr>Fair Dealing / Use and First Sales Doctrines</vt:lpstr>
      <vt:lpstr>Software Privacy</vt:lpstr>
      <vt:lpstr>Key Intellectual Property Issues</vt:lpstr>
      <vt:lpstr>Plagiarism</vt:lpstr>
      <vt:lpstr>Reverse Engineering</vt:lpstr>
      <vt:lpstr>Types of Open Source Licenses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dc:title>
  <dc:creator>Instructor</dc:creator>
  <cp:lastModifiedBy>Teacher</cp:lastModifiedBy>
  <cp:revision>44</cp:revision>
  <dcterms:created xsi:type="dcterms:W3CDTF">2018-05-21T01:57:37Z</dcterms:created>
  <dcterms:modified xsi:type="dcterms:W3CDTF">2019-02-28T00:10:51Z</dcterms:modified>
</cp:coreProperties>
</file>