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1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7750-CA15-1B8E-31D8-4CAF321407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Functions – Revisited 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D3B0D-698F-50EC-85C9-DD1A17CF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17D10E51-D59D-D431-DFF6-5CDF418395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779" y="87157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1B1F72D-BC78-5ED2-F585-61372D416D0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C467C1D1-5882-F5F6-2F54-6533A41649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F9CC4EAB-9113-4908-8CCB-D7E1149364F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D45C052A-7ECE-D633-AF7D-A5888CB6362A}"/>
              </a:ext>
            </a:extLst>
          </p:cNvPr>
          <p:cNvSpPr txBox="1"/>
          <p:nvPr/>
        </p:nvSpPr>
        <p:spPr>
          <a:xfrm>
            <a:off x="572779" y="2092563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0ECFF4D-CA0D-2329-C79D-9257E9554E1C}"/>
              </a:ext>
            </a:extLst>
          </p:cNvPr>
          <p:cNvSpPr txBox="1"/>
          <p:nvPr/>
        </p:nvSpPr>
        <p:spPr>
          <a:xfrm>
            <a:off x="572779" y="1531405"/>
            <a:ext cx="261289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Anonymous functions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2FD8C82-8B87-9323-D3B9-10CA06C3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601116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494262-C37A-468A-8425-49A579E0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" y="1531405"/>
            <a:ext cx="12192000" cy="41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25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E96FA-116D-BA54-9031-C26036740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117F5526-0649-AA86-D06F-E841E2A1E4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779" y="87157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2C5C4192-DA7B-D853-B228-2F1B589C1C1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A926C637-AD86-D0C2-6413-39693AF5E3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51AEC74-62C0-3D2C-C267-681F6BBD818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56856AD2-C0BF-E191-39D4-CAB471E73F52}"/>
              </a:ext>
            </a:extLst>
          </p:cNvPr>
          <p:cNvSpPr txBox="1"/>
          <p:nvPr/>
        </p:nvSpPr>
        <p:spPr>
          <a:xfrm>
            <a:off x="572779" y="2092563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992E49E6-4587-AF08-E0D2-9CE2E736FD62}"/>
              </a:ext>
            </a:extLst>
          </p:cNvPr>
          <p:cNvSpPr txBox="1"/>
          <p:nvPr/>
        </p:nvSpPr>
        <p:spPr>
          <a:xfrm>
            <a:off x="572779" y="1531405"/>
            <a:ext cx="312745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Hoisting functions – Part 2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A030BBC7-76DC-28DD-FB34-C635246C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601116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6DAEF-C314-8FD6-76ED-735A9D800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9" y="2304893"/>
            <a:ext cx="818311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Do they work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889667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Functions?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53181" y="2787252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Defined using the function keyword</a:t>
            </a: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596569" y="2293041"/>
            <a:ext cx="117019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Definition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BF861A-2342-B468-E427-DC651BEA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" y="3065964"/>
            <a:ext cx="12192000" cy="32158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B488-B761-E02A-37CB-886EC97BD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61402294-EBA4-0AA2-ED4E-89EE333E5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8D30302-C640-6734-3E8E-5FD7643B16D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AA1E72E1-0050-E542-93E3-210B2069E9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574455C7-D2E5-8C49-3BD5-67EA8F2DB88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2401B29E-BFE3-15A1-741A-73F3AB159A47}"/>
              </a:ext>
            </a:extLst>
          </p:cNvPr>
          <p:cNvSpPr txBox="1"/>
          <p:nvPr/>
        </p:nvSpPr>
        <p:spPr>
          <a:xfrm>
            <a:off x="1053181" y="2787252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Return an expression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F39845A-5C8F-5704-BEB7-8BF7F983FA8A}"/>
              </a:ext>
            </a:extLst>
          </p:cNvPr>
          <p:cNvSpPr txBox="1"/>
          <p:nvPr/>
        </p:nvSpPr>
        <p:spPr>
          <a:xfrm>
            <a:off x="1596569" y="2293041"/>
            <a:ext cx="263694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Definition - refactored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A205EE4C-873F-CA46-7B5B-B0B95B21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25345C-163A-EAC4-07CC-5D26C375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76" y="3215205"/>
            <a:ext cx="635406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06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20C7-F76D-8E08-5626-FD91B1343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335B6AB9-3646-8BC8-8FF7-E376DA7E7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830C939-BB80-6A51-2595-DDC05E91BA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93448AD6-7409-978B-DD2C-9B3F32CC17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5F64A35-59A4-701A-B40C-DF263D8BFC4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6E46A4A2-55C4-1399-3ED9-5208C834A74B}"/>
              </a:ext>
            </a:extLst>
          </p:cNvPr>
          <p:cNvSpPr txBox="1"/>
          <p:nvPr/>
        </p:nvSpPr>
        <p:spPr>
          <a:xfrm>
            <a:off x="1053181" y="2787252"/>
            <a:ext cx="5612663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Arrow functions are used in many frameworks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It is defined using () =&gt; syntax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Arrow functions are called like any other function</a:t>
            </a:r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957D5B17-7B7D-1843-A302-0EE98327FC83}"/>
              </a:ext>
            </a:extLst>
          </p:cNvPr>
          <p:cNvSpPr txBox="1"/>
          <p:nvPr/>
        </p:nvSpPr>
        <p:spPr>
          <a:xfrm>
            <a:off x="1596569" y="2293041"/>
            <a:ext cx="19027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Arrow functions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045DB83-4439-03E1-5C3F-59EB6FE0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3A41AD-D84C-03A4-0618-79C8B74DE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95" y="3770196"/>
            <a:ext cx="6420746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474E2-EE24-25FA-2D8E-460022DE4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95" y="5999357"/>
            <a:ext cx="387721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341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B88A1-4CBD-A5C5-D175-454B7E66C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9321A5B2-9B0C-4648-F090-8AFE6478CF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C118BB9D-84E9-3F05-FA54-D860A56B425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C78FBA4C-A669-8599-DEBD-FDBB7EE4B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2A8EEF36-5C9E-5423-2C79-3AFA195B833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E0E2150-13F3-C91A-598C-3FE888A53A56}"/>
              </a:ext>
            </a:extLst>
          </p:cNvPr>
          <p:cNvSpPr txBox="1"/>
          <p:nvPr/>
        </p:nvSpPr>
        <p:spPr>
          <a:xfrm>
            <a:off x="483337" y="2694592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Consider the following function:</a:t>
            </a:r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76CEB29F-FCFC-BDE3-7BBC-D1A12EE27966}"/>
              </a:ext>
            </a:extLst>
          </p:cNvPr>
          <p:cNvSpPr txBox="1"/>
          <p:nvPr/>
        </p:nvSpPr>
        <p:spPr>
          <a:xfrm>
            <a:off x="1596569" y="2293041"/>
            <a:ext cx="33278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Arrow functions – refactor 1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100567BC-68C2-40F7-288B-3F0D08BF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F1843-69F7-AAAE-38AA-30407E3BC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6" y="3190297"/>
            <a:ext cx="706853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499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718C2-364B-C8FD-E34E-68A38D0B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32FA2B17-F9D3-9402-4D44-8024F77EF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D4FCD49-C914-45F1-91B7-288C255BE11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CCCCBB80-562B-EAC4-4432-EE32D478B2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98CC6E3D-B7D6-70D3-4C20-D86B38826D0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E5FCC0D-6527-FD3E-535E-516DEFA2FC22}"/>
              </a:ext>
            </a:extLst>
          </p:cNvPr>
          <p:cNvSpPr txBox="1"/>
          <p:nvPr/>
        </p:nvSpPr>
        <p:spPr>
          <a:xfrm>
            <a:off x="483337" y="2694592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can refactor this like so:</a:t>
            </a:r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66FD300F-E40A-34E6-8FC7-D1E6D4A2053D}"/>
              </a:ext>
            </a:extLst>
          </p:cNvPr>
          <p:cNvSpPr txBox="1"/>
          <p:nvPr/>
        </p:nvSpPr>
        <p:spPr>
          <a:xfrm>
            <a:off x="1596569" y="2293041"/>
            <a:ext cx="33278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Arrow functions – refactor 1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AD774048-B636-B13F-D981-F4CF3F18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EED6B8-115F-6742-55B2-53FC49A7D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1" y="3114274"/>
            <a:ext cx="6858957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235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515EA-176D-1602-E6D4-557B05037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D3F85615-C847-E4A6-98B0-6CE71D4524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5E1F6ADB-5DBB-45ED-0C46-D4E61173126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F5C8858F-90C5-D0AD-7A56-CC890152F3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ED873BA-F688-2857-E631-03045FE9E51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3BA5E4BA-B43D-C201-693C-F62CCB9F92ED}"/>
              </a:ext>
            </a:extLst>
          </p:cNvPr>
          <p:cNvSpPr txBox="1"/>
          <p:nvPr/>
        </p:nvSpPr>
        <p:spPr>
          <a:xfrm>
            <a:off x="483337" y="2694592"/>
            <a:ext cx="5612663" cy="263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We can also refactor like this: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is known as an implicit return</a:t>
            </a:r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4A2F3FFE-48BA-C3F3-2EC8-51D4E90083A8}"/>
              </a:ext>
            </a:extLst>
          </p:cNvPr>
          <p:cNvSpPr txBox="1"/>
          <p:nvPr/>
        </p:nvSpPr>
        <p:spPr>
          <a:xfrm>
            <a:off x="1596569" y="2293041"/>
            <a:ext cx="332783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Arrow functions – refactor 2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E80A162-877F-425B-837B-A013DF5D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B07FC0-7372-892A-F79A-726E3D8E0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3" y="3223587"/>
            <a:ext cx="945011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45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0133-2A55-89BA-D041-F541D85CA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A8820CE0-65CF-F29B-F176-982DB4E53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779" y="87157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Functions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CD27FE9-ED74-E6BC-96BE-1102BC0D0F3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B2F0B0-AE0D-2EE3-2C55-F123540F2B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34D915B0-3733-6195-0EDD-8321070FA65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DC4AD0C7-215A-BC1E-3B87-25EF09B19241}"/>
              </a:ext>
            </a:extLst>
          </p:cNvPr>
          <p:cNvSpPr txBox="1"/>
          <p:nvPr/>
        </p:nvSpPr>
        <p:spPr>
          <a:xfrm>
            <a:off x="572779" y="2092563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ADADDCF-54EC-829A-1123-903C159DDE05}"/>
              </a:ext>
            </a:extLst>
          </p:cNvPr>
          <p:cNvSpPr txBox="1"/>
          <p:nvPr/>
        </p:nvSpPr>
        <p:spPr>
          <a:xfrm>
            <a:off x="572779" y="1531405"/>
            <a:ext cx="261289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Anonymous functions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42FBA-0CBC-0D08-CE7B-883E3B10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5" y="1249659"/>
            <a:ext cx="10588850" cy="5583770"/>
          </a:xfrm>
          <a:prstGeom prst="rect">
            <a:avLst/>
          </a:prstGeom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668E722-673F-D6AA-F915-6A9EF9E88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988" y="6011167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16889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Helvetica</vt:lpstr>
      <vt:lpstr>Open Sans Regular</vt:lpstr>
      <vt:lpstr>Ravi Powerpoint Template</vt:lpstr>
      <vt:lpstr>Functions – Revisited </vt:lpstr>
      <vt:lpstr>What  Will We  Learn?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17</cp:revision>
  <dcterms:modified xsi:type="dcterms:W3CDTF">2025-02-14T02:01:33Z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2024-02-13T01:54:36Z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f8b2d006-34fb-443a-a7ef-505838979a63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