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308" r:id="rId5"/>
    <p:sldId id="309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7750-CA15-1B8E-31D8-4CAF321407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Using Node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4B58D-8D39-DC2F-7B22-5382F51B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55899317-650D-AF6E-49BA-12B8AB40D8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18D077FC-B5E5-3C62-2763-08052C0E10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F014513E-81E7-0FD9-3851-6311C80E7D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B32AA4AC-D170-6951-BE6D-06B0AD3F8BE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D671939F-B171-6F0E-2B01-5B5AA62254B7}"/>
              </a:ext>
            </a:extLst>
          </p:cNvPr>
          <p:cNvSpPr txBox="1"/>
          <p:nvPr/>
        </p:nvSpPr>
        <p:spPr>
          <a:xfrm>
            <a:off x="995049" y="2326077"/>
            <a:ext cx="5612663" cy="322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To run a script, we just  use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Npm</a:t>
            </a:r>
            <a:r>
              <a:rPr lang="en-AU" sz="1600" dirty="0"/>
              <a:t> run &lt;</a:t>
            </a:r>
            <a:r>
              <a:rPr lang="en-AU" sz="1600" dirty="0" err="1"/>
              <a:t>scriptName</a:t>
            </a:r>
            <a:r>
              <a:rPr lang="en-AU" sz="1600" dirty="0"/>
              <a:t>&gt;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That is it.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To run a node application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Node &lt;filename.js&gt;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can also set up a script to run a node application.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All web applications will have “start” script set up.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Which will be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0BF0D9EC-AB35-982F-51BD-84271EA67950}"/>
              </a:ext>
            </a:extLst>
          </p:cNvPr>
          <p:cNvSpPr txBox="1"/>
          <p:nvPr/>
        </p:nvSpPr>
        <p:spPr>
          <a:xfrm>
            <a:off x="1071515" y="1792108"/>
            <a:ext cx="18594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Running Scripts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83A7005-0228-C647-DEC9-488BDFDF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141C8A-C52B-25DE-8248-B384B1C8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2" y="5481407"/>
            <a:ext cx="613495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33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Can we program it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99225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Node what?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Create a project folder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 a terminal window or command prompt issue the command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Npm</a:t>
            </a:r>
            <a:r>
              <a:rPr lang="en-AU" sz="1600" dirty="0"/>
              <a:t> </a:t>
            </a:r>
            <a:r>
              <a:rPr lang="en-AU" sz="1600" dirty="0" err="1"/>
              <a:t>init</a:t>
            </a:r>
            <a:r>
              <a:rPr lang="en-AU" sz="1600" dirty="0"/>
              <a:t> -y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will create a </a:t>
            </a:r>
            <a:r>
              <a:rPr lang="en-AU" sz="1600" dirty="0" err="1"/>
              <a:t>package.json</a:t>
            </a:r>
            <a:r>
              <a:rPr lang="en-AU" sz="1600" dirty="0"/>
              <a:t> file for your project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71515" y="1792108"/>
            <a:ext cx="26866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Creating a new project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2D2A-0B28-E261-ADAD-624582C9D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7D7F4A9-2BFF-8B1E-C16D-A29E2C9EC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251D704C-7E43-0C7D-A071-F4E535E713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7DCD966D-8312-140A-0533-F159CCC234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F4C4F1-0CA7-3B0D-38FC-AFE7DAB9223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C31AB267-97F0-5282-300A-BBC8B41CBB19}"/>
              </a:ext>
            </a:extLst>
          </p:cNvPr>
          <p:cNvSpPr txBox="1"/>
          <p:nvPr/>
        </p:nvSpPr>
        <p:spPr>
          <a:xfrm>
            <a:off x="1071515" y="2620275"/>
            <a:ext cx="5612663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Create a project folder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 a terminal window or command prompt issue the command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Npm</a:t>
            </a:r>
            <a:r>
              <a:rPr lang="en-AU" sz="1600" dirty="0"/>
              <a:t> </a:t>
            </a:r>
            <a:r>
              <a:rPr lang="en-AU" sz="1600" dirty="0" err="1"/>
              <a:t>init</a:t>
            </a:r>
            <a:r>
              <a:rPr lang="en-AU" sz="1600" dirty="0"/>
              <a:t> -y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will create a </a:t>
            </a:r>
            <a:r>
              <a:rPr lang="en-AU" sz="1600" dirty="0" err="1"/>
              <a:t>package.json</a:t>
            </a:r>
            <a:r>
              <a:rPr lang="en-AU" sz="1600" dirty="0"/>
              <a:t> file for your project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510DF4AD-091F-9307-3359-987711F7AB8E}"/>
              </a:ext>
            </a:extLst>
          </p:cNvPr>
          <p:cNvSpPr txBox="1"/>
          <p:nvPr/>
        </p:nvSpPr>
        <p:spPr>
          <a:xfrm>
            <a:off x="1071515" y="1792108"/>
            <a:ext cx="26866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Creating a new project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176D92D1-FA3D-B451-7B21-F87724C0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F0BBFD-E4F9-ECD0-0180-A8754A51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131"/>
            <a:ext cx="12192000" cy="61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66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1C385-AA02-5CC3-973E-894497139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B0D4AB4-F43F-759B-55D2-CB2987EDF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62D1EAC0-7EB6-030D-1971-ACC023E99ED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F907AC6-8D4F-E323-3502-57A3D08571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C98940E-7B35-186F-67C7-E1D60FF1402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A605868F-C285-B612-530A-4C9792F6FF96}"/>
              </a:ext>
            </a:extLst>
          </p:cNvPr>
          <p:cNvSpPr txBox="1"/>
          <p:nvPr/>
        </p:nvSpPr>
        <p:spPr>
          <a:xfrm>
            <a:off x="1071515" y="2620275"/>
            <a:ext cx="5612663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file holds all the information about your project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key thing here is the dependencies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tells the system what packages you must have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For the project / app to run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At the moment this is empty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58801349-0AB0-3D1C-42D5-28D80DE850B9}"/>
              </a:ext>
            </a:extLst>
          </p:cNvPr>
          <p:cNvSpPr txBox="1"/>
          <p:nvPr/>
        </p:nvSpPr>
        <p:spPr>
          <a:xfrm>
            <a:off x="1071515" y="1792108"/>
            <a:ext cx="15485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 err="1">
                <a:solidFill>
                  <a:srgbClr val="00B0F0"/>
                </a:solidFill>
              </a:rPr>
              <a:t>Package.json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408F63B-6175-2C63-930D-3A222739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96283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18294-97C0-5056-FCE4-E624E277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3B32B8B2-395F-82CD-B59E-57341E4EB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5449F10A-938B-9E0A-90E6-AF821830C4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4DCC204F-BB5E-B1CD-7E2E-8E75644CB0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8D139D7-8A5E-D383-B8F2-C62BD45CD0D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41AF33EC-7891-53A9-4110-AFB0D912D404}"/>
              </a:ext>
            </a:extLst>
          </p:cNvPr>
          <p:cNvSpPr txBox="1"/>
          <p:nvPr/>
        </p:nvSpPr>
        <p:spPr>
          <a:xfrm>
            <a:off x="1071515" y="2620275"/>
            <a:ext cx="5612663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file holds all the information about your project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key thing here is the dependencies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tells the system what packages you must have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For the project / app to run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At the moment this is empty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FC680258-9333-E32D-C62A-771AE6CAE859}"/>
              </a:ext>
            </a:extLst>
          </p:cNvPr>
          <p:cNvSpPr txBox="1"/>
          <p:nvPr/>
        </p:nvSpPr>
        <p:spPr>
          <a:xfrm>
            <a:off x="1071515" y="1792108"/>
            <a:ext cx="15485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 err="1">
                <a:solidFill>
                  <a:srgbClr val="00B0F0"/>
                </a:solidFill>
              </a:rPr>
              <a:t>Package.json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4DD8283E-7252-28AF-7799-5CCA9330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C7025-6F5A-28F0-B342-FA1DFF5F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797"/>
            <a:ext cx="12192000" cy="61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10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E29B-9817-90A6-11E6-73C4460DB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E57558B-BF06-FFE3-17C0-D10AA2C08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9E760E3-255C-9DED-DB0E-DE85FEFA982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BCEE12B7-B42A-91B0-D3A8-0B3B984586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09DBF491-B5CC-EC84-D2D7-E5B419CF57B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016DC09F-AB6B-EC21-8845-4AEA7727F99B}"/>
              </a:ext>
            </a:extLst>
          </p:cNvPr>
          <p:cNvSpPr txBox="1"/>
          <p:nvPr/>
        </p:nvSpPr>
        <p:spPr>
          <a:xfrm>
            <a:off x="1071515" y="2620275"/>
            <a:ext cx="5612663" cy="44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use </a:t>
            </a:r>
            <a:r>
              <a:rPr lang="en-AU" sz="1600" dirty="0" err="1"/>
              <a:t>npm</a:t>
            </a:r>
            <a:r>
              <a:rPr lang="en-AU" sz="1600" dirty="0"/>
              <a:t> install to install packages or </a:t>
            </a:r>
            <a:r>
              <a:rPr lang="en-AU" sz="1600" dirty="0" err="1"/>
              <a:t>npm</a:t>
            </a:r>
            <a:r>
              <a:rPr lang="en-AU" sz="1600" dirty="0"/>
              <a:t> </a:t>
            </a:r>
            <a:r>
              <a:rPr lang="en-AU" sz="1600" dirty="0" err="1"/>
              <a:t>i</a:t>
            </a: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use </a:t>
            </a:r>
            <a:r>
              <a:rPr lang="en-AU" sz="1600" dirty="0" err="1"/>
              <a:t>npm</a:t>
            </a:r>
            <a:r>
              <a:rPr lang="en-AU" sz="1600" dirty="0"/>
              <a:t> </a:t>
            </a:r>
            <a:r>
              <a:rPr lang="en-AU" sz="1600" dirty="0" err="1"/>
              <a:t>i</a:t>
            </a:r>
            <a:r>
              <a:rPr lang="en-AU" sz="1600" dirty="0"/>
              <a:t> &lt;</a:t>
            </a:r>
            <a:r>
              <a:rPr lang="en-AU" sz="1600" dirty="0" err="1"/>
              <a:t>packagename@version</a:t>
            </a:r>
            <a:r>
              <a:rPr lang="en-AU" sz="1600" dirty="0"/>
              <a:t>&gt; to install anything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can use </a:t>
            </a:r>
            <a:r>
              <a:rPr lang="en-AU" sz="1600" dirty="0" err="1"/>
              <a:t>npm</a:t>
            </a:r>
            <a:r>
              <a:rPr lang="en-AU" sz="1600" dirty="0"/>
              <a:t> uninstall or </a:t>
            </a:r>
            <a:r>
              <a:rPr lang="en-AU" sz="1600" dirty="0" err="1"/>
              <a:t>npm</a:t>
            </a:r>
            <a:r>
              <a:rPr lang="en-AU" sz="1600" dirty="0"/>
              <a:t> un to uninstall a package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After installing a node package we will get a </a:t>
            </a:r>
            <a:r>
              <a:rPr lang="en-AU" sz="1600" dirty="0" err="1"/>
              <a:t>node_modules</a:t>
            </a:r>
            <a:r>
              <a:rPr lang="en-AU" sz="1600" dirty="0"/>
              <a:t> folder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Also a new file package-</a:t>
            </a:r>
            <a:r>
              <a:rPr lang="en-AU" sz="1600" dirty="0" err="1"/>
              <a:t>lock.json</a:t>
            </a:r>
            <a:r>
              <a:rPr lang="en-AU" sz="1600" dirty="0"/>
              <a:t> will appear.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new file holds all the information about which packages our installed packages need to function.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C8740782-C8BD-0FCC-20B5-E74204BDE834}"/>
              </a:ext>
            </a:extLst>
          </p:cNvPr>
          <p:cNvSpPr txBox="1"/>
          <p:nvPr/>
        </p:nvSpPr>
        <p:spPr>
          <a:xfrm>
            <a:off x="1071515" y="1792108"/>
            <a:ext cx="2311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Installing packages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4CE492CA-4B4F-1640-6D55-F5504CAE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5E8546-ED2A-C2DA-597E-E617D6933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" y="3286292"/>
            <a:ext cx="12192000" cy="8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255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F9D7-701B-6638-D5C2-802FECBE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FD6F2BDD-8A06-4E78-BE51-C49E6519B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03D2574A-6E44-1C00-EC32-F0BC4FA5EE7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0F9BEAE-F9BA-E6FF-4E75-21B1651188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2F076F73-1698-2732-23BE-5B50917464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CD24A9D2-4976-E6A8-517F-DA87390EE378}"/>
              </a:ext>
            </a:extLst>
          </p:cNvPr>
          <p:cNvSpPr txBox="1"/>
          <p:nvPr/>
        </p:nvSpPr>
        <p:spPr>
          <a:xfrm>
            <a:off x="995049" y="2326077"/>
            <a:ext cx="5612663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After installing a node package we will get a </a:t>
            </a:r>
            <a:r>
              <a:rPr lang="en-AU" sz="1600" dirty="0" err="1"/>
              <a:t>node_modules</a:t>
            </a:r>
            <a:r>
              <a:rPr lang="en-AU" sz="1600" dirty="0"/>
              <a:t> folder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Also a new file package-</a:t>
            </a:r>
            <a:r>
              <a:rPr lang="en-AU" sz="1600" dirty="0" err="1"/>
              <a:t>lock.json</a:t>
            </a:r>
            <a:r>
              <a:rPr lang="en-AU" sz="1600" dirty="0"/>
              <a:t> will appear.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new file holds all the information about which packages our installed packages need to function.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7859F6E7-5FBB-963F-4AA8-2F87308E4CBE}"/>
              </a:ext>
            </a:extLst>
          </p:cNvPr>
          <p:cNvSpPr txBox="1"/>
          <p:nvPr/>
        </p:nvSpPr>
        <p:spPr>
          <a:xfrm>
            <a:off x="1071515" y="1792108"/>
            <a:ext cx="2311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Installing packages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E897A8A-87AC-AB50-B21C-A68B8AB2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78BE24-9D79-094F-6418-F6BED4D25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8" y="3966124"/>
            <a:ext cx="263879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03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24D8A-8D96-D4A2-9EC0-721BA35C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EB05B836-58D1-FEA7-C543-900173379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515" y="974400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Node Projects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BBAAF9A7-64AE-B850-70DC-02CB60CAAE5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3E36D97B-2995-F52D-3AC6-8A2D861CFB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6ADEFA7-4645-2A7C-6BDD-4E43AB456E9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326BFCD1-44F8-5617-7959-77588D7E4D6D}"/>
              </a:ext>
            </a:extLst>
          </p:cNvPr>
          <p:cNvSpPr txBox="1"/>
          <p:nvPr/>
        </p:nvSpPr>
        <p:spPr>
          <a:xfrm>
            <a:off x="995049" y="2326077"/>
            <a:ext cx="5612663" cy="2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 our </a:t>
            </a:r>
            <a:r>
              <a:rPr lang="en-AU" sz="1600" dirty="0" err="1"/>
              <a:t>package.json</a:t>
            </a:r>
            <a:r>
              <a:rPr lang="en-AU" sz="1600" dirty="0"/>
              <a:t> file we can set up scripts to run commands.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can be useful if you do not install packages globally.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I.e. the </a:t>
            </a:r>
            <a:r>
              <a:rPr lang="en-AU" sz="1600" dirty="0" err="1"/>
              <a:t>JSDoc</a:t>
            </a:r>
            <a:r>
              <a:rPr lang="en-AU" sz="1600" dirty="0"/>
              <a:t> package installed.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Script becomes: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79CEBFFF-BFEF-8C29-8885-81C3D70A0E40}"/>
              </a:ext>
            </a:extLst>
          </p:cNvPr>
          <p:cNvSpPr txBox="1"/>
          <p:nvPr/>
        </p:nvSpPr>
        <p:spPr>
          <a:xfrm>
            <a:off x="1071515" y="1792108"/>
            <a:ext cx="79989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Scripts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FDBD1B6B-0F46-34F1-5DDB-F6DBB6A3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0555AD-3EE3-9C04-0073-ECCD38465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34" y="3774225"/>
            <a:ext cx="611590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83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414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Helvetica</vt:lpstr>
      <vt:lpstr>Open Sans Regular</vt:lpstr>
      <vt:lpstr>Ravi Powerpoint Template</vt:lpstr>
      <vt:lpstr>Using Node</vt:lpstr>
      <vt:lpstr>What  Will We  Learn?</vt:lpstr>
      <vt:lpstr>Node Projects</vt:lpstr>
      <vt:lpstr>Node Projects</vt:lpstr>
      <vt:lpstr>Node Projects</vt:lpstr>
      <vt:lpstr>Node Projects</vt:lpstr>
      <vt:lpstr>Node Projects</vt:lpstr>
      <vt:lpstr>Node Projects</vt:lpstr>
      <vt:lpstr>Node Projects</vt:lpstr>
      <vt:lpstr>Node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26</cp:revision>
  <dcterms:modified xsi:type="dcterms:W3CDTF">2025-02-14T03:36:16Z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2024-02-13T01:54:36Z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f8b2d006-34fb-443a-a7ef-505838979a63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