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8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1596570" y="1432830"/>
            <a:ext cx="9833431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1596572" y="1554465"/>
            <a:ext cx="4126316" cy="41263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96571" y="1977275"/>
            <a:ext cx="2638604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Oval 9"/>
          <p:cNvSpPr/>
          <p:nvPr/>
        </p:nvSpPr>
        <p:spPr>
          <a:xfrm>
            <a:off x="5883283" y="1060172"/>
            <a:ext cx="7261609" cy="7261609"/>
          </a:xfrm>
          <a:prstGeom prst="ellipse">
            <a:avLst/>
          </a:prstGeom>
          <a:ln w="6350">
            <a:solidFill>
              <a:srgbClr val="000000">
                <a:alpha val="1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36929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877286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39768" b="18432"/>
          <a:stretch>
            <a:fillRect/>
          </a:stretch>
        </p:blipFill>
        <p:spPr>
          <a:xfrm>
            <a:off x="5109454" y="1602011"/>
            <a:ext cx="5952246" cy="3731989"/>
          </a:xfrm>
          <a:prstGeom prst="rect">
            <a:avLst/>
          </a:prstGeom>
        </p:spPr>
      </p:pic>
      <p:sp>
        <p:nvSpPr>
          <p:cNvPr id="87" name="Title 2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Node </a:t>
            </a:r>
          </a:p>
          <a:p>
            <a:pPr>
              <a:defRPr spc="-200"/>
            </a:pPr>
            <a:r>
              <a:t>Module</a:t>
            </a:r>
          </a:p>
          <a:p>
            <a:pPr>
              <a:defRPr spc="-200"/>
            </a:pPr>
            <a:r>
              <a:t>System</a:t>
            </a:r>
          </a:p>
        </p:txBody>
      </p:sp>
      <p:sp>
        <p:nvSpPr>
          <p:cNvPr id="8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89" name="Text Placeholder 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Server Side Development  / Web Programming</a:t>
            </a:r>
          </a:p>
        </p:txBody>
      </p:sp>
      <p:sp>
        <p:nvSpPr>
          <p:cNvPr id="90" name="TextBox 5"/>
          <p:cNvSpPr txBox="1"/>
          <p:nvPr/>
        </p:nvSpPr>
        <p:spPr>
          <a:xfrm>
            <a:off x="1596570" y="5348404"/>
            <a:ext cx="198483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t>FS, OS, HTTP</a:t>
            </a:r>
          </a:p>
        </p:txBody>
      </p:sp>
      <p:sp>
        <p:nvSpPr>
          <p:cNvPr id="91" name="TextBox 6"/>
          <p:cNvSpPr txBox="1"/>
          <p:nvPr/>
        </p:nvSpPr>
        <p:spPr>
          <a:xfrm>
            <a:off x="1596569" y="5113549"/>
            <a:ext cx="76748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accent3"/>
                </a:solidFill>
              </a:defRPr>
            </a:lvl1pPr>
          </a:lstStyle>
          <a:p>
            <a:r>
              <a:t>Modules</a:t>
            </a:r>
          </a:p>
        </p:txBody>
      </p:sp>
      <p:sp>
        <p:nvSpPr>
          <p:cNvPr id="92" name="Rectangle"/>
          <p:cNvSpPr/>
          <p:nvPr/>
        </p:nvSpPr>
        <p:spPr>
          <a:xfrm>
            <a:off x="5113276" y="1538499"/>
            <a:ext cx="5945541" cy="3858841"/>
          </a:xfrm>
          <a:prstGeom prst="rect">
            <a:avLst/>
          </a:prstGeom>
          <a:solidFill>
            <a:srgbClr val="000000">
              <a:alpha val="2940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>
                    <a:alpha val="25321"/>
                  </a:srgbClr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Modules</a:t>
            </a:r>
          </a:p>
        </p:txBody>
      </p:sp>
      <p:sp>
        <p:nvSpPr>
          <p:cNvPr id="95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96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Server Side Development  / Web Programming</a:t>
            </a:r>
          </a:p>
        </p:txBody>
      </p:sp>
      <p:pic>
        <p:nvPicPr>
          <p:cNvPr id="97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292" r="25292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98" name="TextBox 6"/>
          <p:cNvSpPr txBox="1"/>
          <p:nvPr/>
        </p:nvSpPr>
        <p:spPr>
          <a:xfrm>
            <a:off x="1596569" y="3512770"/>
            <a:ext cx="4115119" cy="734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What are Modules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Why we need them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How to use them</a:t>
            </a:r>
          </a:p>
        </p:txBody>
      </p:sp>
      <p:sp>
        <p:nvSpPr>
          <p:cNvPr id="99" name="TextBox 7"/>
          <p:cNvSpPr txBox="1"/>
          <p:nvPr/>
        </p:nvSpPr>
        <p:spPr>
          <a:xfrm>
            <a:off x="1596569" y="2984159"/>
            <a:ext cx="199350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r>
              <a:t>What will we learn?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02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r>
              <a:t>Server Side Development  / Web Programming</a:t>
            </a:r>
          </a:p>
        </p:txBody>
      </p:sp>
      <p:sp>
        <p:nvSpPr>
          <p:cNvPr id="103" name="Code Editor"/>
          <p:cNvSpPr txBox="1">
            <a:spLocks noGrp="1"/>
          </p:cNvSpPr>
          <p:nvPr>
            <p:ph type="title" idx="4294967295"/>
          </p:nvPr>
        </p:nvSpPr>
        <p:spPr>
          <a:xfrm>
            <a:off x="1571172" y="416830"/>
            <a:ext cx="5069272" cy="741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Code Editor</a:t>
            </a:r>
          </a:p>
        </p:txBody>
      </p:sp>
      <p:pic>
        <p:nvPicPr>
          <p:cNvPr id="104" name="nodejs-png-nodejs-icon-png-50-px-1600.png" descr="nodejs-png-nodejs-icon-png-50-px-16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75" y="959138"/>
            <a:ext cx="3004650" cy="300465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FS"/>
          <p:cNvSpPr/>
          <p:nvPr/>
        </p:nvSpPr>
        <p:spPr>
          <a:xfrm>
            <a:off x="3627710" y="3949700"/>
            <a:ext cx="2180680" cy="127000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b="1">
                <a:solidFill>
                  <a:srgbClr val="FFFFFF"/>
                </a:solidFill>
              </a:defRPr>
            </a:lvl1pPr>
          </a:lstStyle>
          <a:p>
            <a:r>
              <a:t>FS</a:t>
            </a:r>
          </a:p>
        </p:txBody>
      </p:sp>
      <p:sp>
        <p:nvSpPr>
          <p:cNvPr id="109" name="TextBox 7"/>
          <p:cNvSpPr txBox="1"/>
          <p:nvPr/>
        </p:nvSpPr>
        <p:spPr>
          <a:xfrm>
            <a:off x="4632436" y="3251200"/>
            <a:ext cx="2927128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100" b="1">
                <a:solidFill>
                  <a:schemeClr val="accent4"/>
                </a:solidFill>
              </a:defRPr>
            </a:lvl1pPr>
          </a:lstStyle>
          <a:p>
            <a:r>
              <a:t>We will take a look at: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Montserrat Bold</vt:lpstr>
      <vt:lpstr>Open Sans</vt:lpstr>
      <vt:lpstr>Ravi Powerpoint Template</vt:lpstr>
      <vt:lpstr>Node  Module System</vt:lpstr>
      <vt:lpstr>Modules</vt:lpstr>
      <vt:lpstr>Code Editor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Amberle Seidl</cp:lastModifiedBy>
  <cp:revision>1</cp:revision>
  <dcterms:modified xsi:type="dcterms:W3CDTF">2025-02-14T03:03:56Z</dcterms:modified>
</cp:coreProperties>
</file>