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320" r:id="rId5"/>
    <p:sldId id="312" r:id="rId6"/>
    <p:sldId id="321" r:id="rId7"/>
    <p:sldId id="322" r:id="rId8"/>
    <p:sldId id="323" r:id="rId9"/>
    <p:sldId id="31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Node.js</a:t>
            </a:r>
            <a:br>
              <a:rPr lang="en-AU" dirty="0"/>
            </a:br>
            <a:r>
              <a:rPr lang="en-AU" dirty="0"/>
              <a:t>Using Files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Can we read it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445635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Files?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Starting a Node project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53181" y="2787252"/>
            <a:ext cx="561266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To start a node project: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Run: </a:t>
            </a:r>
            <a:r>
              <a:rPr lang="en-AU" sz="1600" dirty="0" err="1"/>
              <a:t>npm</a:t>
            </a:r>
            <a:r>
              <a:rPr lang="en-AU" sz="1600" dirty="0"/>
              <a:t> </a:t>
            </a:r>
            <a:r>
              <a:rPr lang="en-AU" sz="1600" dirty="0" err="1"/>
              <a:t>init</a:t>
            </a: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should be done on an empty directory</a:t>
            </a:r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3751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 err="1">
                <a:solidFill>
                  <a:srgbClr val="00B0F0"/>
                </a:solidFill>
              </a:rPr>
              <a:t>init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65740-A117-5DBD-C26E-4546EE36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8CC42188-1355-0517-AEE5-FBE8466BA1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File System module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98CB2F5C-390C-06BD-799C-A4E1843225A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D91D30E9-505A-3DDF-1FE8-1597948C24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0BD1C5B9-723A-5219-AE21-19C2CC723C8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4749EB2-BD80-C27F-0C24-57BA0B443B65}"/>
              </a:ext>
            </a:extLst>
          </p:cNvPr>
          <p:cNvSpPr txBox="1"/>
          <p:nvPr/>
        </p:nvSpPr>
        <p:spPr>
          <a:xfrm>
            <a:off x="1053181" y="2787252"/>
            <a:ext cx="5612663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Node has a few built-in libraries / modules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file system module is one of these.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It is usually shortened to ‘fs’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To bring in a node module into your project you need to require it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66414AD5-CC28-B229-E367-7F7FD790A4BF}"/>
              </a:ext>
            </a:extLst>
          </p:cNvPr>
          <p:cNvSpPr txBox="1"/>
          <p:nvPr/>
        </p:nvSpPr>
        <p:spPr>
          <a:xfrm>
            <a:off x="1596569" y="2293041"/>
            <a:ext cx="117019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Definition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4C53FAE-1210-66D7-4CE1-5A668D28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C567CB-804E-5E77-9765-46190F4E0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69" y="4695626"/>
            <a:ext cx="686848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99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B488-B761-E02A-37CB-886EC97B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61402294-EBA4-0AA2-ED4E-89EE333E5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613" y="89273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writeFile</a:t>
            </a:r>
            <a:r>
              <a:rPr lang="en-AU" dirty="0"/>
              <a:t> Function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8D30302-C640-6734-3E8E-5FD7643B16D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AA1E72E1-0050-E542-93E3-210B2069E9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574455C7-D2E5-8C49-3BD5-67EA8F2DB88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2401B29E-BFE3-15A1-741A-73F3AB159A47}"/>
              </a:ext>
            </a:extLst>
          </p:cNvPr>
          <p:cNvSpPr txBox="1"/>
          <p:nvPr/>
        </p:nvSpPr>
        <p:spPr>
          <a:xfrm>
            <a:off x="936613" y="2062181"/>
            <a:ext cx="5612663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</a:t>
            </a:r>
            <a:r>
              <a:rPr lang="en-AU" sz="1600" dirty="0" err="1"/>
              <a:t>writeFile</a:t>
            </a:r>
            <a:r>
              <a:rPr lang="en-AU" sz="1600" dirty="0"/>
              <a:t> function has 4 parameters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file name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data being written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options (this is optional)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And a callback function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F39845A-5C8F-5704-BEB7-8BF7F983FA8A}"/>
              </a:ext>
            </a:extLst>
          </p:cNvPr>
          <p:cNvSpPr txBox="1"/>
          <p:nvPr/>
        </p:nvSpPr>
        <p:spPr>
          <a:xfrm>
            <a:off x="1053181" y="1612783"/>
            <a:ext cx="16030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4 parameters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A205EE4C-873F-CA46-7B5B-B0B95B21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980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2F35-48B8-64B5-D048-BDA23DEE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4B273A00-1044-7DB0-6CBE-10A5A3993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613" y="89273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writeFile</a:t>
            </a:r>
            <a:r>
              <a:rPr lang="en-AU" dirty="0"/>
              <a:t> Function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5204D7E6-C1F7-09E5-0AF9-214ECBC94D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350A958D-46A7-D77A-DB9B-A73D463C1F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17F6A25-FCC0-3F14-C83E-A1837A88CA2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4819C0E-F939-F8BB-42CC-64A2AE2AA93B}"/>
              </a:ext>
            </a:extLst>
          </p:cNvPr>
          <p:cNvSpPr txBox="1"/>
          <p:nvPr/>
        </p:nvSpPr>
        <p:spPr>
          <a:xfrm>
            <a:off x="936613" y="2062181"/>
            <a:ext cx="5612663" cy="145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</a:t>
            </a:r>
            <a:r>
              <a:rPr lang="en-AU" sz="1600" dirty="0" err="1"/>
              <a:t>writeFile</a:t>
            </a:r>
            <a:r>
              <a:rPr lang="en-AU" sz="1600" dirty="0"/>
              <a:t> function has 4 parameters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file name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data being written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options (this is optional)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And a callback function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85A84BF-4E54-2E9B-BAD4-C0C2F7A6A828}"/>
              </a:ext>
            </a:extLst>
          </p:cNvPr>
          <p:cNvSpPr txBox="1"/>
          <p:nvPr/>
        </p:nvSpPr>
        <p:spPr>
          <a:xfrm>
            <a:off x="1053181" y="1612783"/>
            <a:ext cx="16030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4 parameters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3A565C4-9D4D-CFE0-577B-92E8980F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BDB18-B3DE-16B0-6C14-ABF81AE0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14" y="1258706"/>
            <a:ext cx="1108864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32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F2ABB-051F-281F-F3E8-736DF9F8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48D8D5B4-C16E-8E3A-2F86-8704993C5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613" y="89273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readFile</a:t>
            </a:r>
            <a:r>
              <a:rPr lang="en-AU" dirty="0"/>
              <a:t> Function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F094836B-394D-2769-7746-E8F0A64D9B9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EC3C83D-32D5-23AB-46FF-03B3053AAF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565703D-1C8D-FF7E-B3EE-1B18BF7CB38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50BC235-8AEC-C511-5182-A5DF36EAF712}"/>
              </a:ext>
            </a:extLst>
          </p:cNvPr>
          <p:cNvSpPr txBox="1"/>
          <p:nvPr/>
        </p:nvSpPr>
        <p:spPr>
          <a:xfrm>
            <a:off x="936613" y="2062181"/>
            <a:ext cx="5612663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</a:t>
            </a:r>
            <a:r>
              <a:rPr lang="en-AU" sz="1600" dirty="0" err="1"/>
              <a:t>writeFile</a:t>
            </a:r>
            <a:r>
              <a:rPr lang="en-AU" sz="1600" dirty="0"/>
              <a:t> function has 4 parameters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file name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options (this is optional)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And a callback function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0C96A4BC-A4B8-A62F-637C-1DB674A9DC77}"/>
              </a:ext>
            </a:extLst>
          </p:cNvPr>
          <p:cNvSpPr txBox="1"/>
          <p:nvPr/>
        </p:nvSpPr>
        <p:spPr>
          <a:xfrm>
            <a:off x="1053181" y="1612783"/>
            <a:ext cx="160300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3 parameters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03B4F22-66B4-16C9-7118-07928DE9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77249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C314E-C57C-D45C-6E24-4FABE105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BA361865-ED6F-F46E-3118-48F37FC53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747" y="645238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err="1"/>
              <a:t>readFile</a:t>
            </a:r>
            <a:r>
              <a:rPr lang="en-AU" dirty="0"/>
              <a:t> Function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05B88BAD-492E-9414-C1A7-63625C05AE8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37AB7333-F16D-6483-C4C4-5C8DC31C98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2493E45E-2A01-07DB-22A5-69E17C439F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AA38A830-1D9F-CCE6-6EAE-00EA2208DC4E}"/>
              </a:ext>
            </a:extLst>
          </p:cNvPr>
          <p:cNvSpPr txBox="1"/>
          <p:nvPr/>
        </p:nvSpPr>
        <p:spPr>
          <a:xfrm>
            <a:off x="936613" y="2062181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1BACFCF-370D-E16C-2025-17B5DA8C0510}"/>
              </a:ext>
            </a:extLst>
          </p:cNvPr>
          <p:cNvSpPr txBox="1"/>
          <p:nvPr/>
        </p:nvSpPr>
        <p:spPr>
          <a:xfrm>
            <a:off x="1053181" y="1612783"/>
            <a:ext cx="6732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 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EF2279B1-6228-8CCE-BD9B-E7D48BFC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5E115F-E4C4-49CA-6E36-395321B5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2" y="980255"/>
            <a:ext cx="10345594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09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20C7-F76D-8E08-5626-FD91B1343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335B6AB9-3646-8BC8-8FF7-E376DA7E7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546" y="71922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Final Notes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830C939-BB80-6A51-2595-DDC05E91BA4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93448AD6-7409-978B-DD2C-9B3F32CC17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5F64A35-59A4-701A-B40C-DF263D8BFC4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6E46A4A2-55C4-1399-3ED9-5208C834A74B}"/>
              </a:ext>
            </a:extLst>
          </p:cNvPr>
          <p:cNvSpPr txBox="1"/>
          <p:nvPr/>
        </p:nvSpPr>
        <p:spPr>
          <a:xfrm>
            <a:off x="769546" y="1955849"/>
            <a:ext cx="5612663" cy="44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 the file system module, there are other ways to do this.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err="1"/>
              <a:t>fsPromises.writeFile</a:t>
            </a:r>
            <a:r>
              <a:rPr lang="en-AU" sz="1600" dirty="0"/>
              <a:t>() and </a:t>
            </a:r>
            <a:r>
              <a:rPr lang="en-AU" sz="1600" dirty="0" err="1"/>
              <a:t>fsPromises.readFile</a:t>
            </a:r>
            <a:r>
              <a:rPr lang="en-AU" sz="1600" dirty="0"/>
              <a:t>()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These functions are similar to the previous ones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However, there is no callback function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And they both return promises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There is also </a:t>
            </a:r>
            <a:r>
              <a:rPr lang="en-AU" sz="1600" dirty="0" err="1"/>
              <a:t>fs.writeFileSync</a:t>
            </a:r>
            <a:r>
              <a:rPr lang="en-AU" sz="1600" dirty="0"/>
              <a:t>() and </a:t>
            </a:r>
            <a:r>
              <a:rPr lang="en-AU" sz="1600" dirty="0" err="1"/>
              <a:t>fs.readFileSync</a:t>
            </a:r>
            <a:r>
              <a:rPr lang="en-AU" sz="1600" dirty="0"/>
              <a:t>()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however and not asynchronous and are ‘blocking’ functions.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Feel free to experiment and test these other functions.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methods we looked at are fine for small files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For larger datasets we want to look at using </a:t>
            </a:r>
            <a:r>
              <a:rPr lang="en-AU" sz="1600"/>
              <a:t>buffers instead</a:t>
            </a:r>
            <a:endParaRPr lang="en-AU"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957D5B17-7B7D-1843-A302-0EE98327FC83}"/>
              </a:ext>
            </a:extLst>
          </p:cNvPr>
          <p:cNvSpPr txBox="1"/>
          <p:nvPr/>
        </p:nvSpPr>
        <p:spPr>
          <a:xfrm>
            <a:off x="769546" y="1413038"/>
            <a:ext cx="1827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Other methods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045DB83-4439-03E1-5C3F-59EB6FE0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988" y="5999357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27341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286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Helvetica</vt:lpstr>
      <vt:lpstr>Open Sans Regular</vt:lpstr>
      <vt:lpstr>Ravi Powerpoint Template</vt:lpstr>
      <vt:lpstr>Node.js Using Files</vt:lpstr>
      <vt:lpstr>What  Will We  Learn?</vt:lpstr>
      <vt:lpstr>Starting a Node project</vt:lpstr>
      <vt:lpstr>File System module</vt:lpstr>
      <vt:lpstr>writeFile Function</vt:lpstr>
      <vt:lpstr>writeFile Function</vt:lpstr>
      <vt:lpstr>readFile Function</vt:lpstr>
      <vt:lpstr>readFile Function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19</cp:revision>
  <dcterms:modified xsi:type="dcterms:W3CDTF">2025-02-16T02:59:14Z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