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69" r:id="rId14"/>
    <p:sldId id="268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4920E3-ADBC-03A5-0E9F-C78A3D104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1E88B1-4C7B-C54D-58FB-498B892A2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142BBC-AD19-49A7-4F6F-CC03D2DA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5CDB-5885-4145-996D-19684E2C061A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F66DA4-A1DF-65B1-298C-69C354BB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FB090E-2594-1753-A9D3-E0EF53FB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983B-DFEE-4393-B024-92C7837499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86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18CB9-930D-9383-EF99-B3059622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49B8AF-CB41-62F0-AAE2-479F47326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F208A6-032A-AA4F-352B-AADDB7C7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5CDB-5885-4145-996D-19684E2C061A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59A829-6E49-6826-3DE2-87B9BF04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784FAD-C571-683F-A2CF-237408D4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983B-DFEE-4393-B024-92C7837499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47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2D56C4-F31B-EC00-F767-5F6F07C03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A1E9B8-E752-7271-E3EF-14B5A76D0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26DCA-AB2C-B4A7-99C0-F6A18009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5CDB-5885-4145-996D-19684E2C061A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E1EBD3-ECCC-F9CC-EC51-7512D926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6EF6C9-8C58-9E59-B0C2-242CBBF3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983B-DFEE-4393-B024-92C7837499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70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03921D-147D-7A02-24DA-2C823528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8BF74D-F9DB-C078-4748-84DC59A13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43E956-0359-6209-AE7F-50AEE018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5CDB-5885-4145-996D-19684E2C061A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90E817-F70E-2972-3B97-1F8437AB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92ACAC-CA60-8130-2418-CCC39749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983B-DFEE-4393-B024-92C7837499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62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4E74E-74BB-CD1E-D9A3-030C0F5B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8738B7-3E13-846E-169F-68858473F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4CFBAD-6321-1E42-60FC-78A77D6B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5CDB-5885-4145-996D-19684E2C061A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974D8B-53BD-D14B-9E88-2F1ACCA5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E235F6-E54C-CEF6-5F8E-F102C6CE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983B-DFEE-4393-B024-92C7837499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20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156AB9-56DC-B2BE-FB98-78982115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75BA1A-83B3-8B02-C4A6-79EE66390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79BEAD-9164-68CB-CE51-ABEA87EC4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BABBC2-6DF1-DE28-E3CD-0F38BF2B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5CDB-5885-4145-996D-19684E2C061A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467838-75CD-9517-E428-2B2953F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5FA887-840F-2C60-0CD9-2F0FA06F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983B-DFEE-4393-B024-92C7837499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03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1B257-573E-7358-DB7C-4B317091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CFF9C1-EB9A-D61F-B384-549FD323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058C26-7366-22E5-64A9-448AABFE6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5A1859C-7E25-6043-0E0D-3667B2390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124AA3-B236-0CF1-49DE-309B5B0B1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5089DFE-2065-A448-42DD-89DF382C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5CDB-5885-4145-996D-19684E2C061A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B81BFE-8543-A560-8565-8D260403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197710-9547-27F7-EE3D-B98D23EC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983B-DFEE-4393-B024-92C7837499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29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10A0A-BBF8-502D-251C-1728540E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9729C2-6C6E-646C-E8AE-A3B47B85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5CDB-5885-4145-996D-19684E2C061A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A18A55-31DB-D2C9-3930-040715C9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2FAE82-EDF3-DE99-319A-F227DC3F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983B-DFEE-4393-B024-92C7837499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07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831F84D-AAAC-B162-6197-89FED714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5CDB-5885-4145-996D-19684E2C061A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5458BA-D58D-F8A8-8ACE-B76B7E3F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AE8802-FFC6-CA32-4E91-935BC392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983B-DFEE-4393-B024-92C7837499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58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37A679-EF82-133E-C18E-60DC1920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4B5650-4DFD-8681-A1A8-C09C56BE8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00C36C-C9D3-5FAC-06FC-7FC0E660D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C9151D-AD8D-AD45-A743-3737194E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5CDB-5885-4145-996D-19684E2C061A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7CDDDC-94BE-2D7C-B5FE-873C3C5A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23751B-2F11-F638-31AB-EB508549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983B-DFEE-4393-B024-92C7837499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35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959198-F4E1-2FE5-2E0F-CF03D162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A99B3C-0045-4280-EFEF-8E8C1C216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CA61B9-D9A1-F8C9-1ACC-79A3E4907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77DD18-A072-E989-5A52-0A8B2B25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5CDB-5885-4145-996D-19684E2C061A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B6DE1A-D60E-2110-A1A8-6A233121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57755A-4638-1B07-2729-AC298323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983B-DFEE-4393-B024-92C7837499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17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E34C70-29F1-0A0F-C9F8-4806F67D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CF6F9B-019E-6751-C09A-81F276F5F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4C47BE-4C6B-730C-B9CC-EAB5D9DA2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D5CDB-5885-4145-996D-19684E2C061A}" type="datetimeFigureOut">
              <a:rPr kumimoji="1" lang="ja-JP" altLang="en-US" smtClean="0"/>
              <a:t>2022/12/22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978CAA-5238-D6BA-FEFA-435C14D02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F23F9B-A1A4-7817-C674-FD4EA013D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B983B-DFEE-4393-B024-92C7837499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3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340A7-02E7-055A-B92D-8B84C34C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7D7DA2-AFBD-3872-366A-659DBF9C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48D4680-C8C1-DE1B-B979-7584D07D4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5" y="864648"/>
            <a:ext cx="11659610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35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D3C88-2FA9-D407-9831-79AE88C3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55A439-3234-DD0B-C545-226F99CC7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D3A19D7-39D9-74E4-D703-5A36E65D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7" y="803682"/>
            <a:ext cx="11598645" cy="52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1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300D1A-6A0C-8452-E046-165613A4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B83A2-C34E-57A1-F682-5E6B0C9B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8FC150A-3AB0-2491-1124-B0802F755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2" y="167357"/>
            <a:ext cx="11720576" cy="65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8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4F26E-56F6-AC68-CB59-C35A5337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D3B1F7-FDD7-74A7-793A-19DE907F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9784E31-D772-8EA2-3F3F-A06BA5147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489"/>
            <a:ext cx="10398046" cy="659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11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BE014-626D-8A30-3FDD-0E7D75D5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3F0850-627C-A043-6AA9-7325228BA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9ACFE07-3146-682E-433D-47D507052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566"/>
            <a:ext cx="12192000" cy="529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77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2DED3-8490-24AD-05AA-1A4AE291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6A2173-F2C7-2AE4-D639-A3B71F72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74B2E38-2C2C-3FB9-A206-D82659318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4" y="1841111"/>
            <a:ext cx="11926334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6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DA073-8B58-C56F-B5C6-0E547258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Elastic IP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539249-F1C8-9020-4352-AC7B86A76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D47EC1A-D977-12D8-7600-2F2746FA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661"/>
            <a:ext cx="12192000" cy="370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8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5B682-E8AE-94AA-A57F-B6CB873A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34C155-B992-FC66-58FA-09FA00CF0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246477C-0C05-158A-45AD-4D90A9242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95" y="197840"/>
            <a:ext cx="10036410" cy="64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7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3C2571-B2A1-7E18-055B-97D92178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A4F92B-65D9-FC17-A4BB-D1F51ACC4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FFCEAD7-ADF0-3F3B-A11E-34DF7008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532" y="556011"/>
            <a:ext cx="7574936" cy="57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5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55427-8CB0-4E0D-537F-B6F61211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676445-261C-44D3-64C3-C0780C2D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396B02D-6365-E608-1442-59D7F7222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77" y="1390473"/>
            <a:ext cx="7689246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8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93047-25A9-CE95-3AA9-C09EE329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34FB17-093E-F4AC-FF76-BC7C85B7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CD29FD9-9547-9CC0-B99D-4D77ECC24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768" y="365125"/>
            <a:ext cx="7706242" cy="530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8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A85719-A20D-A7ED-771F-0330B245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87B481-6F56-E654-EE73-23988C035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50CC917-4981-9653-EA4F-3BB801B2F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22" y="346443"/>
            <a:ext cx="11712955" cy="616511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0B0F08C-C190-50C7-F385-D4ABE8A4B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46" y="357874"/>
            <a:ext cx="11621507" cy="61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7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B0A7D6-B674-AD58-7D6A-3DA09230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18A44-C798-4201-A7CF-EEEE963A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A957FF8-6853-482C-632E-45249F934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7" y="708424"/>
            <a:ext cx="12055885" cy="5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6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5DCC8-24A5-D004-6773-AA338005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437420-CA83-6E57-9564-C4A8E4B1E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36E8C6A-EBA8-4ACF-2861-4621CC4E2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817"/>
            <a:ext cx="12192000" cy="46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0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ワイド画面</PresentationFormat>
  <Paragraphs>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PowerPoint プレゼンテーション</vt:lpstr>
      <vt:lpstr>Elastic IP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PAV VANNA</dc:creator>
  <cp:lastModifiedBy>PAV VANNA</cp:lastModifiedBy>
  <cp:revision>1</cp:revision>
  <dcterms:created xsi:type="dcterms:W3CDTF">2022-12-21T20:24:44Z</dcterms:created>
  <dcterms:modified xsi:type="dcterms:W3CDTF">2022-12-21T20:44:22Z</dcterms:modified>
</cp:coreProperties>
</file>