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8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3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24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2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7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5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1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8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0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7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3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8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C56C-CC5D-4F79-B1A4-7B6DB3E5DCE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F2B3-4D42-469A-9CA9-C0CCD0104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5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368-57AC-CE45-5958-CF719711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Plagiarism Checker AI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67D87-616A-9C11-0D2A-52F3439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93946"/>
            <a:ext cx="8791575" cy="2814946"/>
          </a:xfrm>
        </p:spPr>
        <p:txBody>
          <a:bodyPr>
            <a:normAutofit/>
          </a:bodyPr>
          <a:lstStyle/>
          <a:p>
            <a:r>
              <a:rPr lang="en-GB" dirty="0"/>
              <a:t>Developed an AI-based plagiarism detection system using </a:t>
            </a:r>
            <a:r>
              <a:rPr lang="en-GB" b="1" dirty="0"/>
              <a:t>Machine Learning &amp; NLP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                                          Name : </a:t>
            </a:r>
            <a:r>
              <a:rPr lang="en-GB" dirty="0" err="1"/>
              <a:t>Vannala</a:t>
            </a:r>
            <a:r>
              <a:rPr lang="en-GB" dirty="0"/>
              <a:t>  Rajesh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5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1872-DFC4-AC18-73AF-39B7CC42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AB3F-89E4-2DB4-27B1-EE1B46A8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Identifying whether two text samples are paraphrases or not.</a:t>
            </a:r>
          </a:p>
          <a:p>
            <a:pPr>
              <a:buNone/>
            </a:pPr>
            <a:r>
              <a:rPr lang="en-GB" b="1" dirty="0"/>
              <a:t>Issues: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Large datasets make direct comparison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Need an efficient ML-based solution for automated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4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CF08-5E5B-2AD4-5A42-0F95737F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9F3E-96DF-86A2-7FA1-38D8A813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Data Preprocessing: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Convert text to lowercase, remove special characters.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Tokenization &amp; Lemmatization using NLTK.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Remove </a:t>
            </a:r>
            <a:r>
              <a:rPr lang="en-GB" dirty="0" err="1"/>
              <a:t>stopwords</a:t>
            </a:r>
            <a:r>
              <a:rPr lang="en-GB" dirty="0"/>
              <a:t> for better feature extraction.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Feature Extraction: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Compute </a:t>
            </a:r>
            <a:r>
              <a:rPr lang="en-GB" b="1" dirty="0"/>
              <a:t>TF-IDF similarity</a:t>
            </a:r>
            <a:r>
              <a:rPr lang="en-GB" dirty="0"/>
              <a:t> between text pairs.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Calculate </a:t>
            </a:r>
            <a:r>
              <a:rPr lang="en-GB" b="1" dirty="0"/>
              <a:t>text length ratio</a:t>
            </a:r>
            <a:r>
              <a:rPr lang="en-GB" dirty="0"/>
              <a:t> and </a:t>
            </a:r>
            <a:r>
              <a:rPr lang="en-GB" b="1" dirty="0"/>
              <a:t>word count difference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Machine Learning Model: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HashingVectorizer</a:t>
            </a:r>
            <a:r>
              <a:rPr lang="en-GB" dirty="0"/>
              <a:t> for classification.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Train on extracted features &amp; evaluate accuracy.</a:t>
            </a:r>
          </a:p>
        </p:txBody>
      </p:sp>
    </p:spTree>
    <p:extLst>
      <p:ext uri="{BB962C8B-B14F-4D97-AF65-F5344CB8AC3E}">
        <p14:creationId xmlns:p14="http://schemas.microsoft.com/office/powerpoint/2010/main" val="369558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185-03B3-1090-7AF2-CE09F4A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94BB0-C121-9E72-09E0-67B70FBF0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790" b="9619"/>
          <a:stretch/>
        </p:blipFill>
        <p:spPr>
          <a:xfrm>
            <a:off x="1288596" y="2645229"/>
            <a:ext cx="9168221" cy="2032907"/>
          </a:xfrm>
        </p:spPr>
      </p:pic>
    </p:spTree>
    <p:extLst>
      <p:ext uri="{BB962C8B-B14F-4D97-AF65-F5344CB8AC3E}">
        <p14:creationId xmlns:p14="http://schemas.microsoft.com/office/powerpoint/2010/main" val="193476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115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Tw Cen MT</vt:lpstr>
      <vt:lpstr>Circuit</vt:lpstr>
      <vt:lpstr>Plagiarism Checker AI </vt:lpstr>
      <vt:lpstr>Challenges</vt:lpstr>
      <vt:lpstr>Solution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Himanth kaki</dc:creator>
  <cp:lastModifiedBy>Himanth kaki</cp:lastModifiedBy>
  <cp:revision>2</cp:revision>
  <dcterms:created xsi:type="dcterms:W3CDTF">2025-03-19T14:38:52Z</dcterms:created>
  <dcterms:modified xsi:type="dcterms:W3CDTF">2025-03-19T14:43:58Z</dcterms:modified>
</cp:coreProperties>
</file>