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60" r:id="rId9"/>
    <p:sldId id="262" r:id="rId10"/>
    <p:sldId id="263" r:id="rId11"/>
    <p:sldId id="274" r:id="rId12"/>
    <p:sldId id="275" r:id="rId13"/>
    <p:sldId id="276" r:id="rId14"/>
    <p:sldId id="264" r:id="rId15"/>
    <p:sldId id="265" r:id="rId16"/>
    <p:sldId id="266" r:id="rId17"/>
    <p:sldId id="267" r:id="rId18"/>
    <p:sldId id="269" r:id="rId19"/>
    <p:sldId id="270" r:id="rId20"/>
    <p:sldId id="268" r:id="rId21"/>
    <p:sldId id="277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Mr. Vann </a:t>
            </a:r>
            <a:r>
              <a:rPr lang="en-US" dirty="0" err="1" smtClean="0"/>
              <a:t>Bunthirith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0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E-Marketing: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Management(Grouped and Organized )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Activities(</a:t>
            </a:r>
            <a:r>
              <a:rPr lang="en-US" dirty="0" err="1" smtClean="0"/>
              <a:t>MoU</a:t>
            </a:r>
            <a:r>
              <a:rPr lang="en-US" dirty="0" smtClean="0"/>
              <a:t>, Clubs, Interested Groups, News,…)</a:t>
            </a:r>
          </a:p>
          <a:p>
            <a:r>
              <a:rPr lang="en-US" dirty="0" smtClean="0"/>
              <a:t>Authors, Writers and editors</a:t>
            </a:r>
          </a:p>
          <a:p>
            <a:r>
              <a:rPr lang="en-US" dirty="0" smtClean="0"/>
              <a:t>Graphic(Standard and Ratio)</a:t>
            </a:r>
          </a:p>
          <a:p>
            <a:r>
              <a:rPr lang="en-US" dirty="0" smtClean="0"/>
              <a:t>Simplicity and </a:t>
            </a:r>
            <a:r>
              <a:rPr lang="en-US" dirty="0"/>
              <a:t>Varieties </a:t>
            </a:r>
          </a:p>
        </p:txBody>
      </p:sp>
    </p:spTree>
    <p:extLst>
      <p:ext uri="{BB962C8B-B14F-4D97-AF65-F5344CB8AC3E}">
        <p14:creationId xmlns:p14="http://schemas.microsoft.com/office/powerpoint/2010/main" val="132026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Management(Grouped and Organized 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t="16483" r="9908" b="6044"/>
          <a:stretch/>
        </p:blipFill>
        <p:spPr bwMode="auto">
          <a:xfrm>
            <a:off x="914400" y="2133600"/>
            <a:ext cx="676883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22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t="57509" r="11664" b="15934"/>
          <a:stretch/>
        </p:blipFill>
        <p:spPr bwMode="auto">
          <a:xfrm>
            <a:off x="509226" y="2514600"/>
            <a:ext cx="8177574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053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Simplicity and Varieties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3087" r="13616" b="2746"/>
          <a:stretch/>
        </p:blipFill>
        <p:spPr bwMode="auto">
          <a:xfrm>
            <a:off x="838200" y="2133600"/>
            <a:ext cx="6934200" cy="42318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9268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E-Marketing: </a:t>
            </a:r>
            <a:r>
              <a:rPr lang="en-US" dirty="0" smtClean="0"/>
              <a:t>Web with Internal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Grade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Enrollment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Academic Infrastructure: IT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Up to date courses and not redundant</a:t>
            </a:r>
          </a:p>
          <a:p>
            <a:r>
              <a:rPr lang="en-US" sz="3500" dirty="0" smtClean="0"/>
              <a:t>Varieties of IT Skills(Programming, Networking, Web, Phone Development)</a:t>
            </a:r>
          </a:p>
          <a:p>
            <a:r>
              <a:rPr lang="en-US" sz="3500" b="1" dirty="0" smtClean="0"/>
              <a:t>Qualifications and Certified</a:t>
            </a:r>
            <a:r>
              <a:rPr lang="en-US" sz="3500" dirty="0" smtClean="0"/>
              <a:t>(Industry, Regional, Instructor and student)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3967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6659495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Academic </a:t>
            </a:r>
            <a:r>
              <a:rPr lang="en-US" dirty="0" smtClean="0"/>
              <a:t>Infrastructure: Need Diagram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21700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High </a:t>
            </a:r>
            <a:r>
              <a:rPr lang="en-US" sz="2400" dirty="0"/>
              <a:t>Esteem and </a:t>
            </a:r>
            <a:r>
              <a:rPr lang="en-US" sz="2400" dirty="0" smtClean="0"/>
              <a:t>Achievement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750115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</a:t>
            </a:r>
            <a:r>
              <a:rPr lang="en-US" sz="2400" dirty="0"/>
              <a:t>Qualified 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4491335"/>
            <a:ext cx="491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Standard </a:t>
            </a:r>
            <a:r>
              <a:rPr lang="en-US" sz="2400" dirty="0"/>
              <a:t>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2564" y="5306290"/>
            <a:ext cx="491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Knowledge </a:t>
            </a:r>
            <a:r>
              <a:rPr lang="en-US" sz="2400" dirty="0"/>
              <a:t>Education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2565" y="5946060"/>
            <a:ext cx="491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Character </a:t>
            </a:r>
            <a:r>
              <a:rPr lang="en-US" sz="2400" dirty="0"/>
              <a:t>and Language </a:t>
            </a:r>
            <a:endParaRPr lang="en-US" sz="2400" dirty="0" smtClean="0"/>
          </a:p>
          <a:p>
            <a:pPr algn="r"/>
            <a:r>
              <a:rPr lang="en-US" sz="2400" dirty="0" smtClean="0"/>
              <a:t>Proficiency 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1400" y="2459180"/>
            <a:ext cx="12192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6200" y="3980947"/>
            <a:ext cx="14478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4724400"/>
            <a:ext cx="17526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8600" y="5486400"/>
            <a:ext cx="21336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14800" y="6172200"/>
            <a:ext cx="16764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4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Academic Infrastructure</a:t>
            </a:r>
            <a:r>
              <a:rPr lang="en-US" dirty="0" smtClean="0"/>
              <a:t>: Influenced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English Literacy/Proficiency on (Students and Instructors)</a:t>
            </a:r>
          </a:p>
          <a:p>
            <a:r>
              <a:rPr lang="en-US" sz="3200" dirty="0" smtClean="0"/>
              <a:t>Learning Centers such as Self learning, desire, club, competition, award and so on</a:t>
            </a:r>
          </a:p>
          <a:p>
            <a:r>
              <a:rPr lang="en-US" sz="3200" dirty="0" smtClean="0"/>
              <a:t>Materials: Network equipment's and Lab</a:t>
            </a:r>
          </a:p>
          <a:p>
            <a:r>
              <a:rPr lang="en-US" sz="3200" dirty="0" smtClean="0"/>
              <a:t>Internal and External supports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82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3.1. </a:t>
            </a:r>
            <a:r>
              <a:rPr lang="en-US" dirty="0"/>
              <a:t>Academic Infrastructure: </a:t>
            </a:r>
            <a:r>
              <a:rPr lang="en-US" dirty="0" smtClean="0"/>
              <a:t>Qualifications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CCNA</a:t>
            </a:r>
            <a:r>
              <a:rPr lang="en-US" dirty="0"/>
              <a:t> – Cisco Certified Networking Associate </a:t>
            </a:r>
          </a:p>
          <a:p>
            <a:r>
              <a:rPr lang="en-US" b="1" dirty="0"/>
              <a:t>CCNP </a:t>
            </a:r>
            <a:r>
              <a:rPr lang="en-US" dirty="0"/>
              <a:t>– Cisco Certified Networking Professional </a:t>
            </a:r>
          </a:p>
          <a:p>
            <a:r>
              <a:rPr lang="en-US" b="1" dirty="0"/>
              <a:t>CCIE</a:t>
            </a:r>
            <a:r>
              <a:rPr lang="en-US" dirty="0"/>
              <a:t> – Cisco Certified Internetworking Expert </a:t>
            </a:r>
          </a:p>
          <a:p>
            <a:r>
              <a:rPr lang="en-US" b="1" dirty="0"/>
              <a:t>CISSP</a:t>
            </a:r>
            <a:r>
              <a:rPr lang="en-US" dirty="0"/>
              <a:t> – Certified Information Systems Security Professional </a:t>
            </a:r>
          </a:p>
          <a:p>
            <a:r>
              <a:rPr lang="en-US" b="1" dirty="0"/>
              <a:t>MCP</a:t>
            </a:r>
            <a:r>
              <a:rPr lang="en-US" dirty="0"/>
              <a:t> – Microsoft Certified Professional </a:t>
            </a:r>
          </a:p>
          <a:p>
            <a:r>
              <a:rPr lang="en-US" b="1" dirty="0"/>
              <a:t>MCSA</a:t>
            </a:r>
            <a:r>
              <a:rPr lang="en-US" dirty="0"/>
              <a:t> – Microsoft Certified Systems Administrator </a:t>
            </a:r>
          </a:p>
          <a:p>
            <a:r>
              <a:rPr lang="en-US" b="1" dirty="0"/>
              <a:t>MCSE</a:t>
            </a:r>
            <a:r>
              <a:rPr lang="en-US" dirty="0"/>
              <a:t> – Microsoft Certified Systems Engineer </a:t>
            </a:r>
          </a:p>
          <a:p>
            <a:r>
              <a:rPr lang="en-US" b="1" dirty="0"/>
              <a:t>Network+ </a:t>
            </a:r>
            <a:r>
              <a:rPr lang="en-US" dirty="0"/>
              <a:t>– </a:t>
            </a:r>
            <a:r>
              <a:rPr lang="en-US" dirty="0" err="1"/>
              <a:t>CompTIA</a:t>
            </a:r>
            <a:r>
              <a:rPr lang="en-US" dirty="0"/>
              <a:t> Network Certification </a:t>
            </a:r>
          </a:p>
          <a:p>
            <a:r>
              <a:rPr lang="en-US" b="1" dirty="0"/>
              <a:t>Linux+ </a:t>
            </a:r>
            <a:r>
              <a:rPr lang="en-US" dirty="0"/>
              <a:t>– </a:t>
            </a:r>
            <a:r>
              <a:rPr lang="en-US" dirty="0" err="1"/>
              <a:t>CompTIA</a:t>
            </a:r>
            <a:r>
              <a:rPr lang="en-US" dirty="0"/>
              <a:t> Linux Certification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5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 </a:t>
            </a:r>
            <a:r>
              <a:rPr lang="en-US" dirty="0"/>
              <a:t>Academic Infrastructure: </a:t>
            </a:r>
            <a:r>
              <a:rPr lang="en-US" dirty="0" smtClean="0"/>
              <a:t>Certified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Industry</a:t>
            </a:r>
          </a:p>
          <a:p>
            <a:r>
              <a:rPr lang="en-US" sz="4800" dirty="0" smtClean="0"/>
              <a:t>Regional</a:t>
            </a:r>
          </a:p>
          <a:p>
            <a:r>
              <a:rPr lang="en-US" sz="4800" dirty="0" smtClean="0"/>
              <a:t>Instructor</a:t>
            </a:r>
          </a:p>
          <a:p>
            <a:r>
              <a:rPr lang="en-US" sz="4800" dirty="0" smtClean="0"/>
              <a:t>Student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E-Marketing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 Infrastructure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Qualification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Certified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Leadership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Qs and As</a:t>
            </a:r>
          </a:p>
        </p:txBody>
      </p:sp>
    </p:spTree>
    <p:extLst>
      <p:ext uri="{BB962C8B-B14F-4D97-AF65-F5344CB8AC3E}">
        <p14:creationId xmlns:p14="http://schemas.microsoft.com/office/powerpoint/2010/main" val="290259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Leadership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Creates an inspiring vision of the future.</a:t>
            </a:r>
          </a:p>
          <a:p>
            <a:r>
              <a:rPr lang="en-US" sz="3600" dirty="0"/>
              <a:t>Motivates and inspires people to engage with that vision.</a:t>
            </a:r>
          </a:p>
          <a:p>
            <a:r>
              <a:rPr lang="en-US" sz="3600" dirty="0"/>
              <a:t>Manages delivery of the vision.</a:t>
            </a:r>
          </a:p>
          <a:p>
            <a:r>
              <a:rPr lang="en-US" sz="3600" dirty="0"/>
              <a:t>Coaches and builds a </a:t>
            </a:r>
            <a:r>
              <a:rPr lang="en-US" sz="3600" dirty="0" smtClean="0"/>
              <a:t>team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702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Leadership: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Planning</a:t>
            </a:r>
          </a:p>
          <a:p>
            <a:r>
              <a:rPr lang="en-US" sz="5400" dirty="0" smtClean="0"/>
              <a:t>Organizing</a:t>
            </a:r>
          </a:p>
          <a:p>
            <a:r>
              <a:rPr lang="en-US" sz="5400" dirty="0" smtClean="0"/>
              <a:t>Leading</a:t>
            </a:r>
          </a:p>
          <a:p>
            <a:r>
              <a:rPr lang="en-US" sz="5400" dirty="0" smtClean="0"/>
              <a:t>Controlling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1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Qs and As.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Thanks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737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System Infrastructure: System Infrastructure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(Works, Workflow,…)</a:t>
            </a:r>
          </a:p>
          <a:p>
            <a:r>
              <a:rPr lang="en-US" dirty="0" smtClean="0"/>
              <a:t>Developer(Coding, data structure, management,…)</a:t>
            </a:r>
          </a:p>
          <a:p>
            <a:r>
              <a:rPr lang="en-US" dirty="0" smtClean="0"/>
              <a:t>Workflow/work process</a:t>
            </a:r>
          </a:p>
          <a:p>
            <a:r>
              <a:rPr lang="en-US" dirty="0" smtClean="0"/>
              <a:t>Demand</a:t>
            </a:r>
          </a:p>
          <a:p>
            <a:r>
              <a:rPr lang="en-US" dirty="0" smtClean="0"/>
              <a:t>Support(Financially, Emotional, and ideally)</a:t>
            </a:r>
          </a:p>
          <a:p>
            <a:r>
              <a:rPr lang="en-US" dirty="0" smtClean="0"/>
              <a:t>Environment/Economic/Politic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System Infrastructure</a:t>
            </a:r>
            <a:r>
              <a:rPr lang="en-US" dirty="0" smtClean="0"/>
              <a:t>: IT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Testing(student Profile, Types of Test and results)</a:t>
            </a:r>
          </a:p>
          <a:p>
            <a:r>
              <a:rPr lang="en-US" dirty="0" smtClean="0"/>
              <a:t>Cashier(Student Payment)</a:t>
            </a:r>
          </a:p>
          <a:p>
            <a:r>
              <a:rPr lang="en-US" dirty="0" smtClean="0"/>
              <a:t>Enrollment(studies, Courses(Weight(GPA),Price, Curriculum, Classification)</a:t>
            </a:r>
          </a:p>
          <a:p>
            <a:r>
              <a:rPr lang="en-US" dirty="0" smtClean="0"/>
              <a:t>Grading</a:t>
            </a:r>
          </a:p>
          <a:p>
            <a:r>
              <a:rPr lang="en-US" dirty="0" smtClean="0"/>
              <a:t>HR and Payroll</a:t>
            </a:r>
          </a:p>
          <a:p>
            <a:r>
              <a:rPr lang="en-US" dirty="0" smtClean="0"/>
              <a:t>Online Portals(News, </a:t>
            </a:r>
            <a:r>
              <a:rPr lang="en-US" dirty="0" err="1" smtClean="0"/>
              <a:t>Infor</a:t>
            </a:r>
            <a:r>
              <a:rPr lang="en-US" dirty="0" smtClean="0"/>
              <a:t>., Grade, Schedule, Enrollment, Payment,…)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System Infrastructure: </a:t>
            </a:r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Friendly interface(Explorer, Classification, Automate tools,…)</a:t>
            </a:r>
          </a:p>
          <a:p>
            <a:r>
              <a:rPr lang="en-US" dirty="0" smtClean="0"/>
              <a:t>Add many students to Class or group by their IDs</a:t>
            </a:r>
          </a:p>
          <a:p>
            <a:r>
              <a:rPr lang="en-US" dirty="0" smtClean="0"/>
              <a:t>Auto Promote to other terms</a:t>
            </a:r>
          </a:p>
          <a:p>
            <a:r>
              <a:rPr lang="en-US" dirty="0" smtClean="0"/>
              <a:t>Statistics on Payment, Enrollment and Grade, grouped by Term, Class</a:t>
            </a:r>
            <a:r>
              <a:rPr lang="en-US" dirty="0"/>
              <a:t> </a:t>
            </a:r>
            <a:r>
              <a:rPr lang="en-US" dirty="0" smtClean="0"/>
              <a:t>and Promotion, and ordered by naming</a:t>
            </a:r>
          </a:p>
          <a:p>
            <a:r>
              <a:rPr lang="en-US" dirty="0" smtClean="0"/>
              <a:t>Auto Grade updated based on School policy</a:t>
            </a:r>
          </a:p>
          <a:p>
            <a:r>
              <a:rPr lang="en-US" dirty="0" smtClean="0"/>
              <a:t>Complicated Attendance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Friendly 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5784" r="1238" b="3896"/>
          <a:stretch/>
        </p:blipFill>
        <p:spPr bwMode="auto">
          <a:xfrm>
            <a:off x="304800" y="2133600"/>
            <a:ext cx="8535726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8931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Attendance sheet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21769" r="20240" b="3806"/>
          <a:stretch/>
        </p:blipFill>
        <p:spPr bwMode="auto">
          <a:xfrm>
            <a:off x="1219200" y="2057400"/>
            <a:ext cx="6629400" cy="4568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2443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/>
              <a:t>1. System Infrastructure</a:t>
            </a:r>
            <a:r>
              <a:rPr lang="en-US" sz="3400" b="1" dirty="0" smtClean="0"/>
              <a:t>: Testing,</a:t>
            </a:r>
            <a:r>
              <a:rPr lang="en-US" sz="3400" b="1" dirty="0"/>
              <a:t> </a:t>
            </a:r>
            <a:r>
              <a:rPr lang="en-US" sz="3400" b="1" dirty="0" smtClean="0"/>
              <a:t>Cashier and Enrollment Period (3-6months) and Notes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Not included, system/workflow observation</a:t>
            </a:r>
          </a:p>
          <a:p>
            <a:r>
              <a:rPr lang="en-US" dirty="0" smtClean="0"/>
              <a:t>Not included, data migration</a:t>
            </a:r>
          </a:p>
          <a:p>
            <a:r>
              <a:rPr lang="en-US" dirty="0" smtClean="0"/>
              <a:t>Not included, system orientation</a:t>
            </a:r>
          </a:p>
          <a:p>
            <a:r>
              <a:rPr lang="en-US" dirty="0" smtClean="0"/>
              <a:t>Not included, Complicated, additional functions or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System Infrastructure</a:t>
            </a:r>
            <a:r>
              <a:rPr lang="en-US" dirty="0" smtClean="0"/>
              <a:t>: Network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LANs and Security</a:t>
            </a:r>
          </a:p>
          <a:p>
            <a:r>
              <a:rPr lang="en-US" dirty="0" smtClean="0"/>
              <a:t>Internet Usage reports</a:t>
            </a:r>
          </a:p>
          <a:p>
            <a:r>
              <a:rPr lang="en-US" dirty="0" smtClean="0"/>
              <a:t>Banned and Allowed</a:t>
            </a:r>
          </a:p>
          <a:p>
            <a:r>
              <a:rPr lang="en-US" dirty="0" smtClean="0"/>
              <a:t>Wireless technologies(Individual or Controller)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8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</TotalTime>
  <Words>501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University Infrastructure Presentation </vt:lpstr>
      <vt:lpstr>Presentation Contents</vt:lpstr>
      <vt:lpstr>1. System Infrastructure: System Infrastructure Factors</vt:lpstr>
      <vt:lpstr>1. System Infrastructure: IT Perspective </vt:lpstr>
      <vt:lpstr>1. System Infrastructure: Significant Features</vt:lpstr>
      <vt:lpstr>User Friendly interface</vt:lpstr>
      <vt:lpstr>Complicated Attendance sheet</vt:lpstr>
      <vt:lpstr>1. System Infrastructure: Testing, Cashier and Enrollment Period (3-6months) and Notes</vt:lpstr>
      <vt:lpstr>1. System Infrastructure: Network Perspective</vt:lpstr>
      <vt:lpstr>2. E-Marketing: Web</vt:lpstr>
      <vt:lpstr>Management(Grouped and Organized )</vt:lpstr>
      <vt:lpstr>Navigation</vt:lpstr>
      <vt:lpstr>Simplicity and Varieties </vt:lpstr>
      <vt:lpstr>2. E-Marketing: Web with Internal System (cont.)</vt:lpstr>
      <vt:lpstr>3. Academic Infrastructure: IT Education</vt:lpstr>
      <vt:lpstr>3. Academic Infrastructure: Need Diagram</vt:lpstr>
      <vt:lpstr>3. Academic Infrastructure: Influenced Factors</vt:lpstr>
      <vt:lpstr>3.1. Academic Infrastructure: Qualifications</vt:lpstr>
      <vt:lpstr>3.2 Academic Infrastructure: Certified</vt:lpstr>
      <vt:lpstr>4. Leadership</vt:lpstr>
      <vt:lpstr>4. Leadership: Management</vt:lpstr>
      <vt:lpstr>5. Qs and As.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Infrastructure </dc:title>
  <dc:creator>thirith</dc:creator>
  <cp:lastModifiedBy>thirith</cp:lastModifiedBy>
  <cp:revision>33</cp:revision>
  <dcterms:created xsi:type="dcterms:W3CDTF">2006-08-16T00:00:00Z</dcterms:created>
  <dcterms:modified xsi:type="dcterms:W3CDTF">2018-11-08T04:24:47Z</dcterms:modified>
</cp:coreProperties>
</file>