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312" r:id="rId3"/>
    <p:sldId id="260" r:id="rId4"/>
    <p:sldId id="298" r:id="rId5"/>
    <p:sldId id="341" r:id="rId6"/>
    <p:sldId id="342" r:id="rId7"/>
    <p:sldId id="34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43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8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8EA6D9B9-E788-4C4F-870F-BD4CA6518F35}"/>
              </a:ext>
            </a:extLst>
          </p:cNvPr>
          <p:cNvSpPr/>
          <p:nvPr/>
        </p:nvSpPr>
        <p:spPr>
          <a:xfrm>
            <a:off x="0" y="3503697"/>
            <a:ext cx="12192000" cy="3354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20EA45-CAA4-40AD-A0B5-1541DDBDD092}"/>
              </a:ext>
            </a:extLst>
          </p:cNvPr>
          <p:cNvGrpSpPr/>
          <p:nvPr/>
        </p:nvGrpSpPr>
        <p:grpSpPr>
          <a:xfrm>
            <a:off x="3202148" y="2125797"/>
            <a:ext cx="5945925" cy="3266883"/>
            <a:chOff x="-548507" y="477868"/>
            <a:chExt cx="11570449" cy="63571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F39602-DE93-4B08-BF61-4F0A9871563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FBC9804-26F7-4DFE-B087-4468FDADB3D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C9708B-BE52-4516-A217-12540071A23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C27EBA-8D1D-47EB-B6EA-22BB90AB2FB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69F97A-6702-471B-BABD-2E94997D763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A7B339-61F0-431A-85BA-8464CEBC9FF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0C3717D0-3662-4532-971B-158AC89B611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6A845DA1-5427-48B4-BF97-4D8B0BEAEC1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755581-4CE2-4FE6-94BA-DCB5F197026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AA62CF-3334-4E28-95F7-DB74A68D385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7622B56-6DAA-4F53-8BCF-8F7589B24F4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3E136759-9147-47DA-9869-1F93D4920E52}"/>
              </a:ext>
            </a:extLst>
          </p:cNvPr>
          <p:cNvSpPr/>
          <p:nvPr/>
        </p:nvSpPr>
        <p:spPr>
          <a:xfrm>
            <a:off x="3138104" y="520895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3255480A-C965-404D-BBEE-F61005BA13E5}"/>
              </a:ext>
            </a:extLst>
          </p:cNvPr>
          <p:cNvSpPr/>
          <p:nvPr/>
        </p:nvSpPr>
        <p:spPr>
          <a:xfrm rot="2700000">
            <a:off x="6953185" y="5168194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0B3463-8664-42F6-84D6-A417FCBC9273}"/>
              </a:ext>
            </a:extLst>
          </p:cNvPr>
          <p:cNvGrpSpPr/>
          <p:nvPr/>
        </p:nvGrpSpPr>
        <p:grpSpPr>
          <a:xfrm rot="20707715">
            <a:off x="4246429" y="3251107"/>
            <a:ext cx="1256889" cy="1163715"/>
            <a:chOff x="1064519" y="1872500"/>
            <a:chExt cx="1561257" cy="144552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A15338E-58E6-4B2C-8620-01DB37E6BABA}"/>
                </a:ext>
              </a:extLst>
            </p:cNvPr>
            <p:cNvSpPr/>
            <p:nvPr/>
          </p:nvSpPr>
          <p:spPr>
            <a:xfrm>
              <a:off x="1634779" y="2819951"/>
              <a:ext cx="110877" cy="179829"/>
            </a:xfrm>
            <a:custGeom>
              <a:avLst/>
              <a:gdLst>
                <a:gd name="connsiteX0" fmla="*/ 95575 w 110877"/>
                <a:gd name="connsiteY0" fmla="*/ 170244 h 179829"/>
                <a:gd name="connsiteX1" fmla="*/ 68653 w 110877"/>
                <a:gd name="connsiteY1" fmla="*/ 178699 h 179829"/>
                <a:gd name="connsiteX2" fmla="*/ 41280 w 110877"/>
                <a:gd name="connsiteY2" fmla="*/ 164423 h 179829"/>
                <a:gd name="connsiteX3" fmla="*/ 1260 w 110877"/>
                <a:gd name="connsiteY3" fmla="*/ 37088 h 179829"/>
                <a:gd name="connsiteX4" fmla="*/ 15536 w 110877"/>
                <a:gd name="connsiteY4" fmla="*/ 9715 h 179829"/>
                <a:gd name="connsiteX5" fmla="*/ 42458 w 110877"/>
                <a:gd name="connsiteY5" fmla="*/ 1260 h 179829"/>
                <a:gd name="connsiteX6" fmla="*/ 69831 w 110877"/>
                <a:gd name="connsiteY6" fmla="*/ 15536 h 179829"/>
                <a:gd name="connsiteX7" fmla="*/ 109851 w 110877"/>
                <a:gd name="connsiteY7" fmla="*/ 142872 h 179829"/>
                <a:gd name="connsiteX8" fmla="*/ 95575 w 110877"/>
                <a:gd name="connsiteY8" fmla="*/ 170244 h 17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77" h="179829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79FAAF-E771-49F2-BFF4-EC71CB5808AA}"/>
                </a:ext>
              </a:extLst>
            </p:cNvPr>
            <p:cNvSpPr/>
            <p:nvPr/>
          </p:nvSpPr>
          <p:spPr>
            <a:xfrm>
              <a:off x="2539846" y="2271312"/>
              <a:ext cx="85930" cy="302834"/>
            </a:xfrm>
            <a:custGeom>
              <a:avLst/>
              <a:gdLst>
                <a:gd name="connsiteX0" fmla="*/ 17377 w 85929"/>
                <a:gd name="connsiteY0" fmla="*/ 260 h 302833"/>
                <a:gd name="connsiteX1" fmla="*/ 1646 w 85929"/>
                <a:gd name="connsiteY1" fmla="*/ 145163 h 302833"/>
                <a:gd name="connsiteX2" fmla="*/ 260 w 85929"/>
                <a:gd name="connsiteY2" fmla="*/ 145163 h 302833"/>
                <a:gd name="connsiteX3" fmla="*/ 953 w 85929"/>
                <a:gd name="connsiteY3" fmla="*/ 151434 h 302833"/>
                <a:gd name="connsiteX4" fmla="*/ 260 w 85929"/>
                <a:gd name="connsiteY4" fmla="*/ 157706 h 302833"/>
                <a:gd name="connsiteX5" fmla="*/ 1646 w 85929"/>
                <a:gd name="connsiteY5" fmla="*/ 157706 h 302833"/>
                <a:gd name="connsiteX6" fmla="*/ 17377 w 85929"/>
                <a:gd name="connsiteY6" fmla="*/ 302643 h 302833"/>
                <a:gd name="connsiteX7" fmla="*/ 85843 w 85929"/>
                <a:gd name="connsiteY7" fmla="*/ 244433 h 302833"/>
                <a:gd name="connsiteX8" fmla="*/ 85843 w 85929"/>
                <a:gd name="connsiteY8" fmla="*/ 157706 h 302833"/>
                <a:gd name="connsiteX9" fmla="*/ 85843 w 85929"/>
                <a:gd name="connsiteY9" fmla="*/ 145163 h 302833"/>
                <a:gd name="connsiteX10" fmla="*/ 85843 w 85929"/>
                <a:gd name="connsiteY10" fmla="*/ 58436 h 30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9" h="302833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C06E68-B58B-4C0B-8C89-5D371356522D}"/>
                </a:ext>
              </a:extLst>
            </p:cNvPr>
            <p:cNvSpPr/>
            <p:nvPr/>
          </p:nvSpPr>
          <p:spPr>
            <a:xfrm>
              <a:off x="1326355" y="2477085"/>
              <a:ext cx="459448" cy="840935"/>
            </a:xfrm>
            <a:custGeom>
              <a:avLst/>
              <a:gdLst>
                <a:gd name="connsiteX0" fmla="*/ 423750 w 459447"/>
                <a:gd name="connsiteY0" fmla="*/ 795051 h 840935"/>
                <a:gd name="connsiteX1" fmla="*/ 284980 w 459447"/>
                <a:gd name="connsiteY1" fmla="*/ 838674 h 840935"/>
                <a:gd name="connsiteX2" fmla="*/ 221122 w 459447"/>
                <a:gd name="connsiteY2" fmla="*/ 805342 h 840935"/>
                <a:gd name="connsiteX3" fmla="*/ 2590 w 459447"/>
                <a:gd name="connsiteY3" fmla="*/ 110072 h 840935"/>
                <a:gd name="connsiteX4" fmla="*/ 35922 w 459447"/>
                <a:gd name="connsiteY4" fmla="*/ 46213 h 840935"/>
                <a:gd name="connsiteX5" fmla="*/ 174692 w 459447"/>
                <a:gd name="connsiteY5" fmla="*/ 2590 h 840935"/>
                <a:gd name="connsiteX6" fmla="*/ 238551 w 459447"/>
                <a:gd name="connsiteY6" fmla="*/ 35922 h 840935"/>
                <a:gd name="connsiteX7" fmla="*/ 457048 w 459447"/>
                <a:gd name="connsiteY7" fmla="*/ 731227 h 840935"/>
                <a:gd name="connsiteX8" fmla="*/ 423750 w 459447"/>
                <a:gd name="connsiteY8" fmla="*/ 795051 h 84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7" h="840935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EBF1CC5-F795-4A27-8862-43B30E3AD395}"/>
                </a:ext>
              </a:extLst>
            </p:cNvPr>
            <p:cNvSpPr/>
            <p:nvPr/>
          </p:nvSpPr>
          <p:spPr>
            <a:xfrm>
              <a:off x="1471820" y="1927904"/>
              <a:ext cx="1038782" cy="989580"/>
            </a:xfrm>
            <a:custGeom>
              <a:avLst/>
              <a:gdLst>
                <a:gd name="connsiteX0" fmla="*/ 541133 w 1038782"/>
                <a:gd name="connsiteY0" fmla="*/ 221633 h 989580"/>
                <a:gd name="connsiteX1" fmla="*/ 260 w 1038782"/>
                <a:gd name="connsiteY1" fmla="*/ 221633 h 989580"/>
                <a:gd name="connsiteX2" fmla="*/ 260 w 1038782"/>
                <a:gd name="connsiteY2" fmla="*/ 487393 h 989580"/>
                <a:gd name="connsiteX3" fmla="*/ 260 w 1038782"/>
                <a:gd name="connsiteY3" fmla="*/ 502326 h 989580"/>
                <a:gd name="connsiteX4" fmla="*/ 260 w 1038782"/>
                <a:gd name="connsiteY4" fmla="*/ 768086 h 989580"/>
                <a:gd name="connsiteX5" fmla="*/ 541133 w 1038782"/>
                <a:gd name="connsiteY5" fmla="*/ 768086 h 989580"/>
                <a:gd name="connsiteX6" fmla="*/ 1038626 w 1038782"/>
                <a:gd name="connsiteY6" fmla="*/ 989459 h 989580"/>
                <a:gd name="connsiteX7" fmla="*/ 1038626 w 1038782"/>
                <a:gd name="connsiteY7" fmla="*/ 502326 h 989580"/>
                <a:gd name="connsiteX8" fmla="*/ 1038626 w 1038782"/>
                <a:gd name="connsiteY8" fmla="*/ 487393 h 989580"/>
                <a:gd name="connsiteX9" fmla="*/ 1038626 w 1038782"/>
                <a:gd name="connsiteY9" fmla="*/ 260 h 989580"/>
                <a:gd name="connsiteX10" fmla="*/ 541133 w 1038782"/>
                <a:gd name="connsiteY10" fmla="*/ 221633 h 98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782" h="989580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48AC27-DB75-4102-92C5-73D21C278741}"/>
                </a:ext>
              </a:extLst>
            </p:cNvPr>
            <p:cNvSpPr/>
            <p:nvPr/>
          </p:nvSpPr>
          <p:spPr>
            <a:xfrm>
              <a:off x="2510221" y="1872500"/>
              <a:ext cx="59597" cy="1100458"/>
            </a:xfrm>
            <a:custGeom>
              <a:avLst/>
              <a:gdLst>
                <a:gd name="connsiteX0" fmla="*/ 41562 w 59596"/>
                <a:gd name="connsiteY0" fmla="*/ 1100267 h 1100457"/>
                <a:gd name="connsiteX1" fmla="*/ 18277 w 59596"/>
                <a:gd name="connsiteY1" fmla="*/ 1100267 h 1100457"/>
                <a:gd name="connsiteX2" fmla="*/ 260 w 59596"/>
                <a:gd name="connsiteY2" fmla="*/ 1082250 h 1100457"/>
                <a:gd name="connsiteX3" fmla="*/ 260 w 59596"/>
                <a:gd name="connsiteY3" fmla="*/ 18277 h 1100457"/>
                <a:gd name="connsiteX4" fmla="*/ 18277 w 59596"/>
                <a:gd name="connsiteY4" fmla="*/ 260 h 1100457"/>
                <a:gd name="connsiteX5" fmla="*/ 41562 w 59596"/>
                <a:gd name="connsiteY5" fmla="*/ 260 h 1100457"/>
                <a:gd name="connsiteX6" fmla="*/ 59579 w 59596"/>
                <a:gd name="connsiteY6" fmla="*/ 18277 h 1100457"/>
                <a:gd name="connsiteX7" fmla="*/ 59579 w 59596"/>
                <a:gd name="connsiteY7" fmla="*/ 1082250 h 1100457"/>
                <a:gd name="connsiteX8" fmla="*/ 41562 w 59596"/>
                <a:gd name="connsiteY8" fmla="*/ 1100267 h 1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96" h="1100457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D321E0-8E5A-42E3-8908-29EBAC1783AC}"/>
                </a:ext>
              </a:extLst>
            </p:cNvPr>
            <p:cNvSpPr/>
            <p:nvPr/>
          </p:nvSpPr>
          <p:spPr>
            <a:xfrm>
              <a:off x="1064519" y="2288498"/>
              <a:ext cx="126123" cy="267492"/>
            </a:xfrm>
            <a:custGeom>
              <a:avLst/>
              <a:gdLst>
                <a:gd name="connsiteX0" fmla="*/ 260 w 126122"/>
                <a:gd name="connsiteY0" fmla="*/ 260 h 267491"/>
                <a:gd name="connsiteX1" fmla="*/ 126071 w 126122"/>
                <a:gd name="connsiteY1" fmla="*/ 260 h 267491"/>
                <a:gd name="connsiteX2" fmla="*/ 126071 w 126122"/>
                <a:gd name="connsiteY2" fmla="*/ 267266 h 267491"/>
                <a:gd name="connsiteX3" fmla="*/ 260 w 126122"/>
                <a:gd name="connsiteY3" fmla="*/ 267266 h 26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22" h="267491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88A1698-B6AC-4F00-81B0-6591FCBFE257}"/>
                </a:ext>
              </a:extLst>
            </p:cNvPr>
            <p:cNvSpPr/>
            <p:nvPr/>
          </p:nvSpPr>
          <p:spPr>
            <a:xfrm>
              <a:off x="1122660" y="2149278"/>
              <a:ext cx="349610" cy="545724"/>
            </a:xfrm>
            <a:custGeom>
              <a:avLst/>
              <a:gdLst>
                <a:gd name="connsiteX0" fmla="*/ 132620 w 349610"/>
                <a:gd name="connsiteY0" fmla="*/ 260 h 545724"/>
                <a:gd name="connsiteX1" fmla="*/ 260 w 349610"/>
                <a:gd name="connsiteY1" fmla="*/ 78463 h 545724"/>
                <a:gd name="connsiteX2" fmla="*/ 260 w 349610"/>
                <a:gd name="connsiteY2" fmla="*/ 269727 h 545724"/>
                <a:gd name="connsiteX3" fmla="*/ 260 w 349610"/>
                <a:gd name="connsiteY3" fmla="*/ 276206 h 545724"/>
                <a:gd name="connsiteX4" fmla="*/ 260 w 349610"/>
                <a:gd name="connsiteY4" fmla="*/ 467469 h 545724"/>
                <a:gd name="connsiteX5" fmla="*/ 132620 w 349610"/>
                <a:gd name="connsiteY5" fmla="*/ 545673 h 545724"/>
                <a:gd name="connsiteX6" fmla="*/ 349420 w 349610"/>
                <a:gd name="connsiteY6" fmla="*/ 545673 h 545724"/>
                <a:gd name="connsiteX7" fmla="*/ 349420 w 349610"/>
                <a:gd name="connsiteY7" fmla="*/ 276206 h 545724"/>
                <a:gd name="connsiteX8" fmla="*/ 349420 w 349610"/>
                <a:gd name="connsiteY8" fmla="*/ 269727 h 545724"/>
                <a:gd name="connsiteX9" fmla="*/ 349420 w 349610"/>
                <a:gd name="connsiteY9" fmla="*/ 260 h 54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610" h="545724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8A2D38-CA4B-41B2-AC3C-EA792D4EE93F}"/>
              </a:ext>
            </a:extLst>
          </p:cNvPr>
          <p:cNvGrpSpPr/>
          <p:nvPr/>
        </p:nvGrpSpPr>
        <p:grpSpPr>
          <a:xfrm>
            <a:off x="3293877" y="1565335"/>
            <a:ext cx="5762469" cy="1243428"/>
            <a:chOff x="2758043" y="1681512"/>
            <a:chExt cx="7496623" cy="196848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FF4190C-385E-452F-A04D-EAEE55100F17}"/>
                </a:ext>
              </a:extLst>
            </p:cNvPr>
            <p:cNvSpPr/>
            <p:nvPr/>
          </p:nvSpPr>
          <p:spPr>
            <a:xfrm>
              <a:off x="7496532" y="1859790"/>
              <a:ext cx="795009" cy="1762075"/>
            </a:xfrm>
            <a:custGeom>
              <a:avLst/>
              <a:gdLst>
                <a:gd name="connsiteX0" fmla="*/ 358764 w 795009"/>
                <a:gd name="connsiteY0" fmla="*/ 1760832 h 1762075"/>
                <a:gd name="connsiteX1" fmla="*/ 118193 w 795009"/>
                <a:gd name="connsiteY1" fmla="*/ 1678169 h 1762075"/>
                <a:gd name="connsiteX2" fmla="*/ 3736 w 795009"/>
                <a:gd name="connsiteY2" fmla="*/ 1612462 h 1762075"/>
                <a:gd name="connsiteX3" fmla="*/ 2676 w 795009"/>
                <a:gd name="connsiteY3" fmla="*/ 1547285 h 1762075"/>
                <a:gd name="connsiteX4" fmla="*/ 22282 w 795009"/>
                <a:gd name="connsiteY4" fmla="*/ 745028 h 1762075"/>
                <a:gd name="connsiteX5" fmla="*/ 40299 w 795009"/>
                <a:gd name="connsiteY5" fmla="*/ 27554 h 1762075"/>
                <a:gd name="connsiteX6" fmla="*/ 69443 w 795009"/>
                <a:gd name="connsiteY6" fmla="*/ 0 h 1762075"/>
                <a:gd name="connsiteX7" fmla="*/ 673520 w 795009"/>
                <a:gd name="connsiteY7" fmla="*/ 0 h 1762075"/>
                <a:gd name="connsiteX8" fmla="*/ 704253 w 795009"/>
                <a:gd name="connsiteY8" fmla="*/ 29144 h 1762075"/>
                <a:gd name="connsiteX9" fmla="*/ 744526 w 795009"/>
                <a:gd name="connsiteY9" fmla="*/ 716414 h 1762075"/>
                <a:gd name="connsiteX10" fmla="*/ 777908 w 795009"/>
                <a:gd name="connsiteY10" fmla="*/ 1295057 h 1762075"/>
                <a:gd name="connsiteX11" fmla="*/ 794865 w 795009"/>
                <a:gd name="connsiteY11" fmla="*/ 1588617 h 1762075"/>
                <a:gd name="connsiteX12" fmla="*/ 793805 w 795009"/>
                <a:gd name="connsiteY12" fmla="*/ 1611932 h 1762075"/>
                <a:gd name="connsiteX13" fmla="*/ 717501 w 795009"/>
                <a:gd name="connsiteY13" fmla="*/ 1659093 h 1762075"/>
                <a:gd name="connsiteX14" fmla="*/ 358764 w 795009"/>
                <a:gd name="connsiteY14" fmla="*/ 1760832 h 17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009" h="1762075">
                  <a:moveTo>
                    <a:pt x="358764" y="1760832"/>
                  </a:moveTo>
                  <a:cubicBezTo>
                    <a:pt x="272392" y="1751824"/>
                    <a:pt x="192378" y="1723739"/>
                    <a:pt x="118193" y="1678169"/>
                  </a:cubicBezTo>
                  <a:cubicBezTo>
                    <a:pt x="80571" y="1655383"/>
                    <a:pt x="41888" y="1634188"/>
                    <a:pt x="3736" y="1612462"/>
                  </a:cubicBezTo>
                  <a:cubicBezTo>
                    <a:pt x="-3682" y="1590736"/>
                    <a:pt x="2147" y="1569011"/>
                    <a:pt x="2676" y="1547285"/>
                  </a:cubicBezTo>
                  <a:cubicBezTo>
                    <a:pt x="9035" y="1279690"/>
                    <a:pt x="15394" y="1012624"/>
                    <a:pt x="22282" y="745028"/>
                  </a:cubicBezTo>
                  <a:cubicBezTo>
                    <a:pt x="28111" y="506047"/>
                    <a:pt x="35000" y="267066"/>
                    <a:pt x="40299" y="27554"/>
                  </a:cubicBezTo>
                  <a:cubicBezTo>
                    <a:pt x="40829" y="5299"/>
                    <a:pt x="47717" y="0"/>
                    <a:pt x="69443" y="0"/>
                  </a:cubicBezTo>
                  <a:cubicBezTo>
                    <a:pt x="270802" y="530"/>
                    <a:pt x="472161" y="1060"/>
                    <a:pt x="673520" y="0"/>
                  </a:cubicBezTo>
                  <a:cubicBezTo>
                    <a:pt x="696305" y="0"/>
                    <a:pt x="703194" y="5829"/>
                    <a:pt x="704253" y="29144"/>
                  </a:cubicBezTo>
                  <a:cubicBezTo>
                    <a:pt x="716971" y="258058"/>
                    <a:pt x="731278" y="487501"/>
                    <a:pt x="744526" y="716414"/>
                  </a:cubicBezTo>
                  <a:cubicBezTo>
                    <a:pt x="755653" y="909295"/>
                    <a:pt x="766781" y="1102176"/>
                    <a:pt x="777908" y="1295057"/>
                  </a:cubicBezTo>
                  <a:cubicBezTo>
                    <a:pt x="783737" y="1393087"/>
                    <a:pt x="789036" y="1490587"/>
                    <a:pt x="794865" y="1588617"/>
                  </a:cubicBezTo>
                  <a:cubicBezTo>
                    <a:pt x="795395" y="1596565"/>
                    <a:pt x="794335" y="1604514"/>
                    <a:pt x="793805" y="1611932"/>
                  </a:cubicBezTo>
                  <a:cubicBezTo>
                    <a:pt x="768371" y="1627829"/>
                    <a:pt x="741876" y="1642136"/>
                    <a:pt x="717501" y="1659093"/>
                  </a:cubicBezTo>
                  <a:cubicBezTo>
                    <a:pt x="609403" y="1734337"/>
                    <a:pt x="490177" y="1769310"/>
                    <a:pt x="358764" y="176083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D26D02-74DC-47C1-9B26-E2DCF7186572}"/>
                </a:ext>
              </a:extLst>
            </p:cNvPr>
            <p:cNvSpPr/>
            <p:nvPr/>
          </p:nvSpPr>
          <p:spPr>
            <a:xfrm>
              <a:off x="3420449" y="1882046"/>
              <a:ext cx="846417" cy="1762421"/>
            </a:xfrm>
            <a:custGeom>
              <a:avLst/>
              <a:gdLst>
                <a:gd name="connsiteX0" fmla="*/ 353088 w 846417"/>
                <a:gd name="connsiteY0" fmla="*/ 1762422 h 1762421"/>
                <a:gd name="connsiteX1" fmla="*/ 112517 w 846417"/>
                <a:gd name="connsiteY1" fmla="*/ 1679758 h 1762421"/>
                <a:gd name="connsiteX2" fmla="*/ 180 w 846417"/>
                <a:gd name="connsiteY2" fmla="*/ 1616171 h 1762421"/>
                <a:gd name="connsiteX3" fmla="*/ 246050 w 846417"/>
                <a:gd name="connsiteY3" fmla="*/ 29674 h 1762421"/>
                <a:gd name="connsiteX4" fmla="*/ 275194 w 846417"/>
                <a:gd name="connsiteY4" fmla="*/ 2120 h 1762421"/>
                <a:gd name="connsiteX5" fmla="*/ 815684 w 846417"/>
                <a:gd name="connsiteY5" fmla="*/ 0 h 1762421"/>
                <a:gd name="connsiteX6" fmla="*/ 846417 w 846417"/>
                <a:gd name="connsiteY6" fmla="*/ 29144 h 1762421"/>
                <a:gd name="connsiteX7" fmla="*/ 724542 w 846417"/>
                <a:gd name="connsiteY7" fmla="*/ 1629419 h 1762421"/>
                <a:gd name="connsiteX8" fmla="*/ 645058 w 846417"/>
                <a:gd name="connsiteY8" fmla="*/ 1693006 h 1762421"/>
                <a:gd name="connsiteX9" fmla="*/ 353088 w 846417"/>
                <a:gd name="connsiteY9" fmla="*/ 1762422 h 17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6417" h="1762421">
                  <a:moveTo>
                    <a:pt x="353088" y="1762422"/>
                  </a:moveTo>
                  <a:cubicBezTo>
                    <a:pt x="266715" y="1753413"/>
                    <a:pt x="186702" y="1725329"/>
                    <a:pt x="112517" y="1679758"/>
                  </a:cubicBezTo>
                  <a:cubicBezTo>
                    <a:pt x="74894" y="1656973"/>
                    <a:pt x="38332" y="1637897"/>
                    <a:pt x="180" y="1616171"/>
                  </a:cubicBezTo>
                  <a:cubicBezTo>
                    <a:pt x="-7239" y="1594446"/>
                    <a:pt x="217435" y="263886"/>
                    <a:pt x="246050" y="29674"/>
                  </a:cubicBezTo>
                  <a:cubicBezTo>
                    <a:pt x="246580" y="7418"/>
                    <a:pt x="253468" y="2120"/>
                    <a:pt x="275194" y="2120"/>
                  </a:cubicBezTo>
                  <a:cubicBezTo>
                    <a:pt x="476553" y="2649"/>
                    <a:pt x="614325" y="1060"/>
                    <a:pt x="815684" y="0"/>
                  </a:cubicBezTo>
                  <a:cubicBezTo>
                    <a:pt x="838469" y="0"/>
                    <a:pt x="845358" y="5829"/>
                    <a:pt x="846417" y="29144"/>
                  </a:cubicBezTo>
                  <a:cubicBezTo>
                    <a:pt x="839529" y="264946"/>
                    <a:pt x="724542" y="1621470"/>
                    <a:pt x="724542" y="1629419"/>
                  </a:cubicBezTo>
                  <a:cubicBezTo>
                    <a:pt x="699107" y="1645315"/>
                    <a:pt x="669433" y="1676049"/>
                    <a:pt x="645058" y="1693006"/>
                  </a:cubicBezTo>
                  <a:cubicBezTo>
                    <a:pt x="524773" y="1760302"/>
                    <a:pt x="486621" y="1759772"/>
                    <a:pt x="353088" y="176242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31D4358-534D-43F1-B989-337160A48DF8}"/>
                </a:ext>
              </a:extLst>
            </p:cNvPr>
            <p:cNvSpPr/>
            <p:nvPr/>
          </p:nvSpPr>
          <p:spPr>
            <a:xfrm>
              <a:off x="8734916" y="1858201"/>
              <a:ext cx="888786" cy="1757122"/>
            </a:xfrm>
            <a:custGeom>
              <a:avLst/>
              <a:gdLst>
                <a:gd name="connsiteX0" fmla="*/ 525123 w 888786"/>
                <a:gd name="connsiteY0" fmla="*/ 1757123 h 1757122"/>
                <a:gd name="connsiteX1" fmla="*/ 765694 w 888786"/>
                <a:gd name="connsiteY1" fmla="*/ 1674459 h 1757122"/>
                <a:gd name="connsiteX2" fmla="*/ 888629 w 888786"/>
                <a:gd name="connsiteY2" fmla="*/ 1610872 h 1757122"/>
                <a:gd name="connsiteX3" fmla="*/ 610966 w 888786"/>
                <a:gd name="connsiteY3" fmla="*/ 29674 h 1757122"/>
                <a:gd name="connsiteX4" fmla="*/ 581822 w 888786"/>
                <a:gd name="connsiteY4" fmla="*/ 2120 h 1757122"/>
                <a:gd name="connsiteX5" fmla="*/ 30734 w 888786"/>
                <a:gd name="connsiteY5" fmla="*/ 0 h 1757122"/>
                <a:gd name="connsiteX6" fmla="*/ 0 w 888786"/>
                <a:gd name="connsiteY6" fmla="*/ 23845 h 1757122"/>
                <a:gd name="connsiteX7" fmla="*/ 153669 w 888786"/>
                <a:gd name="connsiteY7" fmla="*/ 1624120 h 1757122"/>
                <a:gd name="connsiteX8" fmla="*/ 233153 w 888786"/>
                <a:gd name="connsiteY8" fmla="*/ 1687707 h 1757122"/>
                <a:gd name="connsiteX9" fmla="*/ 525123 w 888786"/>
                <a:gd name="connsiteY9" fmla="*/ 1757123 h 175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8786" h="1757122">
                  <a:moveTo>
                    <a:pt x="525123" y="1757123"/>
                  </a:moveTo>
                  <a:cubicBezTo>
                    <a:pt x="611496" y="1748115"/>
                    <a:pt x="691509" y="1720030"/>
                    <a:pt x="765694" y="1674459"/>
                  </a:cubicBezTo>
                  <a:cubicBezTo>
                    <a:pt x="803316" y="1651674"/>
                    <a:pt x="850477" y="1632598"/>
                    <a:pt x="888629" y="1610872"/>
                  </a:cubicBezTo>
                  <a:cubicBezTo>
                    <a:pt x="896047" y="1589147"/>
                    <a:pt x="639580" y="263886"/>
                    <a:pt x="610966" y="29674"/>
                  </a:cubicBezTo>
                  <a:cubicBezTo>
                    <a:pt x="610435" y="7418"/>
                    <a:pt x="603547" y="2120"/>
                    <a:pt x="581822" y="2120"/>
                  </a:cubicBezTo>
                  <a:cubicBezTo>
                    <a:pt x="380463" y="2649"/>
                    <a:pt x="232093" y="1060"/>
                    <a:pt x="30734" y="0"/>
                  </a:cubicBezTo>
                  <a:cubicBezTo>
                    <a:pt x="7948" y="0"/>
                    <a:pt x="1060" y="530"/>
                    <a:pt x="0" y="23845"/>
                  </a:cubicBezTo>
                  <a:cubicBezTo>
                    <a:pt x="6889" y="259647"/>
                    <a:pt x="153669" y="1616171"/>
                    <a:pt x="153669" y="1624120"/>
                  </a:cubicBezTo>
                  <a:cubicBezTo>
                    <a:pt x="179104" y="1640016"/>
                    <a:pt x="208778" y="1670750"/>
                    <a:pt x="233153" y="1687707"/>
                  </a:cubicBezTo>
                  <a:cubicBezTo>
                    <a:pt x="353438" y="1755533"/>
                    <a:pt x="391590" y="1754473"/>
                    <a:pt x="525123" y="1757123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479DA49-7E93-4B17-ADDB-C9AEC4CBA14B}"/>
                </a:ext>
              </a:extLst>
            </p:cNvPr>
            <p:cNvSpPr/>
            <p:nvPr/>
          </p:nvSpPr>
          <p:spPr>
            <a:xfrm>
              <a:off x="4768647" y="1883635"/>
              <a:ext cx="795009" cy="1762075"/>
            </a:xfrm>
            <a:custGeom>
              <a:avLst/>
              <a:gdLst>
                <a:gd name="connsiteX0" fmla="*/ 358764 w 795009"/>
                <a:gd name="connsiteY0" fmla="*/ 1760832 h 1762075"/>
                <a:gd name="connsiteX1" fmla="*/ 118193 w 795009"/>
                <a:gd name="connsiteY1" fmla="*/ 1678169 h 1762075"/>
                <a:gd name="connsiteX2" fmla="*/ 3736 w 795009"/>
                <a:gd name="connsiteY2" fmla="*/ 1612462 h 1762075"/>
                <a:gd name="connsiteX3" fmla="*/ 2676 w 795009"/>
                <a:gd name="connsiteY3" fmla="*/ 1547285 h 1762075"/>
                <a:gd name="connsiteX4" fmla="*/ 22282 w 795009"/>
                <a:gd name="connsiteY4" fmla="*/ 745028 h 1762075"/>
                <a:gd name="connsiteX5" fmla="*/ 40299 w 795009"/>
                <a:gd name="connsiteY5" fmla="*/ 27554 h 1762075"/>
                <a:gd name="connsiteX6" fmla="*/ 69443 w 795009"/>
                <a:gd name="connsiteY6" fmla="*/ 0 h 1762075"/>
                <a:gd name="connsiteX7" fmla="*/ 673520 w 795009"/>
                <a:gd name="connsiteY7" fmla="*/ 0 h 1762075"/>
                <a:gd name="connsiteX8" fmla="*/ 704254 w 795009"/>
                <a:gd name="connsiteY8" fmla="*/ 29144 h 1762075"/>
                <a:gd name="connsiteX9" fmla="*/ 744525 w 795009"/>
                <a:gd name="connsiteY9" fmla="*/ 716414 h 1762075"/>
                <a:gd name="connsiteX10" fmla="*/ 777908 w 795009"/>
                <a:gd name="connsiteY10" fmla="*/ 1295057 h 1762075"/>
                <a:gd name="connsiteX11" fmla="*/ 794865 w 795009"/>
                <a:gd name="connsiteY11" fmla="*/ 1588617 h 1762075"/>
                <a:gd name="connsiteX12" fmla="*/ 793805 w 795009"/>
                <a:gd name="connsiteY12" fmla="*/ 1611932 h 1762075"/>
                <a:gd name="connsiteX13" fmla="*/ 717501 w 795009"/>
                <a:gd name="connsiteY13" fmla="*/ 1659093 h 1762075"/>
                <a:gd name="connsiteX14" fmla="*/ 358764 w 795009"/>
                <a:gd name="connsiteY14" fmla="*/ 1760832 h 17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009" h="1762075">
                  <a:moveTo>
                    <a:pt x="358764" y="1760832"/>
                  </a:moveTo>
                  <a:cubicBezTo>
                    <a:pt x="272391" y="1751824"/>
                    <a:pt x="192378" y="1723739"/>
                    <a:pt x="118193" y="1678169"/>
                  </a:cubicBezTo>
                  <a:cubicBezTo>
                    <a:pt x="80571" y="1655383"/>
                    <a:pt x="41888" y="1634188"/>
                    <a:pt x="3736" y="1612462"/>
                  </a:cubicBezTo>
                  <a:cubicBezTo>
                    <a:pt x="-3682" y="1590736"/>
                    <a:pt x="2146" y="1569011"/>
                    <a:pt x="2676" y="1547285"/>
                  </a:cubicBezTo>
                  <a:cubicBezTo>
                    <a:pt x="9035" y="1279690"/>
                    <a:pt x="15394" y="1012624"/>
                    <a:pt x="22282" y="745028"/>
                  </a:cubicBezTo>
                  <a:cubicBezTo>
                    <a:pt x="28111" y="506047"/>
                    <a:pt x="35000" y="267066"/>
                    <a:pt x="40299" y="27554"/>
                  </a:cubicBezTo>
                  <a:cubicBezTo>
                    <a:pt x="40829" y="5299"/>
                    <a:pt x="47717" y="0"/>
                    <a:pt x="69443" y="0"/>
                  </a:cubicBezTo>
                  <a:cubicBezTo>
                    <a:pt x="270802" y="530"/>
                    <a:pt x="472161" y="1060"/>
                    <a:pt x="673520" y="0"/>
                  </a:cubicBezTo>
                  <a:cubicBezTo>
                    <a:pt x="696305" y="0"/>
                    <a:pt x="703194" y="5829"/>
                    <a:pt x="704254" y="29144"/>
                  </a:cubicBezTo>
                  <a:cubicBezTo>
                    <a:pt x="716971" y="258058"/>
                    <a:pt x="731278" y="487501"/>
                    <a:pt x="744525" y="716414"/>
                  </a:cubicBezTo>
                  <a:cubicBezTo>
                    <a:pt x="755653" y="909295"/>
                    <a:pt x="766781" y="1102176"/>
                    <a:pt x="777908" y="1295057"/>
                  </a:cubicBezTo>
                  <a:cubicBezTo>
                    <a:pt x="783737" y="1393087"/>
                    <a:pt x="789036" y="1490587"/>
                    <a:pt x="794865" y="1588617"/>
                  </a:cubicBezTo>
                  <a:cubicBezTo>
                    <a:pt x="795395" y="1596565"/>
                    <a:pt x="794335" y="1604514"/>
                    <a:pt x="793805" y="1611932"/>
                  </a:cubicBezTo>
                  <a:cubicBezTo>
                    <a:pt x="768370" y="1627829"/>
                    <a:pt x="741876" y="1642136"/>
                    <a:pt x="717501" y="1659093"/>
                  </a:cubicBezTo>
                  <a:cubicBezTo>
                    <a:pt x="609403" y="1734337"/>
                    <a:pt x="490177" y="1769310"/>
                    <a:pt x="358764" y="176083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B6C7F1-CFC0-46BF-A2D1-36D7E0588562}"/>
                </a:ext>
              </a:extLst>
            </p:cNvPr>
            <p:cNvSpPr/>
            <p:nvPr/>
          </p:nvSpPr>
          <p:spPr>
            <a:xfrm>
              <a:off x="6087019" y="1883106"/>
              <a:ext cx="795009" cy="1762089"/>
            </a:xfrm>
            <a:custGeom>
              <a:avLst/>
              <a:gdLst>
                <a:gd name="connsiteX0" fmla="*/ 358764 w 795009"/>
                <a:gd name="connsiteY0" fmla="*/ 1760832 h 1762089"/>
                <a:gd name="connsiteX1" fmla="*/ 118193 w 795009"/>
                <a:gd name="connsiteY1" fmla="*/ 1678169 h 1762089"/>
                <a:gd name="connsiteX2" fmla="*/ 3736 w 795009"/>
                <a:gd name="connsiteY2" fmla="*/ 1612462 h 1762089"/>
                <a:gd name="connsiteX3" fmla="*/ 2676 w 795009"/>
                <a:gd name="connsiteY3" fmla="*/ 1547285 h 1762089"/>
                <a:gd name="connsiteX4" fmla="*/ 22282 w 795009"/>
                <a:gd name="connsiteY4" fmla="*/ 745029 h 1762089"/>
                <a:gd name="connsiteX5" fmla="*/ 40299 w 795009"/>
                <a:gd name="connsiteY5" fmla="*/ 27554 h 1762089"/>
                <a:gd name="connsiteX6" fmla="*/ 69443 w 795009"/>
                <a:gd name="connsiteY6" fmla="*/ 0 h 1762089"/>
                <a:gd name="connsiteX7" fmla="*/ 673520 w 795009"/>
                <a:gd name="connsiteY7" fmla="*/ 0 h 1762089"/>
                <a:gd name="connsiteX8" fmla="*/ 704254 w 795009"/>
                <a:gd name="connsiteY8" fmla="*/ 29144 h 1762089"/>
                <a:gd name="connsiteX9" fmla="*/ 744525 w 795009"/>
                <a:gd name="connsiteY9" fmla="*/ 716414 h 1762089"/>
                <a:gd name="connsiteX10" fmla="*/ 777908 w 795009"/>
                <a:gd name="connsiteY10" fmla="*/ 1295057 h 1762089"/>
                <a:gd name="connsiteX11" fmla="*/ 794865 w 795009"/>
                <a:gd name="connsiteY11" fmla="*/ 1588617 h 1762089"/>
                <a:gd name="connsiteX12" fmla="*/ 793805 w 795009"/>
                <a:gd name="connsiteY12" fmla="*/ 1611932 h 1762089"/>
                <a:gd name="connsiteX13" fmla="*/ 717501 w 795009"/>
                <a:gd name="connsiteY13" fmla="*/ 1659093 h 1762089"/>
                <a:gd name="connsiteX14" fmla="*/ 358764 w 795009"/>
                <a:gd name="connsiteY14" fmla="*/ 1760832 h 176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009" h="1762089">
                  <a:moveTo>
                    <a:pt x="358764" y="1760832"/>
                  </a:moveTo>
                  <a:cubicBezTo>
                    <a:pt x="272392" y="1751824"/>
                    <a:pt x="192378" y="1723739"/>
                    <a:pt x="118193" y="1678169"/>
                  </a:cubicBezTo>
                  <a:cubicBezTo>
                    <a:pt x="80571" y="1655383"/>
                    <a:pt x="41888" y="1634188"/>
                    <a:pt x="3736" y="1612462"/>
                  </a:cubicBezTo>
                  <a:cubicBezTo>
                    <a:pt x="-3682" y="1590737"/>
                    <a:pt x="2147" y="1569011"/>
                    <a:pt x="2676" y="1547285"/>
                  </a:cubicBezTo>
                  <a:cubicBezTo>
                    <a:pt x="9035" y="1279690"/>
                    <a:pt x="15394" y="1012624"/>
                    <a:pt x="22282" y="745029"/>
                  </a:cubicBezTo>
                  <a:cubicBezTo>
                    <a:pt x="28111" y="506047"/>
                    <a:pt x="35000" y="267066"/>
                    <a:pt x="40299" y="27554"/>
                  </a:cubicBezTo>
                  <a:cubicBezTo>
                    <a:pt x="40829" y="5299"/>
                    <a:pt x="47717" y="0"/>
                    <a:pt x="69443" y="0"/>
                  </a:cubicBezTo>
                  <a:cubicBezTo>
                    <a:pt x="270802" y="530"/>
                    <a:pt x="472161" y="1060"/>
                    <a:pt x="673520" y="0"/>
                  </a:cubicBezTo>
                  <a:cubicBezTo>
                    <a:pt x="696305" y="0"/>
                    <a:pt x="703194" y="5829"/>
                    <a:pt x="704254" y="29144"/>
                  </a:cubicBezTo>
                  <a:cubicBezTo>
                    <a:pt x="716971" y="258057"/>
                    <a:pt x="731278" y="487501"/>
                    <a:pt x="744525" y="716414"/>
                  </a:cubicBezTo>
                  <a:cubicBezTo>
                    <a:pt x="755653" y="909295"/>
                    <a:pt x="766781" y="1102176"/>
                    <a:pt x="777908" y="1295057"/>
                  </a:cubicBezTo>
                  <a:cubicBezTo>
                    <a:pt x="783737" y="1393087"/>
                    <a:pt x="789036" y="1490587"/>
                    <a:pt x="794865" y="1588617"/>
                  </a:cubicBezTo>
                  <a:cubicBezTo>
                    <a:pt x="795395" y="1596565"/>
                    <a:pt x="794335" y="1604514"/>
                    <a:pt x="793805" y="1611932"/>
                  </a:cubicBezTo>
                  <a:cubicBezTo>
                    <a:pt x="768370" y="1627829"/>
                    <a:pt x="741876" y="1642136"/>
                    <a:pt x="717501" y="1659093"/>
                  </a:cubicBezTo>
                  <a:cubicBezTo>
                    <a:pt x="609403" y="1734867"/>
                    <a:pt x="490177" y="1769310"/>
                    <a:pt x="358764" y="176083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AB43E59-5C60-47E7-B439-3E3C211B0191}"/>
                </a:ext>
              </a:extLst>
            </p:cNvPr>
            <p:cNvSpPr/>
            <p:nvPr/>
          </p:nvSpPr>
          <p:spPr>
            <a:xfrm>
              <a:off x="2758043" y="1681512"/>
              <a:ext cx="7496623" cy="1968489"/>
            </a:xfrm>
            <a:custGeom>
              <a:avLst/>
              <a:gdLst>
                <a:gd name="connsiteX0" fmla="*/ 773863 w 7496623"/>
                <a:gd name="connsiteY0" fmla="*/ 235 h 1968489"/>
                <a:gd name="connsiteX1" fmla="*/ 1044108 w 7496623"/>
                <a:gd name="connsiteY1" fmla="*/ 235 h 1968489"/>
                <a:gd name="connsiteX2" fmla="*/ 1484449 w 7496623"/>
                <a:gd name="connsiteY2" fmla="*/ 235 h 1968489"/>
                <a:gd name="connsiteX3" fmla="*/ 2844682 w 7496623"/>
                <a:gd name="connsiteY3" fmla="*/ 235 h 1968489"/>
                <a:gd name="connsiteX4" fmla="*/ 4212333 w 7496623"/>
                <a:gd name="connsiteY4" fmla="*/ 235 h 1968489"/>
                <a:gd name="connsiteX5" fmla="*/ 5924013 w 7496623"/>
                <a:gd name="connsiteY5" fmla="*/ 235 h 1968489"/>
                <a:gd name="connsiteX6" fmla="*/ 5933953 w 7496623"/>
                <a:gd name="connsiteY6" fmla="*/ 235 h 1968489"/>
                <a:gd name="connsiteX7" fmla="*/ 6697655 w 7496623"/>
                <a:gd name="connsiteY7" fmla="*/ 235 h 1968489"/>
                <a:gd name="connsiteX8" fmla="*/ 6816351 w 7496623"/>
                <a:gd name="connsiteY8" fmla="*/ 114162 h 1968489"/>
                <a:gd name="connsiteX9" fmla="*/ 6833838 w 7496623"/>
                <a:gd name="connsiteY9" fmla="*/ 190996 h 1968489"/>
                <a:gd name="connsiteX10" fmla="*/ 7487195 w 7496623"/>
                <a:gd name="connsiteY10" fmla="*/ 1621705 h 1968489"/>
                <a:gd name="connsiteX11" fmla="*/ 7488784 w 7496623"/>
                <a:gd name="connsiteY11" fmla="*/ 1679993 h 1968489"/>
                <a:gd name="connsiteX12" fmla="*/ 7196284 w 7496623"/>
                <a:gd name="connsiteY12" fmla="*/ 1905727 h 1968489"/>
                <a:gd name="connsiteX13" fmla="*/ 6865101 w 7496623"/>
                <a:gd name="connsiteY13" fmla="*/ 1828363 h 1968489"/>
                <a:gd name="connsiteX14" fmla="*/ 6844965 w 7496623"/>
                <a:gd name="connsiteY14" fmla="*/ 1793390 h 1968489"/>
                <a:gd name="connsiteX15" fmla="*/ 6693416 w 7496623"/>
                <a:gd name="connsiteY15" fmla="*/ 938674 h 1968489"/>
                <a:gd name="connsiteX16" fmla="*/ 6567302 w 7496623"/>
                <a:gd name="connsiteY16" fmla="*/ 224379 h 1968489"/>
                <a:gd name="connsiteX17" fmla="*/ 6541337 w 7496623"/>
                <a:gd name="connsiteY17" fmla="*/ 203184 h 1968489"/>
                <a:gd name="connsiteX18" fmla="*/ 5984951 w 7496623"/>
                <a:gd name="connsiteY18" fmla="*/ 202654 h 1968489"/>
                <a:gd name="connsiteX19" fmla="*/ 5963994 w 7496623"/>
                <a:gd name="connsiteY19" fmla="*/ 210529 h 1968489"/>
                <a:gd name="connsiteX20" fmla="*/ 5983232 w 7496623"/>
                <a:gd name="connsiteY20" fmla="*/ 345194 h 1968489"/>
                <a:gd name="connsiteX21" fmla="*/ 6125773 w 7496623"/>
                <a:gd name="connsiteY21" fmla="*/ 1780672 h 1968489"/>
                <a:gd name="connsiteX22" fmla="*/ 6096100 w 7496623"/>
                <a:gd name="connsiteY22" fmla="*/ 1855917 h 1968489"/>
                <a:gd name="connsiteX23" fmla="*/ 5900040 w 7496623"/>
                <a:gd name="connsiteY23" fmla="*/ 1949708 h 1968489"/>
                <a:gd name="connsiteX24" fmla="*/ 5593762 w 7496623"/>
                <a:gd name="connsiteY24" fmla="*/ 1881352 h 1968489"/>
                <a:gd name="connsiteX25" fmla="*/ 5538653 w 7496623"/>
                <a:gd name="connsiteY25" fmla="*/ 1840020 h 1968489"/>
                <a:gd name="connsiteX26" fmla="*/ 5515338 w 7496623"/>
                <a:gd name="connsiteY26" fmla="*/ 1811936 h 1968489"/>
                <a:gd name="connsiteX27" fmla="*/ 5422607 w 7496623"/>
                <a:gd name="connsiteY27" fmla="*/ 258822 h 1968489"/>
                <a:gd name="connsiteX28" fmla="*/ 5374917 w 7496623"/>
                <a:gd name="connsiteY28" fmla="*/ 215901 h 1968489"/>
                <a:gd name="connsiteX29" fmla="*/ 4834427 w 7496623"/>
                <a:gd name="connsiteY29" fmla="*/ 215901 h 1968489"/>
                <a:gd name="connsiteX30" fmla="*/ 4786736 w 7496623"/>
                <a:gd name="connsiteY30" fmla="*/ 263591 h 1968489"/>
                <a:gd name="connsiteX31" fmla="*/ 4745935 w 7496623"/>
                <a:gd name="connsiteY31" fmla="*/ 1808757 h 1968489"/>
                <a:gd name="connsiteX32" fmla="*/ 4733747 w 7496623"/>
                <a:gd name="connsiteY32" fmla="*/ 1831542 h 1968489"/>
                <a:gd name="connsiteX33" fmla="*/ 4724739 w 7496623"/>
                <a:gd name="connsiteY33" fmla="*/ 1837901 h 1968489"/>
                <a:gd name="connsiteX34" fmla="*/ 4705663 w 7496623"/>
                <a:gd name="connsiteY34" fmla="*/ 1855387 h 1968489"/>
                <a:gd name="connsiteX35" fmla="*/ 4601804 w 7496623"/>
                <a:gd name="connsiteY35" fmla="*/ 1920564 h 1968489"/>
                <a:gd name="connsiteX36" fmla="*/ 4530269 w 7496623"/>
                <a:gd name="connsiteY36" fmla="*/ 1950768 h 1968489"/>
                <a:gd name="connsiteX37" fmla="*/ 4187428 w 7496623"/>
                <a:gd name="connsiteY37" fmla="*/ 1898309 h 1968489"/>
                <a:gd name="connsiteX38" fmla="*/ 4109534 w 7496623"/>
                <a:gd name="connsiteY38" fmla="*/ 1843730 h 1968489"/>
                <a:gd name="connsiteX39" fmla="*/ 4032700 w 7496623"/>
                <a:gd name="connsiteY39" fmla="*/ 258822 h 1968489"/>
                <a:gd name="connsiteX40" fmla="*/ 3985009 w 7496623"/>
                <a:gd name="connsiteY40" fmla="*/ 215901 h 1968489"/>
                <a:gd name="connsiteX41" fmla="*/ 3444519 w 7496623"/>
                <a:gd name="connsiteY41" fmla="*/ 215901 h 1968489"/>
                <a:gd name="connsiteX42" fmla="*/ 3396829 w 7496623"/>
                <a:gd name="connsiteY42" fmla="*/ 263591 h 1968489"/>
                <a:gd name="connsiteX43" fmla="*/ 3382522 w 7496623"/>
                <a:gd name="connsiteY43" fmla="*/ 1780142 h 1968489"/>
                <a:gd name="connsiteX44" fmla="*/ 3352848 w 7496623"/>
                <a:gd name="connsiteY44" fmla="*/ 1855387 h 1968489"/>
                <a:gd name="connsiteX45" fmla="*/ 3172685 w 7496623"/>
                <a:gd name="connsiteY45" fmla="*/ 1949178 h 1968489"/>
                <a:gd name="connsiteX46" fmla="*/ 2866407 w 7496623"/>
                <a:gd name="connsiteY46" fmla="*/ 1880822 h 1968489"/>
                <a:gd name="connsiteX47" fmla="*/ 2811298 w 7496623"/>
                <a:gd name="connsiteY47" fmla="*/ 1839490 h 1968489"/>
                <a:gd name="connsiteX48" fmla="*/ 2772086 w 7496623"/>
                <a:gd name="connsiteY48" fmla="*/ 1811406 h 1968489"/>
                <a:gd name="connsiteX49" fmla="*/ 2695252 w 7496623"/>
                <a:gd name="connsiteY49" fmla="*/ 258292 h 1968489"/>
                <a:gd name="connsiteX50" fmla="*/ 2647562 w 7496623"/>
                <a:gd name="connsiteY50" fmla="*/ 215371 h 1968489"/>
                <a:gd name="connsiteX51" fmla="*/ 2107072 w 7496623"/>
                <a:gd name="connsiteY51" fmla="*/ 215371 h 1968489"/>
                <a:gd name="connsiteX52" fmla="*/ 2059382 w 7496623"/>
                <a:gd name="connsiteY52" fmla="*/ 263061 h 1968489"/>
                <a:gd name="connsiteX53" fmla="*/ 2018580 w 7496623"/>
                <a:gd name="connsiteY53" fmla="*/ 1808227 h 1968489"/>
                <a:gd name="connsiteX54" fmla="*/ 2006392 w 7496623"/>
                <a:gd name="connsiteY54" fmla="*/ 1831012 h 1968489"/>
                <a:gd name="connsiteX55" fmla="*/ 1802384 w 7496623"/>
                <a:gd name="connsiteY55" fmla="*/ 1950238 h 1968489"/>
                <a:gd name="connsiteX56" fmla="*/ 1459544 w 7496623"/>
                <a:gd name="connsiteY56" fmla="*/ 1897779 h 1968489"/>
                <a:gd name="connsiteX57" fmla="*/ 1381649 w 7496623"/>
                <a:gd name="connsiteY57" fmla="*/ 1843200 h 1968489"/>
                <a:gd name="connsiteX58" fmla="*/ 1367872 w 7496623"/>
                <a:gd name="connsiteY58" fmla="*/ 1812996 h 1968489"/>
                <a:gd name="connsiteX59" fmla="*/ 1490277 w 7496623"/>
                <a:gd name="connsiteY59" fmla="*/ 229148 h 1968489"/>
                <a:gd name="connsiteX60" fmla="*/ 1474910 w 7496623"/>
                <a:gd name="connsiteY60" fmla="*/ 202653 h 1968489"/>
                <a:gd name="connsiteX61" fmla="*/ 1474910 w 7496623"/>
                <a:gd name="connsiteY61" fmla="*/ 202123 h 1968489"/>
                <a:gd name="connsiteX62" fmla="*/ 932301 w 7496623"/>
                <a:gd name="connsiteY62" fmla="*/ 202123 h 1968489"/>
                <a:gd name="connsiteX63" fmla="*/ 904217 w 7496623"/>
                <a:gd name="connsiteY63" fmla="*/ 227028 h 1968489"/>
                <a:gd name="connsiteX64" fmla="*/ 666825 w 7496623"/>
                <a:gd name="connsiteY64" fmla="*/ 1791800 h 1968489"/>
                <a:gd name="connsiteX65" fmla="*/ 647219 w 7496623"/>
                <a:gd name="connsiteY65" fmla="*/ 1827303 h 1968489"/>
                <a:gd name="connsiteX66" fmla="*/ 141702 w 7496623"/>
                <a:gd name="connsiteY66" fmla="*/ 1825713 h 1968489"/>
                <a:gd name="connsiteX67" fmla="*/ 18237 w 7496623"/>
                <a:gd name="connsiteY67" fmla="*/ 1699069 h 1968489"/>
                <a:gd name="connsiteX68" fmla="*/ 8699 w 7496623"/>
                <a:gd name="connsiteY68" fmla="*/ 1616936 h 1968489"/>
                <a:gd name="connsiteX69" fmla="*/ 663116 w 7496623"/>
                <a:gd name="connsiteY69" fmla="*/ 183577 h 1968489"/>
                <a:gd name="connsiteX70" fmla="*/ 673714 w 7496623"/>
                <a:gd name="connsiteY70" fmla="*/ 114161 h 1968489"/>
                <a:gd name="connsiteX71" fmla="*/ 773863 w 7496623"/>
                <a:gd name="connsiteY71" fmla="*/ 235 h 19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7496623" h="1968489">
                  <a:moveTo>
                    <a:pt x="773863" y="235"/>
                  </a:moveTo>
                  <a:cubicBezTo>
                    <a:pt x="863945" y="-295"/>
                    <a:pt x="954027" y="235"/>
                    <a:pt x="1044108" y="235"/>
                  </a:cubicBezTo>
                  <a:cubicBezTo>
                    <a:pt x="1190888" y="235"/>
                    <a:pt x="1337668" y="235"/>
                    <a:pt x="1484449" y="235"/>
                  </a:cubicBezTo>
                  <a:cubicBezTo>
                    <a:pt x="1938036" y="235"/>
                    <a:pt x="2391094" y="235"/>
                    <a:pt x="2844682" y="235"/>
                  </a:cubicBezTo>
                  <a:cubicBezTo>
                    <a:pt x="3300389" y="235"/>
                    <a:pt x="3756626" y="235"/>
                    <a:pt x="4212333" y="235"/>
                  </a:cubicBezTo>
                  <a:lnTo>
                    <a:pt x="5924013" y="235"/>
                  </a:lnTo>
                  <a:lnTo>
                    <a:pt x="5933953" y="235"/>
                  </a:lnTo>
                  <a:lnTo>
                    <a:pt x="6697655" y="235"/>
                  </a:lnTo>
                  <a:cubicBezTo>
                    <a:pt x="6778729" y="235"/>
                    <a:pt x="6812642" y="33618"/>
                    <a:pt x="6816351" y="114162"/>
                  </a:cubicBezTo>
                  <a:cubicBezTo>
                    <a:pt x="6817411" y="140656"/>
                    <a:pt x="6822710" y="166091"/>
                    <a:pt x="6833838" y="190996"/>
                  </a:cubicBezTo>
                  <a:cubicBezTo>
                    <a:pt x="7052153" y="667899"/>
                    <a:pt x="7269409" y="1144802"/>
                    <a:pt x="7487195" y="1621705"/>
                  </a:cubicBezTo>
                  <a:cubicBezTo>
                    <a:pt x="7495673" y="1641311"/>
                    <a:pt x="7502562" y="1659328"/>
                    <a:pt x="7488784" y="1679993"/>
                  </a:cubicBezTo>
                  <a:cubicBezTo>
                    <a:pt x="7414069" y="1784912"/>
                    <a:pt x="7328757" y="1876583"/>
                    <a:pt x="7196284" y="1905727"/>
                  </a:cubicBezTo>
                  <a:cubicBezTo>
                    <a:pt x="7073879" y="1932752"/>
                    <a:pt x="6963661" y="1905727"/>
                    <a:pt x="6865101" y="1828363"/>
                  </a:cubicBezTo>
                  <a:cubicBezTo>
                    <a:pt x="6853444" y="1818825"/>
                    <a:pt x="6847615" y="1808227"/>
                    <a:pt x="6844965" y="1793390"/>
                  </a:cubicBezTo>
                  <a:cubicBezTo>
                    <a:pt x="6794625" y="1508308"/>
                    <a:pt x="6743756" y="1223756"/>
                    <a:pt x="6693416" y="938674"/>
                  </a:cubicBezTo>
                  <a:cubicBezTo>
                    <a:pt x="6651554" y="700223"/>
                    <a:pt x="6608633" y="462301"/>
                    <a:pt x="6567302" y="224379"/>
                  </a:cubicBezTo>
                  <a:cubicBezTo>
                    <a:pt x="6564122" y="206893"/>
                    <a:pt x="6557234" y="203184"/>
                    <a:pt x="6541337" y="203184"/>
                  </a:cubicBezTo>
                  <a:cubicBezTo>
                    <a:pt x="6355875" y="203184"/>
                    <a:pt x="6170413" y="203714"/>
                    <a:pt x="5984951" y="202654"/>
                  </a:cubicBezTo>
                  <a:lnTo>
                    <a:pt x="5963994" y="210529"/>
                  </a:lnTo>
                  <a:lnTo>
                    <a:pt x="5983232" y="345194"/>
                  </a:lnTo>
                  <a:cubicBezTo>
                    <a:pt x="5994361" y="455412"/>
                    <a:pt x="6125244" y="1767425"/>
                    <a:pt x="6125773" y="1780672"/>
                  </a:cubicBezTo>
                  <a:cubicBezTo>
                    <a:pt x="6134782" y="1813526"/>
                    <a:pt x="6124184" y="1834721"/>
                    <a:pt x="6096100" y="1855917"/>
                  </a:cubicBezTo>
                  <a:cubicBezTo>
                    <a:pt x="6036222" y="1900428"/>
                    <a:pt x="5974224" y="1938050"/>
                    <a:pt x="5900040" y="1949708"/>
                  </a:cubicBezTo>
                  <a:cubicBezTo>
                    <a:pt x="5789822" y="1966665"/>
                    <a:pt x="5685963" y="1948648"/>
                    <a:pt x="5593762" y="1881352"/>
                  </a:cubicBezTo>
                  <a:cubicBezTo>
                    <a:pt x="5575215" y="1867575"/>
                    <a:pt x="5557200" y="1853797"/>
                    <a:pt x="5538653" y="1840020"/>
                  </a:cubicBezTo>
                  <a:cubicBezTo>
                    <a:pt x="5528585" y="1832602"/>
                    <a:pt x="5519577" y="1824124"/>
                    <a:pt x="5515338" y="1811936"/>
                  </a:cubicBezTo>
                  <a:cubicBezTo>
                    <a:pt x="5511628" y="1739341"/>
                    <a:pt x="5430026" y="340425"/>
                    <a:pt x="5422607" y="258822"/>
                  </a:cubicBezTo>
                  <a:cubicBezTo>
                    <a:pt x="5419427" y="224379"/>
                    <a:pt x="5409889" y="215901"/>
                    <a:pt x="5374917" y="215901"/>
                  </a:cubicBezTo>
                  <a:cubicBezTo>
                    <a:pt x="5194753" y="215371"/>
                    <a:pt x="5014590" y="215371"/>
                    <a:pt x="4834427" y="215901"/>
                  </a:cubicBezTo>
                  <a:cubicBezTo>
                    <a:pt x="4797864" y="215901"/>
                    <a:pt x="4787796" y="226498"/>
                    <a:pt x="4786736" y="263591"/>
                  </a:cubicBezTo>
                  <a:cubicBezTo>
                    <a:pt x="4781967" y="414610"/>
                    <a:pt x="4752823" y="1725034"/>
                    <a:pt x="4745935" y="1808757"/>
                  </a:cubicBezTo>
                  <a:cubicBezTo>
                    <a:pt x="4743815" y="1817765"/>
                    <a:pt x="4741696" y="1826243"/>
                    <a:pt x="4733747" y="1831542"/>
                  </a:cubicBezTo>
                  <a:cubicBezTo>
                    <a:pt x="4731098" y="1833662"/>
                    <a:pt x="4727918" y="1835781"/>
                    <a:pt x="4724739" y="1837901"/>
                  </a:cubicBezTo>
                  <a:cubicBezTo>
                    <a:pt x="4719440" y="1843730"/>
                    <a:pt x="4713081" y="1849558"/>
                    <a:pt x="4705663" y="1855387"/>
                  </a:cubicBezTo>
                  <a:cubicBezTo>
                    <a:pt x="4672810" y="1880292"/>
                    <a:pt x="4638367" y="1903078"/>
                    <a:pt x="4601804" y="1920564"/>
                  </a:cubicBezTo>
                  <a:cubicBezTo>
                    <a:pt x="4579548" y="1932752"/>
                    <a:pt x="4555703" y="1943349"/>
                    <a:pt x="4530269" y="1950768"/>
                  </a:cubicBezTo>
                  <a:cubicBezTo>
                    <a:pt x="4407333" y="1986270"/>
                    <a:pt x="4293407" y="1968254"/>
                    <a:pt x="4187428" y="1898309"/>
                  </a:cubicBezTo>
                  <a:cubicBezTo>
                    <a:pt x="4160934" y="1880822"/>
                    <a:pt x="4136029" y="1861216"/>
                    <a:pt x="4109534" y="1843730"/>
                  </a:cubicBezTo>
                  <a:cubicBezTo>
                    <a:pt x="4098406" y="1836311"/>
                    <a:pt x="4040118" y="340425"/>
                    <a:pt x="4032700" y="258822"/>
                  </a:cubicBezTo>
                  <a:cubicBezTo>
                    <a:pt x="4029520" y="224379"/>
                    <a:pt x="4019982" y="215901"/>
                    <a:pt x="3985009" y="215901"/>
                  </a:cubicBezTo>
                  <a:cubicBezTo>
                    <a:pt x="3804846" y="215371"/>
                    <a:pt x="3624683" y="215371"/>
                    <a:pt x="3444519" y="215901"/>
                  </a:cubicBezTo>
                  <a:cubicBezTo>
                    <a:pt x="3407957" y="215901"/>
                    <a:pt x="3397889" y="226498"/>
                    <a:pt x="3396829" y="263591"/>
                  </a:cubicBezTo>
                  <a:cubicBezTo>
                    <a:pt x="3392060" y="414080"/>
                    <a:pt x="3381462" y="1766895"/>
                    <a:pt x="3382522" y="1780142"/>
                  </a:cubicBezTo>
                  <a:cubicBezTo>
                    <a:pt x="3391530" y="1812996"/>
                    <a:pt x="3380932" y="1834192"/>
                    <a:pt x="3352848" y="1855387"/>
                  </a:cubicBezTo>
                  <a:cubicBezTo>
                    <a:pt x="3292970" y="1899898"/>
                    <a:pt x="3246870" y="1937521"/>
                    <a:pt x="3172685" y="1949178"/>
                  </a:cubicBezTo>
                  <a:cubicBezTo>
                    <a:pt x="3062467" y="1966135"/>
                    <a:pt x="2958609" y="1948118"/>
                    <a:pt x="2866407" y="1880822"/>
                  </a:cubicBezTo>
                  <a:cubicBezTo>
                    <a:pt x="2847861" y="1867045"/>
                    <a:pt x="2829845" y="1853268"/>
                    <a:pt x="2811298" y="1839490"/>
                  </a:cubicBezTo>
                  <a:cubicBezTo>
                    <a:pt x="2801231" y="1832072"/>
                    <a:pt x="2776326" y="1823594"/>
                    <a:pt x="2772086" y="1811406"/>
                  </a:cubicBezTo>
                  <a:cubicBezTo>
                    <a:pt x="2768377" y="1738811"/>
                    <a:pt x="2702671" y="339895"/>
                    <a:pt x="2695252" y="258292"/>
                  </a:cubicBezTo>
                  <a:cubicBezTo>
                    <a:pt x="2692073" y="223849"/>
                    <a:pt x="2682535" y="215371"/>
                    <a:pt x="2647562" y="215371"/>
                  </a:cubicBezTo>
                  <a:cubicBezTo>
                    <a:pt x="2467399" y="214841"/>
                    <a:pt x="2287235" y="214841"/>
                    <a:pt x="2107072" y="215371"/>
                  </a:cubicBezTo>
                  <a:cubicBezTo>
                    <a:pt x="2070509" y="215371"/>
                    <a:pt x="2060441" y="225969"/>
                    <a:pt x="2059382" y="263061"/>
                  </a:cubicBezTo>
                  <a:cubicBezTo>
                    <a:pt x="2054612" y="414080"/>
                    <a:pt x="2025468" y="1724504"/>
                    <a:pt x="2018580" y="1808227"/>
                  </a:cubicBezTo>
                  <a:cubicBezTo>
                    <a:pt x="2016460" y="1817235"/>
                    <a:pt x="2014341" y="1825713"/>
                    <a:pt x="2006392" y="1831012"/>
                  </a:cubicBezTo>
                  <a:cubicBezTo>
                    <a:pt x="1941745" y="1876053"/>
                    <a:pt x="1880808" y="1927453"/>
                    <a:pt x="1802384" y="1950238"/>
                  </a:cubicBezTo>
                  <a:cubicBezTo>
                    <a:pt x="1679449" y="1985741"/>
                    <a:pt x="1565522" y="1967724"/>
                    <a:pt x="1459544" y="1897779"/>
                  </a:cubicBezTo>
                  <a:cubicBezTo>
                    <a:pt x="1433049" y="1880292"/>
                    <a:pt x="1408144" y="1860686"/>
                    <a:pt x="1381649" y="1843200"/>
                  </a:cubicBezTo>
                  <a:cubicBezTo>
                    <a:pt x="1371052" y="1835781"/>
                    <a:pt x="1362044" y="1827833"/>
                    <a:pt x="1367872" y="1812996"/>
                  </a:cubicBezTo>
                  <a:cubicBezTo>
                    <a:pt x="1376880" y="1703308"/>
                    <a:pt x="1484449" y="296974"/>
                    <a:pt x="1490277" y="229148"/>
                  </a:cubicBezTo>
                  <a:cubicBezTo>
                    <a:pt x="1491867" y="212191"/>
                    <a:pt x="1488158" y="204773"/>
                    <a:pt x="1474910" y="202653"/>
                  </a:cubicBezTo>
                  <a:lnTo>
                    <a:pt x="1474910" y="202123"/>
                  </a:lnTo>
                  <a:cubicBezTo>
                    <a:pt x="1294217" y="202653"/>
                    <a:pt x="1112994" y="202653"/>
                    <a:pt x="932301" y="202123"/>
                  </a:cubicBezTo>
                  <a:cubicBezTo>
                    <a:pt x="912695" y="202123"/>
                    <a:pt x="906866" y="209012"/>
                    <a:pt x="904217" y="227028"/>
                  </a:cubicBezTo>
                  <a:cubicBezTo>
                    <a:pt x="855467" y="548673"/>
                    <a:pt x="696499" y="1592031"/>
                    <a:pt x="666825" y="1791800"/>
                  </a:cubicBezTo>
                  <a:cubicBezTo>
                    <a:pt x="664705" y="1807167"/>
                    <a:pt x="658347" y="1817765"/>
                    <a:pt x="647219" y="1827303"/>
                  </a:cubicBezTo>
                  <a:cubicBezTo>
                    <a:pt x="500969" y="1952357"/>
                    <a:pt x="286892" y="1951827"/>
                    <a:pt x="141702" y="1825713"/>
                  </a:cubicBezTo>
                  <a:cubicBezTo>
                    <a:pt x="97191" y="1787031"/>
                    <a:pt x="54270" y="1746229"/>
                    <a:pt x="18237" y="1699069"/>
                  </a:cubicBezTo>
                  <a:cubicBezTo>
                    <a:pt x="-1369" y="1673104"/>
                    <a:pt x="-6138" y="1649789"/>
                    <a:pt x="8699" y="1616936"/>
                  </a:cubicBezTo>
                  <a:cubicBezTo>
                    <a:pt x="227544" y="1139503"/>
                    <a:pt x="444800" y="661540"/>
                    <a:pt x="663116" y="183577"/>
                  </a:cubicBezTo>
                  <a:cubicBezTo>
                    <a:pt x="673184" y="161322"/>
                    <a:pt x="676363" y="138536"/>
                    <a:pt x="673714" y="114161"/>
                  </a:cubicBezTo>
                  <a:cubicBezTo>
                    <a:pt x="666295" y="52164"/>
                    <a:pt x="711866" y="764"/>
                    <a:pt x="773863" y="235"/>
                  </a:cubicBezTo>
                  <a:close/>
                </a:path>
              </a:pathLst>
            </a:custGeom>
            <a:solidFill>
              <a:schemeClr val="accent4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383E771-F1D9-454D-8D10-702276D8CA8E}"/>
              </a:ext>
            </a:extLst>
          </p:cNvPr>
          <p:cNvSpPr txBox="1"/>
          <p:nvPr/>
        </p:nvSpPr>
        <p:spPr>
          <a:xfrm>
            <a:off x="5706382" y="3675452"/>
            <a:ext cx="25583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GROUP ONE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6FCCF3-2F1D-409F-A6FB-EF66DE837911}"/>
              </a:ext>
            </a:extLst>
          </p:cNvPr>
          <p:cNvSpPr txBox="1"/>
          <p:nvPr/>
        </p:nvSpPr>
        <p:spPr>
          <a:xfrm>
            <a:off x="5849088" y="3182548"/>
            <a:ext cx="235248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24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D11A0-EFC2-6EB6-0583-1476C92AA622}"/>
              </a:ext>
            </a:extLst>
          </p:cNvPr>
          <p:cNvSpPr txBox="1"/>
          <p:nvPr/>
        </p:nvSpPr>
        <p:spPr>
          <a:xfrm>
            <a:off x="5988601" y="4559637"/>
            <a:ext cx="23524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Free code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06900" y="403309"/>
            <a:ext cx="11573197" cy="724247"/>
          </a:xfrm>
        </p:spPr>
        <p:txBody>
          <a:bodyPr/>
          <a:lstStyle/>
          <a:p>
            <a:r>
              <a:rPr lang="en-US" dirty="0"/>
              <a:t>Member Of Group One</a:t>
            </a:r>
          </a:p>
        </p:txBody>
      </p:sp>
      <p:sp>
        <p:nvSpPr>
          <p:cNvPr id="12" name="직사각형 2">
            <a:extLst>
              <a:ext uri="{FF2B5EF4-FFF2-40B4-BE49-F238E27FC236}">
                <a16:creationId xmlns:a16="http://schemas.microsoft.com/office/drawing/2014/main" id="{DEBEB0A8-58D6-4D2D-A32D-77B43805C451}"/>
              </a:ext>
            </a:extLst>
          </p:cNvPr>
          <p:cNvSpPr/>
          <p:nvPr/>
        </p:nvSpPr>
        <p:spPr>
          <a:xfrm>
            <a:off x="2444078" y="2046713"/>
            <a:ext cx="68528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ADY CAHYO PUTRO 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57EC2F4-DFB9-4189-8CDA-CEA7C85FB537}"/>
              </a:ext>
            </a:extLst>
          </p:cNvPr>
          <p:cNvSpPr/>
          <p:nvPr/>
        </p:nvSpPr>
        <p:spPr>
          <a:xfrm rot="17535849">
            <a:off x="9130978" y="2106656"/>
            <a:ext cx="2126996" cy="2807975"/>
          </a:xfrm>
          <a:custGeom>
            <a:avLst/>
            <a:gdLst/>
            <a:ahLst/>
            <a:cxnLst/>
            <a:rect l="l" t="t" r="r" b="b"/>
            <a:pathLst>
              <a:path w="4367084" h="5765249">
                <a:moveTo>
                  <a:pt x="3965780" y="4113557"/>
                </a:moveTo>
                <a:lnTo>
                  <a:pt x="4166432" y="4113557"/>
                </a:lnTo>
                <a:lnTo>
                  <a:pt x="4166432" y="4916165"/>
                </a:lnTo>
                <a:lnTo>
                  <a:pt x="3972555" y="4916165"/>
                </a:lnTo>
                <a:lnTo>
                  <a:pt x="3972555" y="5763466"/>
                </a:lnTo>
                <a:lnTo>
                  <a:pt x="3771903" y="5763466"/>
                </a:lnTo>
                <a:lnTo>
                  <a:pt x="3771903" y="5763465"/>
                </a:lnTo>
                <a:lnTo>
                  <a:pt x="1193520" y="5763465"/>
                </a:lnTo>
                <a:lnTo>
                  <a:pt x="1193520" y="5765249"/>
                </a:lnTo>
                <a:lnTo>
                  <a:pt x="992868" y="5765249"/>
                </a:lnTo>
                <a:lnTo>
                  <a:pt x="992868" y="5009248"/>
                </a:lnTo>
                <a:lnTo>
                  <a:pt x="1193520" y="5009248"/>
                </a:lnTo>
                <a:lnTo>
                  <a:pt x="1193520" y="5562813"/>
                </a:lnTo>
                <a:lnTo>
                  <a:pt x="3771903" y="5562813"/>
                </a:lnTo>
                <a:lnTo>
                  <a:pt x="3771903" y="4916165"/>
                </a:lnTo>
                <a:lnTo>
                  <a:pt x="3965780" y="4916165"/>
                </a:lnTo>
                <a:close/>
                <a:moveTo>
                  <a:pt x="404924" y="3516123"/>
                </a:moveTo>
                <a:lnTo>
                  <a:pt x="605576" y="3516123"/>
                </a:lnTo>
                <a:lnTo>
                  <a:pt x="605576" y="4024102"/>
                </a:lnTo>
                <a:lnTo>
                  <a:pt x="794053" y="4024102"/>
                </a:lnTo>
                <a:lnTo>
                  <a:pt x="794053" y="4525732"/>
                </a:lnTo>
                <a:lnTo>
                  <a:pt x="991620" y="4525732"/>
                </a:lnTo>
                <a:lnTo>
                  <a:pt x="991620" y="5027362"/>
                </a:lnTo>
                <a:lnTo>
                  <a:pt x="790968" y="5027362"/>
                </a:lnTo>
                <a:lnTo>
                  <a:pt x="790968" y="4525732"/>
                </a:lnTo>
                <a:lnTo>
                  <a:pt x="593401" y="4525732"/>
                </a:lnTo>
                <a:lnTo>
                  <a:pt x="593401" y="4056122"/>
                </a:lnTo>
                <a:lnTo>
                  <a:pt x="404924" y="4056122"/>
                </a:lnTo>
                <a:close/>
                <a:moveTo>
                  <a:pt x="4166432" y="2307688"/>
                </a:moveTo>
                <a:lnTo>
                  <a:pt x="4367084" y="2307688"/>
                </a:lnTo>
                <a:lnTo>
                  <a:pt x="4367084" y="4113556"/>
                </a:lnTo>
                <a:lnTo>
                  <a:pt x="4166432" y="4113556"/>
                </a:lnTo>
                <a:close/>
                <a:moveTo>
                  <a:pt x="3965780" y="1906384"/>
                </a:moveTo>
                <a:lnTo>
                  <a:pt x="4166432" y="1906384"/>
                </a:lnTo>
                <a:lnTo>
                  <a:pt x="4166432" y="2307688"/>
                </a:lnTo>
                <a:lnTo>
                  <a:pt x="3965780" y="2307688"/>
                </a:lnTo>
                <a:close/>
                <a:moveTo>
                  <a:pt x="2520856" y="1506947"/>
                </a:moveTo>
                <a:lnTo>
                  <a:pt x="2721508" y="1506947"/>
                </a:lnTo>
                <a:lnTo>
                  <a:pt x="3336164" y="1506947"/>
                </a:lnTo>
                <a:lnTo>
                  <a:pt x="3336164" y="1685040"/>
                </a:lnTo>
                <a:lnTo>
                  <a:pt x="3464150" y="1685040"/>
                </a:lnTo>
                <a:lnTo>
                  <a:pt x="3464150" y="1682197"/>
                </a:lnTo>
                <a:lnTo>
                  <a:pt x="3965780" y="1682197"/>
                </a:lnTo>
                <a:lnTo>
                  <a:pt x="3965780" y="1882849"/>
                </a:lnTo>
                <a:lnTo>
                  <a:pt x="3536816" y="1882849"/>
                </a:lnTo>
                <a:lnTo>
                  <a:pt x="3536816" y="2788626"/>
                </a:lnTo>
                <a:lnTo>
                  <a:pt x="3336164" y="2788626"/>
                </a:lnTo>
                <a:lnTo>
                  <a:pt x="3336164" y="1707599"/>
                </a:lnTo>
                <a:lnTo>
                  <a:pt x="2721508" y="1707599"/>
                </a:lnTo>
                <a:lnTo>
                  <a:pt x="2721508" y="2710859"/>
                </a:lnTo>
                <a:lnTo>
                  <a:pt x="2520856" y="2710859"/>
                </a:lnTo>
                <a:close/>
                <a:moveTo>
                  <a:pt x="1705727" y="200652"/>
                </a:moveTo>
                <a:lnTo>
                  <a:pt x="1906379" y="200652"/>
                </a:lnTo>
                <a:lnTo>
                  <a:pt x="1906379" y="1306295"/>
                </a:lnTo>
                <a:lnTo>
                  <a:pt x="2508335" y="1306295"/>
                </a:lnTo>
                <a:lnTo>
                  <a:pt x="2508335" y="1506947"/>
                </a:lnTo>
                <a:lnTo>
                  <a:pt x="1906379" y="1506947"/>
                </a:lnTo>
                <a:lnTo>
                  <a:pt x="1906379" y="2608477"/>
                </a:lnTo>
                <a:lnTo>
                  <a:pt x="1705727" y="2608477"/>
                </a:lnTo>
                <a:close/>
                <a:moveTo>
                  <a:pt x="986562" y="200652"/>
                </a:moveTo>
                <a:lnTo>
                  <a:pt x="1187214" y="200652"/>
                </a:lnTo>
                <a:lnTo>
                  <a:pt x="1187214" y="3612116"/>
                </a:lnTo>
                <a:lnTo>
                  <a:pt x="986562" y="3612116"/>
                </a:lnTo>
                <a:lnTo>
                  <a:pt x="986562" y="2838909"/>
                </a:lnTo>
                <a:lnTo>
                  <a:pt x="600014" y="2838909"/>
                </a:lnTo>
                <a:lnTo>
                  <a:pt x="600014" y="2641799"/>
                </a:lnTo>
                <a:lnTo>
                  <a:pt x="200652" y="2641799"/>
                </a:lnTo>
                <a:lnTo>
                  <a:pt x="200652" y="3118899"/>
                </a:lnTo>
                <a:lnTo>
                  <a:pt x="384605" y="3118899"/>
                </a:lnTo>
                <a:lnTo>
                  <a:pt x="384605" y="3520203"/>
                </a:lnTo>
                <a:lnTo>
                  <a:pt x="183953" y="3520203"/>
                </a:lnTo>
                <a:lnTo>
                  <a:pt x="183953" y="3141857"/>
                </a:lnTo>
                <a:lnTo>
                  <a:pt x="0" y="3141857"/>
                </a:lnTo>
                <a:lnTo>
                  <a:pt x="0" y="2439575"/>
                </a:lnTo>
                <a:lnTo>
                  <a:pt x="200652" y="2439575"/>
                </a:lnTo>
                <a:lnTo>
                  <a:pt x="200652" y="2441147"/>
                </a:lnTo>
                <a:lnTo>
                  <a:pt x="610687" y="2441147"/>
                </a:lnTo>
                <a:lnTo>
                  <a:pt x="610687" y="2638257"/>
                </a:lnTo>
                <a:lnTo>
                  <a:pt x="986562" y="2638257"/>
                </a:lnTo>
                <a:close/>
                <a:moveTo>
                  <a:pt x="1187214" y="0"/>
                </a:moveTo>
                <a:lnTo>
                  <a:pt x="1688844" y="0"/>
                </a:lnTo>
                <a:lnTo>
                  <a:pt x="1688844" y="200652"/>
                </a:lnTo>
                <a:lnTo>
                  <a:pt x="1187214" y="20065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F5EC5-DE26-577D-4FD6-0522B224E2B9}"/>
              </a:ext>
            </a:extLst>
          </p:cNvPr>
          <p:cNvSpPr/>
          <p:nvPr/>
        </p:nvSpPr>
        <p:spPr>
          <a:xfrm>
            <a:off x="2566757" y="3962245"/>
            <a:ext cx="70264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CHAUZAR VANNEEZA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4D55A3-7199-3BDF-91CC-AC28730CB3A1}"/>
              </a:ext>
            </a:extLst>
          </p:cNvPr>
          <p:cNvSpPr/>
          <p:nvPr/>
        </p:nvSpPr>
        <p:spPr>
          <a:xfrm>
            <a:off x="249281" y="1738474"/>
            <a:ext cx="1649978" cy="2939326"/>
          </a:xfrm>
          <a:custGeom>
            <a:avLst/>
            <a:gdLst/>
            <a:ahLst/>
            <a:cxnLst/>
            <a:rect l="l" t="t" r="r" b="b"/>
            <a:pathLst>
              <a:path w="4367084" h="5765249">
                <a:moveTo>
                  <a:pt x="3965780" y="4113557"/>
                </a:moveTo>
                <a:lnTo>
                  <a:pt x="4166432" y="4113557"/>
                </a:lnTo>
                <a:lnTo>
                  <a:pt x="4166432" y="4916165"/>
                </a:lnTo>
                <a:lnTo>
                  <a:pt x="3972555" y="4916165"/>
                </a:lnTo>
                <a:lnTo>
                  <a:pt x="3972555" y="5763466"/>
                </a:lnTo>
                <a:lnTo>
                  <a:pt x="3771903" y="5763466"/>
                </a:lnTo>
                <a:lnTo>
                  <a:pt x="3771903" y="5763465"/>
                </a:lnTo>
                <a:lnTo>
                  <a:pt x="1193520" y="5763465"/>
                </a:lnTo>
                <a:lnTo>
                  <a:pt x="1193520" y="5765249"/>
                </a:lnTo>
                <a:lnTo>
                  <a:pt x="992868" y="5765249"/>
                </a:lnTo>
                <a:lnTo>
                  <a:pt x="992868" y="5009248"/>
                </a:lnTo>
                <a:lnTo>
                  <a:pt x="1193520" y="5009248"/>
                </a:lnTo>
                <a:lnTo>
                  <a:pt x="1193520" y="5562813"/>
                </a:lnTo>
                <a:lnTo>
                  <a:pt x="3771903" y="5562813"/>
                </a:lnTo>
                <a:lnTo>
                  <a:pt x="3771903" y="4916165"/>
                </a:lnTo>
                <a:lnTo>
                  <a:pt x="3965780" y="4916165"/>
                </a:lnTo>
                <a:close/>
                <a:moveTo>
                  <a:pt x="404924" y="3516123"/>
                </a:moveTo>
                <a:lnTo>
                  <a:pt x="605576" y="3516123"/>
                </a:lnTo>
                <a:lnTo>
                  <a:pt x="605576" y="4024102"/>
                </a:lnTo>
                <a:lnTo>
                  <a:pt x="794053" y="4024102"/>
                </a:lnTo>
                <a:lnTo>
                  <a:pt x="794053" y="4525732"/>
                </a:lnTo>
                <a:lnTo>
                  <a:pt x="991620" y="4525732"/>
                </a:lnTo>
                <a:lnTo>
                  <a:pt x="991620" y="5027362"/>
                </a:lnTo>
                <a:lnTo>
                  <a:pt x="790968" y="5027362"/>
                </a:lnTo>
                <a:lnTo>
                  <a:pt x="790968" y="4525732"/>
                </a:lnTo>
                <a:lnTo>
                  <a:pt x="593401" y="4525732"/>
                </a:lnTo>
                <a:lnTo>
                  <a:pt x="593401" y="4056122"/>
                </a:lnTo>
                <a:lnTo>
                  <a:pt x="404924" y="4056122"/>
                </a:lnTo>
                <a:close/>
                <a:moveTo>
                  <a:pt x="4166432" y="2307688"/>
                </a:moveTo>
                <a:lnTo>
                  <a:pt x="4367084" y="2307688"/>
                </a:lnTo>
                <a:lnTo>
                  <a:pt x="4367084" y="4113556"/>
                </a:lnTo>
                <a:lnTo>
                  <a:pt x="4166432" y="4113556"/>
                </a:lnTo>
                <a:close/>
                <a:moveTo>
                  <a:pt x="3965780" y="1906384"/>
                </a:moveTo>
                <a:lnTo>
                  <a:pt x="4166432" y="1906384"/>
                </a:lnTo>
                <a:lnTo>
                  <a:pt x="4166432" y="2307688"/>
                </a:lnTo>
                <a:lnTo>
                  <a:pt x="3965780" y="2307688"/>
                </a:lnTo>
                <a:close/>
                <a:moveTo>
                  <a:pt x="2520856" y="1506947"/>
                </a:moveTo>
                <a:lnTo>
                  <a:pt x="2721508" y="1506947"/>
                </a:lnTo>
                <a:lnTo>
                  <a:pt x="3336164" y="1506947"/>
                </a:lnTo>
                <a:lnTo>
                  <a:pt x="3336164" y="1685040"/>
                </a:lnTo>
                <a:lnTo>
                  <a:pt x="3464150" y="1685040"/>
                </a:lnTo>
                <a:lnTo>
                  <a:pt x="3464150" y="1682197"/>
                </a:lnTo>
                <a:lnTo>
                  <a:pt x="3965780" y="1682197"/>
                </a:lnTo>
                <a:lnTo>
                  <a:pt x="3965780" y="1882849"/>
                </a:lnTo>
                <a:lnTo>
                  <a:pt x="3536816" y="1882849"/>
                </a:lnTo>
                <a:lnTo>
                  <a:pt x="3536816" y="2788626"/>
                </a:lnTo>
                <a:lnTo>
                  <a:pt x="3336164" y="2788626"/>
                </a:lnTo>
                <a:lnTo>
                  <a:pt x="3336164" y="1707599"/>
                </a:lnTo>
                <a:lnTo>
                  <a:pt x="2721508" y="1707599"/>
                </a:lnTo>
                <a:lnTo>
                  <a:pt x="2721508" y="2710859"/>
                </a:lnTo>
                <a:lnTo>
                  <a:pt x="2520856" y="2710859"/>
                </a:lnTo>
                <a:close/>
                <a:moveTo>
                  <a:pt x="1705727" y="200652"/>
                </a:moveTo>
                <a:lnTo>
                  <a:pt x="1906379" y="200652"/>
                </a:lnTo>
                <a:lnTo>
                  <a:pt x="1906379" y="1306295"/>
                </a:lnTo>
                <a:lnTo>
                  <a:pt x="2508335" y="1306295"/>
                </a:lnTo>
                <a:lnTo>
                  <a:pt x="2508335" y="1506947"/>
                </a:lnTo>
                <a:lnTo>
                  <a:pt x="1906379" y="1506947"/>
                </a:lnTo>
                <a:lnTo>
                  <a:pt x="1906379" y="2608477"/>
                </a:lnTo>
                <a:lnTo>
                  <a:pt x="1705727" y="2608477"/>
                </a:lnTo>
                <a:close/>
                <a:moveTo>
                  <a:pt x="986562" y="200652"/>
                </a:moveTo>
                <a:lnTo>
                  <a:pt x="1187214" y="200652"/>
                </a:lnTo>
                <a:lnTo>
                  <a:pt x="1187214" y="3612116"/>
                </a:lnTo>
                <a:lnTo>
                  <a:pt x="986562" y="3612116"/>
                </a:lnTo>
                <a:lnTo>
                  <a:pt x="986562" y="2838909"/>
                </a:lnTo>
                <a:lnTo>
                  <a:pt x="600014" y="2838909"/>
                </a:lnTo>
                <a:lnTo>
                  <a:pt x="600014" y="2641799"/>
                </a:lnTo>
                <a:lnTo>
                  <a:pt x="200652" y="2641799"/>
                </a:lnTo>
                <a:lnTo>
                  <a:pt x="200652" y="3118899"/>
                </a:lnTo>
                <a:lnTo>
                  <a:pt x="384605" y="3118899"/>
                </a:lnTo>
                <a:lnTo>
                  <a:pt x="384605" y="3520203"/>
                </a:lnTo>
                <a:lnTo>
                  <a:pt x="183953" y="3520203"/>
                </a:lnTo>
                <a:lnTo>
                  <a:pt x="183953" y="3141857"/>
                </a:lnTo>
                <a:lnTo>
                  <a:pt x="0" y="3141857"/>
                </a:lnTo>
                <a:lnTo>
                  <a:pt x="0" y="2439575"/>
                </a:lnTo>
                <a:lnTo>
                  <a:pt x="200652" y="2439575"/>
                </a:lnTo>
                <a:lnTo>
                  <a:pt x="200652" y="2441147"/>
                </a:lnTo>
                <a:lnTo>
                  <a:pt x="610687" y="2441147"/>
                </a:lnTo>
                <a:lnTo>
                  <a:pt x="610687" y="2638257"/>
                </a:lnTo>
                <a:lnTo>
                  <a:pt x="986562" y="2638257"/>
                </a:lnTo>
                <a:close/>
                <a:moveTo>
                  <a:pt x="1187214" y="0"/>
                </a:moveTo>
                <a:lnTo>
                  <a:pt x="1688844" y="0"/>
                </a:lnTo>
                <a:lnTo>
                  <a:pt x="1688844" y="200652"/>
                </a:lnTo>
                <a:lnTo>
                  <a:pt x="1187214" y="20065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3623885-3DAE-4060-1811-6452DA88C4C0}"/>
              </a:ext>
            </a:extLst>
          </p:cNvPr>
          <p:cNvGrpSpPr/>
          <p:nvPr/>
        </p:nvGrpSpPr>
        <p:grpSpPr>
          <a:xfrm flipH="1">
            <a:off x="10360021" y="3196516"/>
            <a:ext cx="1444856" cy="3660555"/>
            <a:chOff x="896897" y="372794"/>
            <a:chExt cx="2425766" cy="6145697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42BF0D3-6815-0EBF-9390-1A215D06AA4D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797DDFF-F10A-405C-6C3D-A38C5BA04649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1C9B977-257B-96A1-DBDD-C395169DA27C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0521453-76D4-ED34-0CDF-487658E0B6E1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3C9D3FD-BB6A-D28C-A83F-51E10BDF2B6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A1D4F0C-D4DA-140F-4934-686FE48BF3BE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6E78B5-A7C4-2325-611E-E5BC3A92E32F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0D7CF67-9508-5472-2D00-23544DA31FC1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66EBD44-7467-8D9D-5331-466E08B524A3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4F0A1AC-F5F3-62B0-0D21-1FF67A8F9FCE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9359EF8-A55C-1723-C2F3-DC18CF1F3DE4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044CCDF-B5CF-449E-D153-6E2DFBB60DE1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BF1FA15-FDB6-F94E-73E9-5511EFF678B5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A330C38-B12A-D57F-F879-A258D01BDEE3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F7045F6-69EE-9901-2B9D-0B6720925B7B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0A9A57D-CC97-08B7-5524-BDD6B4897ED5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91DE865-80CD-AA39-A073-B65C8E90A8C2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019178E-27CE-A266-3280-1AAB6ABC8CAF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C365-53D0-D8B0-02F2-510022FFF780}"/>
              </a:ext>
            </a:extLst>
          </p:cNvPr>
          <p:cNvGrpSpPr/>
          <p:nvPr/>
        </p:nvGrpSpPr>
        <p:grpSpPr>
          <a:xfrm>
            <a:off x="-1468" y="3147311"/>
            <a:ext cx="1444856" cy="3660555"/>
            <a:chOff x="896897" y="372794"/>
            <a:chExt cx="2425766" cy="6145697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B9D2480-4927-5606-AD43-FF55C251964E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F41F8A6-7568-AD34-F7E3-9190F21A25A0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7AD78DD-5D6B-AF3D-667D-E3CF55D57D75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7C0959A-B8E8-59AC-7782-870D25BE156A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D37D692-24E8-5E96-C407-BEAE27088A06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4E4BDF1-A40D-103E-4AAE-5D02D1BD0F5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FAFFE1B-3023-B19E-67A8-16D885B12875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D3B50A9-5B5B-1AB3-9D14-C401203F4EC0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9FCF97F-2BE3-3016-D3E8-65022C872B14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8DE22AE-9CC3-B675-B31D-BC995E1AEE7F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B96555B-7F8F-A59C-E42C-1EFA342E60AF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16C00CF-AD4B-D32E-982F-B34DFAED4F82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B2BFD04-FA07-8004-E1FD-D6186A8412BA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6C60949-0517-2D9C-CA01-C234C4475290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4334AF-8C0B-94A1-704B-C444E2D4C707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F87A8E-8EA8-4DE0-D560-B5BFF9F55289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205B886-C04B-46FC-AD52-8DB331BE370B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A12A37E-8B09-36E9-FA00-020547630B8A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직사각형 2">
            <a:extLst>
              <a:ext uri="{FF2B5EF4-FFF2-40B4-BE49-F238E27FC236}">
                <a16:creationId xmlns:a16="http://schemas.microsoft.com/office/drawing/2014/main" id="{CC9F17F6-9DF0-64C8-91F0-EA63129311DD}"/>
              </a:ext>
            </a:extLst>
          </p:cNvPr>
          <p:cNvSpPr/>
          <p:nvPr/>
        </p:nvSpPr>
        <p:spPr>
          <a:xfrm>
            <a:off x="2453603" y="2684506"/>
            <a:ext cx="5693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DEPOK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38" name="직사각형 2">
            <a:extLst>
              <a:ext uri="{FF2B5EF4-FFF2-40B4-BE49-F238E27FC236}">
                <a16:creationId xmlns:a16="http://schemas.microsoft.com/office/drawing/2014/main" id="{B6AE2A60-CB5C-5B17-E9AC-9985B6D785DF}"/>
              </a:ext>
            </a:extLst>
          </p:cNvPr>
          <p:cNvSpPr/>
          <p:nvPr/>
        </p:nvSpPr>
        <p:spPr>
          <a:xfrm>
            <a:off x="7937670" y="4642059"/>
            <a:ext cx="5693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BOGOR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911C3C1-CA76-4A57-A87F-B2341F4E66F2}"/>
              </a:ext>
            </a:extLst>
          </p:cNvPr>
          <p:cNvGrpSpPr/>
          <p:nvPr/>
        </p:nvGrpSpPr>
        <p:grpSpPr>
          <a:xfrm rot="20858557">
            <a:off x="580208" y="2184319"/>
            <a:ext cx="3921982" cy="3410516"/>
            <a:chOff x="323529" y="2145621"/>
            <a:chExt cx="3921982" cy="341051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AAD39F2-B592-4BFB-90A6-F0AA3EE8C941}"/>
                </a:ext>
              </a:extLst>
            </p:cNvPr>
            <p:cNvSpPr/>
            <p:nvPr/>
          </p:nvSpPr>
          <p:spPr>
            <a:xfrm>
              <a:off x="2106746" y="2145621"/>
              <a:ext cx="2138765" cy="2589253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5718C3C-9856-4982-98AE-EF1C5ED26BA9}"/>
                </a:ext>
              </a:extLst>
            </p:cNvPr>
            <p:cNvSpPr/>
            <p:nvPr/>
          </p:nvSpPr>
          <p:spPr>
            <a:xfrm>
              <a:off x="323529" y="3326227"/>
              <a:ext cx="2345807" cy="2229910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61E439-CDC9-455F-B09D-0F9E57027DA9}"/>
              </a:ext>
            </a:extLst>
          </p:cNvPr>
          <p:cNvGrpSpPr/>
          <p:nvPr/>
        </p:nvGrpSpPr>
        <p:grpSpPr>
          <a:xfrm>
            <a:off x="2953936" y="2225474"/>
            <a:ext cx="1264088" cy="2320350"/>
            <a:chOff x="2832912" y="2217237"/>
            <a:chExt cx="1264088" cy="23203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B25CB41-4E5E-4EA1-9874-A3CB5EBAF68B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60C86F-FED4-4C09-9FA2-43EF6A6BDCB5}"/>
                </a:ext>
              </a:extLst>
            </p:cNvPr>
            <p:cNvSpPr/>
            <p:nvPr/>
          </p:nvSpPr>
          <p:spPr>
            <a:xfrm>
              <a:off x="2912444" y="2446057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CC7365-05EA-4AAC-8024-63D2AFB71116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7D9E7E-D663-432D-9988-EFF75E117503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C6D637-5E4D-44A1-B102-7A2157DA9AA7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5337F-9915-4CC8-B3F5-F89A222C6E02}"/>
              </a:ext>
            </a:extLst>
          </p:cNvPr>
          <p:cNvGrpSpPr/>
          <p:nvPr/>
        </p:nvGrpSpPr>
        <p:grpSpPr>
          <a:xfrm>
            <a:off x="3303199" y="3851748"/>
            <a:ext cx="2226922" cy="2866313"/>
            <a:chOff x="3657008" y="3846050"/>
            <a:chExt cx="2226922" cy="286631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C429C6-5FA7-4F38-A3DC-92ACE0626FB8}"/>
                </a:ext>
              </a:extLst>
            </p:cNvPr>
            <p:cNvSpPr/>
            <p:nvPr/>
          </p:nvSpPr>
          <p:spPr>
            <a:xfrm>
              <a:off x="4510265" y="5518403"/>
              <a:ext cx="1373665" cy="1193960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C7D081-5D1D-41F0-9208-B65717B7F4ED}"/>
                </a:ext>
              </a:extLst>
            </p:cNvPr>
            <p:cNvSpPr/>
            <p:nvPr/>
          </p:nvSpPr>
          <p:spPr>
            <a:xfrm>
              <a:off x="3657008" y="3846050"/>
              <a:ext cx="1579512" cy="2289420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AA1A85-5111-4CA7-9CBE-F4591A8E3B29}"/>
              </a:ext>
            </a:extLst>
          </p:cNvPr>
          <p:cNvSpPr/>
          <p:nvPr/>
        </p:nvSpPr>
        <p:spPr>
          <a:xfrm>
            <a:off x="5139406" y="3530294"/>
            <a:ext cx="928395" cy="806494"/>
          </a:xfrm>
          <a:custGeom>
            <a:avLst/>
            <a:gdLst>
              <a:gd name="connsiteX0" fmla="*/ 379164 w 928395"/>
              <a:gd name="connsiteY0" fmla="*/ 674462 h 806494"/>
              <a:gd name="connsiteX1" fmla="*/ 443679 w 928395"/>
              <a:gd name="connsiteY1" fmla="*/ 741229 h 806494"/>
              <a:gd name="connsiteX2" fmla="*/ 378413 w 928395"/>
              <a:gd name="connsiteY2" fmla="*/ 806494 h 806494"/>
              <a:gd name="connsiteX3" fmla="*/ 313897 w 928395"/>
              <a:gd name="connsiteY3" fmla="*/ 740478 h 806494"/>
              <a:gd name="connsiteX4" fmla="*/ 379164 w 928395"/>
              <a:gd name="connsiteY4" fmla="*/ 674462 h 806494"/>
              <a:gd name="connsiteX5" fmla="*/ 732502 w 928395"/>
              <a:gd name="connsiteY5" fmla="*/ 669212 h 806494"/>
              <a:gd name="connsiteX6" fmla="*/ 797767 w 928395"/>
              <a:gd name="connsiteY6" fmla="*/ 736728 h 806494"/>
              <a:gd name="connsiteX7" fmla="*/ 731001 w 928395"/>
              <a:gd name="connsiteY7" fmla="*/ 800494 h 806494"/>
              <a:gd name="connsiteX8" fmla="*/ 666485 w 928395"/>
              <a:gd name="connsiteY8" fmla="*/ 734478 h 806494"/>
              <a:gd name="connsiteX9" fmla="*/ 732502 w 928395"/>
              <a:gd name="connsiteY9" fmla="*/ 669212 h 806494"/>
              <a:gd name="connsiteX10" fmla="*/ 316277 w 928395"/>
              <a:gd name="connsiteY10" fmla="*/ 169423 h 806494"/>
              <a:gd name="connsiteX11" fmla="*/ 286140 w 928395"/>
              <a:gd name="connsiteY11" fmla="*/ 170337 h 806494"/>
              <a:gd name="connsiteX12" fmla="*/ 254633 w 928395"/>
              <a:gd name="connsiteY12" fmla="*/ 170337 h 806494"/>
              <a:gd name="connsiteX13" fmla="*/ 235878 w 928395"/>
              <a:gd name="connsiteY13" fmla="*/ 193593 h 806494"/>
              <a:gd name="connsiteX14" fmla="*/ 286140 w 928395"/>
              <a:gd name="connsiteY14" fmla="*/ 408146 h 806494"/>
              <a:gd name="connsiteX15" fmla="*/ 354408 w 928395"/>
              <a:gd name="connsiteY15" fmla="*/ 453157 h 806494"/>
              <a:gd name="connsiteX16" fmla="*/ 370912 w 928395"/>
              <a:gd name="connsiteY16" fmla="*/ 430652 h 806494"/>
              <a:gd name="connsiteX17" fmla="*/ 344655 w 928395"/>
              <a:gd name="connsiteY17" fmla="*/ 219849 h 806494"/>
              <a:gd name="connsiteX18" fmla="*/ 316277 w 928395"/>
              <a:gd name="connsiteY18" fmla="*/ 169423 h 806494"/>
              <a:gd name="connsiteX19" fmla="*/ 421924 w 928395"/>
              <a:gd name="connsiteY19" fmla="*/ 167336 h 806494"/>
              <a:gd name="connsiteX20" fmla="*/ 406170 w 928395"/>
              <a:gd name="connsiteY20" fmla="*/ 185341 h 806494"/>
              <a:gd name="connsiteX21" fmla="*/ 432427 w 928395"/>
              <a:gd name="connsiteY21" fmla="*/ 384890 h 806494"/>
              <a:gd name="connsiteX22" fmla="*/ 499944 w 928395"/>
              <a:gd name="connsiteY22" fmla="*/ 434402 h 806494"/>
              <a:gd name="connsiteX23" fmla="*/ 517197 w 928395"/>
              <a:gd name="connsiteY23" fmla="*/ 414897 h 806494"/>
              <a:gd name="connsiteX24" fmla="*/ 517197 w 928395"/>
              <a:gd name="connsiteY24" fmla="*/ 300869 h 806494"/>
              <a:gd name="connsiteX25" fmla="*/ 512696 w 928395"/>
              <a:gd name="connsiteY25" fmla="*/ 300869 h 806494"/>
              <a:gd name="connsiteX26" fmla="*/ 512696 w 928395"/>
              <a:gd name="connsiteY26" fmla="*/ 183840 h 806494"/>
              <a:gd name="connsiteX27" fmla="*/ 496192 w 928395"/>
              <a:gd name="connsiteY27" fmla="*/ 167336 h 806494"/>
              <a:gd name="connsiteX28" fmla="*/ 421924 w 928395"/>
              <a:gd name="connsiteY28" fmla="*/ 167336 h 806494"/>
              <a:gd name="connsiteX29" fmla="*/ 663343 w 928395"/>
              <a:gd name="connsiteY29" fmla="*/ 164125 h 806494"/>
              <a:gd name="connsiteX30" fmla="*/ 634226 w 928395"/>
              <a:gd name="connsiteY30" fmla="*/ 165086 h 806494"/>
              <a:gd name="connsiteX31" fmla="*/ 591466 w 928395"/>
              <a:gd name="connsiteY31" fmla="*/ 165086 h 806494"/>
              <a:gd name="connsiteX32" fmla="*/ 577963 w 928395"/>
              <a:gd name="connsiteY32" fmla="*/ 178589 h 806494"/>
              <a:gd name="connsiteX33" fmla="*/ 580964 w 928395"/>
              <a:gd name="connsiteY33" fmla="*/ 409647 h 806494"/>
              <a:gd name="connsiteX34" fmla="*/ 588465 w 928395"/>
              <a:gd name="connsiteY34" fmla="*/ 423150 h 806494"/>
              <a:gd name="connsiteX35" fmla="*/ 656732 w 928395"/>
              <a:gd name="connsiteY35" fmla="*/ 413397 h 806494"/>
              <a:gd name="connsiteX36" fmla="*/ 665734 w 928395"/>
              <a:gd name="connsiteY36" fmla="*/ 396893 h 806494"/>
              <a:gd name="connsiteX37" fmla="*/ 681488 w 928395"/>
              <a:gd name="connsiteY37" fmla="*/ 211597 h 806494"/>
              <a:gd name="connsiteX38" fmla="*/ 663343 w 928395"/>
              <a:gd name="connsiteY38" fmla="*/ 164125 h 806494"/>
              <a:gd name="connsiteX39" fmla="*/ 779013 w 928395"/>
              <a:gd name="connsiteY39" fmla="*/ 161335 h 806494"/>
              <a:gd name="connsiteX40" fmla="*/ 750506 w 928395"/>
              <a:gd name="connsiteY40" fmla="*/ 189092 h 806494"/>
              <a:gd name="connsiteX41" fmla="*/ 736252 w 928395"/>
              <a:gd name="connsiteY41" fmla="*/ 352632 h 806494"/>
              <a:gd name="connsiteX42" fmla="*/ 785014 w 928395"/>
              <a:gd name="connsiteY42" fmla="*/ 399894 h 806494"/>
              <a:gd name="connsiteX43" fmla="*/ 820272 w 928395"/>
              <a:gd name="connsiteY43" fmla="*/ 364635 h 806494"/>
              <a:gd name="connsiteX44" fmla="*/ 848779 w 928395"/>
              <a:gd name="connsiteY44" fmla="*/ 213848 h 806494"/>
              <a:gd name="connsiteX45" fmla="*/ 805269 w 928395"/>
              <a:gd name="connsiteY45" fmla="*/ 161335 h 806494"/>
              <a:gd name="connsiteX46" fmla="*/ 779013 w 928395"/>
              <a:gd name="connsiteY46" fmla="*/ 161335 h 806494"/>
              <a:gd name="connsiteX47" fmla="*/ 93718 w 928395"/>
              <a:gd name="connsiteY47" fmla="*/ 232 h 806494"/>
              <a:gd name="connsiteX48" fmla="*/ 161610 w 928395"/>
              <a:gd name="connsiteY48" fmla="*/ 2295 h 806494"/>
              <a:gd name="connsiteX49" fmla="*/ 197618 w 928395"/>
              <a:gd name="connsiteY49" fmla="*/ 33053 h 806494"/>
              <a:gd name="connsiteX50" fmla="*/ 204370 w 928395"/>
              <a:gd name="connsiteY50" fmla="*/ 55559 h 806494"/>
              <a:gd name="connsiteX51" fmla="*/ 268886 w 928395"/>
              <a:gd name="connsiteY51" fmla="*/ 103571 h 806494"/>
              <a:gd name="connsiteX52" fmla="*/ 869785 w 928395"/>
              <a:gd name="connsiteY52" fmla="*/ 93068 h 806494"/>
              <a:gd name="connsiteX53" fmla="*/ 926049 w 928395"/>
              <a:gd name="connsiteY53" fmla="*/ 158334 h 806494"/>
              <a:gd name="connsiteX54" fmla="*/ 876537 w 928395"/>
              <a:gd name="connsiteY54" fmla="*/ 416398 h 806494"/>
              <a:gd name="connsiteX55" fmla="*/ 827024 w 928395"/>
              <a:gd name="connsiteY55" fmla="*/ 460659 h 806494"/>
              <a:gd name="connsiteX56" fmla="*/ 334152 w 928395"/>
              <a:gd name="connsiteY56" fmla="*/ 523675 h 806494"/>
              <a:gd name="connsiteX57" fmla="*/ 314647 w 928395"/>
              <a:gd name="connsiteY57" fmla="*/ 538679 h 806494"/>
              <a:gd name="connsiteX58" fmla="*/ 340154 w 928395"/>
              <a:gd name="connsiteY58" fmla="*/ 569436 h 806494"/>
              <a:gd name="connsiteX59" fmla="*/ 616973 w 928395"/>
              <a:gd name="connsiteY59" fmla="*/ 564185 h 806494"/>
              <a:gd name="connsiteX60" fmla="*/ 806019 w 928395"/>
              <a:gd name="connsiteY60" fmla="*/ 562685 h 806494"/>
              <a:gd name="connsiteX61" fmla="*/ 840528 w 928395"/>
              <a:gd name="connsiteY61" fmla="*/ 598693 h 806494"/>
              <a:gd name="connsiteX62" fmla="*/ 805269 w 928395"/>
              <a:gd name="connsiteY62" fmla="*/ 625700 h 806494"/>
              <a:gd name="connsiteX63" fmla="*/ 555457 w 928395"/>
              <a:gd name="connsiteY63" fmla="*/ 635452 h 806494"/>
              <a:gd name="connsiteX64" fmla="*/ 318399 w 928395"/>
              <a:gd name="connsiteY64" fmla="*/ 635452 h 806494"/>
              <a:gd name="connsiteX65" fmla="*/ 259884 w 928395"/>
              <a:gd name="connsiteY65" fmla="*/ 591192 h 806494"/>
              <a:gd name="connsiteX66" fmla="*/ 154108 w 928395"/>
              <a:gd name="connsiteY66" fmla="*/ 134328 h 806494"/>
              <a:gd name="connsiteX67" fmla="*/ 72338 w 928395"/>
              <a:gd name="connsiteY67" fmla="*/ 67562 h 806494"/>
              <a:gd name="connsiteX68" fmla="*/ 29577 w 928395"/>
              <a:gd name="connsiteY68" fmla="*/ 66811 h 806494"/>
              <a:gd name="connsiteX69" fmla="*/ 320 w 928395"/>
              <a:gd name="connsiteY69" fmla="*/ 38304 h 806494"/>
              <a:gd name="connsiteX70" fmla="*/ 25826 w 928395"/>
              <a:gd name="connsiteY70" fmla="*/ 3796 h 806494"/>
              <a:gd name="connsiteX71" fmla="*/ 93718 w 928395"/>
              <a:gd name="connsiteY71" fmla="*/ 232 h 80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28395" h="806494">
                <a:moveTo>
                  <a:pt x="379164" y="674462"/>
                </a:moveTo>
                <a:cubicBezTo>
                  <a:pt x="415173" y="674462"/>
                  <a:pt x="443679" y="703720"/>
                  <a:pt x="443679" y="741229"/>
                </a:cubicBezTo>
                <a:cubicBezTo>
                  <a:pt x="443679" y="778738"/>
                  <a:pt x="415923" y="806494"/>
                  <a:pt x="378413" y="806494"/>
                </a:cubicBezTo>
                <a:cubicBezTo>
                  <a:pt x="340904" y="806494"/>
                  <a:pt x="313897" y="777987"/>
                  <a:pt x="313897" y="740478"/>
                </a:cubicBezTo>
                <a:cubicBezTo>
                  <a:pt x="313897" y="703720"/>
                  <a:pt x="343154" y="674462"/>
                  <a:pt x="379164" y="674462"/>
                </a:cubicBezTo>
                <a:close/>
                <a:moveTo>
                  <a:pt x="732502" y="669212"/>
                </a:moveTo>
                <a:cubicBezTo>
                  <a:pt x="770011" y="669212"/>
                  <a:pt x="797767" y="697719"/>
                  <a:pt x="797767" y="736728"/>
                </a:cubicBezTo>
                <a:cubicBezTo>
                  <a:pt x="797017" y="772737"/>
                  <a:pt x="768510" y="800494"/>
                  <a:pt x="731001" y="800494"/>
                </a:cubicBezTo>
                <a:cubicBezTo>
                  <a:pt x="694992" y="799743"/>
                  <a:pt x="665735" y="770487"/>
                  <a:pt x="666485" y="734478"/>
                </a:cubicBezTo>
                <a:cubicBezTo>
                  <a:pt x="667235" y="698469"/>
                  <a:pt x="696493" y="668462"/>
                  <a:pt x="732502" y="669212"/>
                </a:cubicBezTo>
                <a:close/>
                <a:moveTo>
                  <a:pt x="316277" y="169423"/>
                </a:moveTo>
                <a:cubicBezTo>
                  <a:pt x="308834" y="169024"/>
                  <a:pt x="299081" y="169587"/>
                  <a:pt x="286140" y="170337"/>
                </a:cubicBezTo>
                <a:cubicBezTo>
                  <a:pt x="275638" y="170337"/>
                  <a:pt x="265135" y="171087"/>
                  <a:pt x="254633" y="170337"/>
                </a:cubicBezTo>
                <a:cubicBezTo>
                  <a:pt x="235128" y="168087"/>
                  <a:pt x="231377" y="174088"/>
                  <a:pt x="235878" y="193593"/>
                </a:cubicBezTo>
                <a:cubicBezTo>
                  <a:pt x="253883" y="264860"/>
                  <a:pt x="269636" y="336878"/>
                  <a:pt x="286140" y="408146"/>
                </a:cubicBezTo>
                <a:cubicBezTo>
                  <a:pt x="298894" y="462909"/>
                  <a:pt x="298894" y="462160"/>
                  <a:pt x="354408" y="453157"/>
                </a:cubicBezTo>
                <a:cubicBezTo>
                  <a:pt x="368661" y="450906"/>
                  <a:pt x="373912" y="446405"/>
                  <a:pt x="370912" y="430652"/>
                </a:cubicBezTo>
                <a:cubicBezTo>
                  <a:pt x="361909" y="360134"/>
                  <a:pt x="353657" y="290367"/>
                  <a:pt x="344655" y="219849"/>
                </a:cubicBezTo>
                <a:cubicBezTo>
                  <a:pt x="340154" y="180464"/>
                  <a:pt x="338607" y="170618"/>
                  <a:pt x="316277" y="169423"/>
                </a:cubicBezTo>
                <a:close/>
                <a:moveTo>
                  <a:pt x="421924" y="167336"/>
                </a:moveTo>
                <a:cubicBezTo>
                  <a:pt x="407670" y="166586"/>
                  <a:pt x="403920" y="170337"/>
                  <a:pt x="406170" y="185341"/>
                </a:cubicBezTo>
                <a:cubicBezTo>
                  <a:pt x="415923" y="251357"/>
                  <a:pt x="423425" y="318124"/>
                  <a:pt x="432427" y="384890"/>
                </a:cubicBezTo>
                <a:cubicBezTo>
                  <a:pt x="439929" y="444155"/>
                  <a:pt x="439929" y="443405"/>
                  <a:pt x="499944" y="434402"/>
                </a:cubicBezTo>
                <a:cubicBezTo>
                  <a:pt x="514197" y="432152"/>
                  <a:pt x="517197" y="426900"/>
                  <a:pt x="517197" y="414897"/>
                </a:cubicBezTo>
                <a:cubicBezTo>
                  <a:pt x="516448" y="376638"/>
                  <a:pt x="517197" y="339129"/>
                  <a:pt x="517197" y="300869"/>
                </a:cubicBezTo>
                <a:cubicBezTo>
                  <a:pt x="515697" y="300869"/>
                  <a:pt x="514197" y="300869"/>
                  <a:pt x="512696" y="300869"/>
                </a:cubicBezTo>
                <a:cubicBezTo>
                  <a:pt x="512696" y="261860"/>
                  <a:pt x="511947" y="222850"/>
                  <a:pt x="512696" y="183840"/>
                </a:cubicBezTo>
                <a:cubicBezTo>
                  <a:pt x="512696" y="171837"/>
                  <a:pt x="509696" y="166586"/>
                  <a:pt x="496192" y="167336"/>
                </a:cubicBezTo>
                <a:cubicBezTo>
                  <a:pt x="471437" y="168087"/>
                  <a:pt x="446680" y="168087"/>
                  <a:pt x="421924" y="167336"/>
                </a:cubicBezTo>
                <a:close/>
                <a:moveTo>
                  <a:pt x="663343" y="164125"/>
                </a:moveTo>
                <a:cubicBezTo>
                  <a:pt x="656263" y="163773"/>
                  <a:pt x="646792" y="164336"/>
                  <a:pt x="634226" y="165086"/>
                </a:cubicBezTo>
                <a:cubicBezTo>
                  <a:pt x="619973" y="165086"/>
                  <a:pt x="605719" y="165086"/>
                  <a:pt x="591466" y="165086"/>
                </a:cubicBezTo>
                <a:cubicBezTo>
                  <a:pt x="581713" y="165086"/>
                  <a:pt x="577963" y="167336"/>
                  <a:pt x="577963" y="178589"/>
                </a:cubicBezTo>
                <a:cubicBezTo>
                  <a:pt x="579463" y="255858"/>
                  <a:pt x="580213" y="332377"/>
                  <a:pt x="580964" y="409647"/>
                </a:cubicBezTo>
                <a:cubicBezTo>
                  <a:pt x="580964" y="415648"/>
                  <a:pt x="578713" y="423900"/>
                  <a:pt x="588465" y="423150"/>
                </a:cubicBezTo>
                <a:cubicBezTo>
                  <a:pt x="610971" y="420149"/>
                  <a:pt x="634226" y="417148"/>
                  <a:pt x="656732" y="413397"/>
                </a:cubicBezTo>
                <a:cubicBezTo>
                  <a:pt x="667235" y="411897"/>
                  <a:pt x="664984" y="403645"/>
                  <a:pt x="665734" y="396893"/>
                </a:cubicBezTo>
                <a:cubicBezTo>
                  <a:pt x="670986" y="335378"/>
                  <a:pt x="676987" y="273113"/>
                  <a:pt x="681488" y="211597"/>
                </a:cubicBezTo>
                <a:cubicBezTo>
                  <a:pt x="684301" y="174463"/>
                  <a:pt x="684583" y="165180"/>
                  <a:pt x="663343" y="164125"/>
                </a:cubicBezTo>
                <a:close/>
                <a:moveTo>
                  <a:pt x="779013" y="161335"/>
                </a:moveTo>
                <a:cubicBezTo>
                  <a:pt x="756507" y="158334"/>
                  <a:pt x="752006" y="168087"/>
                  <a:pt x="750506" y="189092"/>
                </a:cubicBezTo>
                <a:cubicBezTo>
                  <a:pt x="747505" y="243105"/>
                  <a:pt x="741503" y="297868"/>
                  <a:pt x="736252" y="352632"/>
                </a:cubicBezTo>
                <a:cubicBezTo>
                  <a:pt x="730250" y="406646"/>
                  <a:pt x="730250" y="405895"/>
                  <a:pt x="785014" y="399894"/>
                </a:cubicBezTo>
                <a:cubicBezTo>
                  <a:pt x="808269" y="397644"/>
                  <a:pt x="816522" y="387141"/>
                  <a:pt x="820272" y="364635"/>
                </a:cubicBezTo>
                <a:cubicBezTo>
                  <a:pt x="828525" y="314373"/>
                  <a:pt x="839027" y="264110"/>
                  <a:pt x="848779" y="213848"/>
                </a:cubicBezTo>
                <a:cubicBezTo>
                  <a:pt x="859283" y="160585"/>
                  <a:pt x="860033" y="160585"/>
                  <a:pt x="805269" y="161335"/>
                </a:cubicBezTo>
                <a:cubicBezTo>
                  <a:pt x="797017" y="161335"/>
                  <a:pt x="788015" y="162835"/>
                  <a:pt x="779013" y="161335"/>
                </a:cubicBezTo>
                <a:close/>
                <a:moveTo>
                  <a:pt x="93718" y="232"/>
                </a:moveTo>
                <a:cubicBezTo>
                  <a:pt x="116411" y="-331"/>
                  <a:pt x="139104" y="45"/>
                  <a:pt x="161610" y="2295"/>
                </a:cubicBezTo>
                <a:cubicBezTo>
                  <a:pt x="180365" y="3796"/>
                  <a:pt x="192368" y="15049"/>
                  <a:pt x="197618" y="33053"/>
                </a:cubicBezTo>
                <a:cubicBezTo>
                  <a:pt x="199869" y="40555"/>
                  <a:pt x="202120" y="48057"/>
                  <a:pt x="204370" y="55559"/>
                </a:cubicBezTo>
                <a:cubicBezTo>
                  <a:pt x="217123" y="104320"/>
                  <a:pt x="217123" y="104320"/>
                  <a:pt x="268886" y="103571"/>
                </a:cubicBezTo>
                <a:cubicBezTo>
                  <a:pt x="469186" y="99819"/>
                  <a:pt x="669486" y="96069"/>
                  <a:pt x="869785" y="93068"/>
                </a:cubicBezTo>
                <a:cubicBezTo>
                  <a:pt x="918547" y="92318"/>
                  <a:pt x="935051" y="109572"/>
                  <a:pt x="926049" y="158334"/>
                </a:cubicBezTo>
                <a:cubicBezTo>
                  <a:pt x="910295" y="244606"/>
                  <a:pt x="893791" y="330877"/>
                  <a:pt x="876537" y="416398"/>
                </a:cubicBezTo>
                <a:cubicBezTo>
                  <a:pt x="871285" y="442655"/>
                  <a:pt x="854781" y="456908"/>
                  <a:pt x="827024" y="460659"/>
                </a:cubicBezTo>
                <a:cubicBezTo>
                  <a:pt x="662733" y="481664"/>
                  <a:pt x="498443" y="502670"/>
                  <a:pt x="334152" y="523675"/>
                </a:cubicBezTo>
                <a:cubicBezTo>
                  <a:pt x="325150" y="525175"/>
                  <a:pt x="308646" y="519924"/>
                  <a:pt x="314647" y="538679"/>
                </a:cubicBezTo>
                <a:cubicBezTo>
                  <a:pt x="319148" y="551431"/>
                  <a:pt x="313147" y="570186"/>
                  <a:pt x="340154" y="569436"/>
                </a:cubicBezTo>
                <a:cubicBezTo>
                  <a:pt x="432427" y="565685"/>
                  <a:pt x="524699" y="565685"/>
                  <a:pt x="616973" y="564185"/>
                </a:cubicBezTo>
                <a:cubicBezTo>
                  <a:pt x="679988" y="563434"/>
                  <a:pt x="743004" y="562685"/>
                  <a:pt x="806019" y="562685"/>
                </a:cubicBezTo>
                <a:cubicBezTo>
                  <a:pt x="831526" y="562685"/>
                  <a:pt x="842778" y="576188"/>
                  <a:pt x="840528" y="598693"/>
                </a:cubicBezTo>
                <a:cubicBezTo>
                  <a:pt x="838277" y="619699"/>
                  <a:pt x="824024" y="624950"/>
                  <a:pt x="805269" y="625700"/>
                </a:cubicBezTo>
                <a:cubicBezTo>
                  <a:pt x="721998" y="630201"/>
                  <a:pt x="638728" y="630951"/>
                  <a:pt x="555457" y="635452"/>
                </a:cubicBezTo>
                <a:cubicBezTo>
                  <a:pt x="475938" y="635452"/>
                  <a:pt x="397168" y="635452"/>
                  <a:pt x="318399" y="635452"/>
                </a:cubicBezTo>
                <a:cubicBezTo>
                  <a:pt x="282390" y="635452"/>
                  <a:pt x="268136" y="627201"/>
                  <a:pt x="259884" y="591192"/>
                </a:cubicBezTo>
                <a:cubicBezTo>
                  <a:pt x="224625" y="438903"/>
                  <a:pt x="188616" y="286616"/>
                  <a:pt x="154108" y="134328"/>
                </a:cubicBezTo>
                <a:cubicBezTo>
                  <a:pt x="139104" y="68312"/>
                  <a:pt x="139855" y="68312"/>
                  <a:pt x="72338" y="67562"/>
                </a:cubicBezTo>
                <a:cubicBezTo>
                  <a:pt x="58084" y="66811"/>
                  <a:pt x="43831" y="66811"/>
                  <a:pt x="29577" y="66811"/>
                </a:cubicBezTo>
                <a:cubicBezTo>
                  <a:pt x="10823" y="66061"/>
                  <a:pt x="1820" y="54808"/>
                  <a:pt x="320" y="38304"/>
                </a:cubicBezTo>
                <a:cubicBezTo>
                  <a:pt x="-1931" y="20300"/>
                  <a:pt x="7822" y="5296"/>
                  <a:pt x="25826" y="3796"/>
                </a:cubicBezTo>
                <a:cubicBezTo>
                  <a:pt x="48332" y="2295"/>
                  <a:pt x="71025" y="795"/>
                  <a:pt x="93718" y="23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54B706-451B-4070-898A-3E98B5784C87}"/>
              </a:ext>
            </a:extLst>
          </p:cNvPr>
          <p:cNvGrpSpPr/>
          <p:nvPr/>
        </p:nvGrpSpPr>
        <p:grpSpPr>
          <a:xfrm>
            <a:off x="3932059" y="2843364"/>
            <a:ext cx="1045403" cy="889456"/>
            <a:chOff x="3794678" y="2932816"/>
            <a:chExt cx="901542" cy="7670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C024E3-1684-46E1-A3E4-A9A045A65E76}"/>
                </a:ext>
              </a:extLst>
            </p:cNvPr>
            <p:cNvSpPr/>
            <p:nvPr/>
          </p:nvSpPr>
          <p:spPr>
            <a:xfrm>
              <a:off x="4012216" y="2932816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DED031-2EE5-400B-AAFA-6F6CE99839F2}"/>
                </a:ext>
              </a:extLst>
            </p:cNvPr>
            <p:cNvSpPr/>
            <p:nvPr/>
          </p:nvSpPr>
          <p:spPr>
            <a:xfrm>
              <a:off x="4202995" y="3157844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C9B239-9881-4825-96B0-989FF7E6A63F}"/>
                </a:ext>
              </a:extLst>
            </p:cNvPr>
            <p:cNvSpPr/>
            <p:nvPr/>
          </p:nvSpPr>
          <p:spPr>
            <a:xfrm>
              <a:off x="3965169" y="3382872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94F989-7CED-429B-9CF3-5CDC844F9ACA}"/>
                </a:ext>
              </a:extLst>
            </p:cNvPr>
            <p:cNvSpPr/>
            <p:nvPr/>
          </p:nvSpPr>
          <p:spPr>
            <a:xfrm>
              <a:off x="3794678" y="3607900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FC0FE52-172C-4122-A402-7B1D508CBABC}"/>
              </a:ext>
            </a:extLst>
          </p:cNvPr>
          <p:cNvSpPr txBox="1"/>
          <p:nvPr/>
        </p:nvSpPr>
        <p:spPr>
          <a:xfrm>
            <a:off x="2633662" y="224630"/>
            <a:ext cx="692467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66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6600" b="1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88960AB5-CC81-8FF7-E745-CCFE39822F32}"/>
              </a:ext>
            </a:extLst>
          </p:cNvPr>
          <p:cNvSpPr/>
          <p:nvPr/>
        </p:nvSpPr>
        <p:spPr>
          <a:xfrm>
            <a:off x="5268771" y="2577850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EBD9D5-D6B8-817C-2B86-261CCFC35711}"/>
              </a:ext>
            </a:extLst>
          </p:cNvPr>
          <p:cNvSpPr/>
          <p:nvPr/>
        </p:nvSpPr>
        <p:spPr>
          <a:xfrm>
            <a:off x="5281671" y="2618538"/>
            <a:ext cx="241112" cy="35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ounded Rectangle 25">
            <a:extLst>
              <a:ext uri="{FF2B5EF4-FFF2-40B4-BE49-F238E27FC236}">
                <a16:creationId xmlns:a16="http://schemas.microsoft.com/office/drawing/2014/main" id="{BFA0925E-B2E1-D5B1-9220-DEA8C38DC8E5}"/>
              </a:ext>
            </a:extLst>
          </p:cNvPr>
          <p:cNvSpPr/>
          <p:nvPr/>
        </p:nvSpPr>
        <p:spPr>
          <a:xfrm rot="1249769">
            <a:off x="4791763" y="2296075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5F917E-3510-22F8-140E-1BE2EF4588ED}"/>
              </a:ext>
            </a:extLst>
          </p:cNvPr>
          <p:cNvSpPr/>
          <p:nvPr/>
        </p:nvSpPr>
        <p:spPr>
          <a:xfrm rot="1249769">
            <a:off x="4802218" y="2330658"/>
            <a:ext cx="273396" cy="32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ounded Rectangle 25">
            <a:extLst>
              <a:ext uri="{FF2B5EF4-FFF2-40B4-BE49-F238E27FC236}">
                <a16:creationId xmlns:a16="http://schemas.microsoft.com/office/drawing/2014/main" id="{B4142861-DB2F-CF20-4C31-F1D03663A5CE}"/>
              </a:ext>
            </a:extLst>
          </p:cNvPr>
          <p:cNvSpPr/>
          <p:nvPr/>
        </p:nvSpPr>
        <p:spPr>
          <a:xfrm>
            <a:off x="3214766" y="2689930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C41527-85B6-45AB-B48A-ADF88E9CC44B}"/>
              </a:ext>
            </a:extLst>
          </p:cNvPr>
          <p:cNvSpPr/>
          <p:nvPr/>
        </p:nvSpPr>
        <p:spPr>
          <a:xfrm>
            <a:off x="3225221" y="2724513"/>
            <a:ext cx="273396" cy="32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ounded Rectangle 25">
            <a:extLst>
              <a:ext uri="{FF2B5EF4-FFF2-40B4-BE49-F238E27FC236}">
                <a16:creationId xmlns:a16="http://schemas.microsoft.com/office/drawing/2014/main" id="{4022D0EF-6333-0A9B-1792-A4A1DC7C9242}"/>
              </a:ext>
            </a:extLst>
          </p:cNvPr>
          <p:cNvSpPr/>
          <p:nvPr/>
        </p:nvSpPr>
        <p:spPr>
          <a:xfrm>
            <a:off x="3257472" y="3266657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72E27-B581-70FA-4908-6694CC1DF766}"/>
              </a:ext>
            </a:extLst>
          </p:cNvPr>
          <p:cNvSpPr/>
          <p:nvPr/>
        </p:nvSpPr>
        <p:spPr>
          <a:xfrm>
            <a:off x="3267927" y="3301240"/>
            <a:ext cx="273396" cy="32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25B12449-E5B2-A04E-21E7-EA32DD67CCAD}"/>
              </a:ext>
            </a:extLst>
          </p:cNvPr>
          <p:cNvSpPr/>
          <p:nvPr/>
        </p:nvSpPr>
        <p:spPr>
          <a:xfrm>
            <a:off x="5488368" y="3153910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890541-A0A7-B396-FA78-02960D96D98F}"/>
              </a:ext>
            </a:extLst>
          </p:cNvPr>
          <p:cNvSpPr/>
          <p:nvPr/>
        </p:nvSpPr>
        <p:spPr>
          <a:xfrm>
            <a:off x="5498823" y="3188493"/>
            <a:ext cx="273396" cy="32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F43557E4-E91A-D6DD-F087-DE6ADE393ACF}"/>
              </a:ext>
            </a:extLst>
          </p:cNvPr>
          <p:cNvSpPr/>
          <p:nvPr/>
        </p:nvSpPr>
        <p:spPr>
          <a:xfrm>
            <a:off x="3671690" y="2701845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238EF58-78F7-2187-95CC-59C85917708E}"/>
              </a:ext>
            </a:extLst>
          </p:cNvPr>
          <p:cNvSpPr/>
          <p:nvPr/>
        </p:nvSpPr>
        <p:spPr>
          <a:xfrm>
            <a:off x="3684590" y="2742533"/>
            <a:ext cx="241112" cy="35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4D76A2-6B99-7C77-F56A-E7127AA9F1E2}"/>
              </a:ext>
            </a:extLst>
          </p:cNvPr>
          <p:cNvSpPr/>
          <p:nvPr/>
        </p:nvSpPr>
        <p:spPr>
          <a:xfrm>
            <a:off x="6629822" y="2494793"/>
            <a:ext cx="108517" cy="39392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FA3D58-0586-EA9B-0F8C-3F914D9273A1}"/>
              </a:ext>
            </a:extLst>
          </p:cNvPr>
          <p:cNvSpPr/>
          <p:nvPr/>
        </p:nvSpPr>
        <p:spPr>
          <a:xfrm rot="1978271">
            <a:off x="528711" y="-930087"/>
            <a:ext cx="208803" cy="44419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490673-057F-9893-770B-63B9EF997756}"/>
              </a:ext>
            </a:extLst>
          </p:cNvPr>
          <p:cNvSpPr/>
          <p:nvPr/>
        </p:nvSpPr>
        <p:spPr>
          <a:xfrm rot="1978271">
            <a:off x="862807" y="-675221"/>
            <a:ext cx="208803" cy="44419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B97995-D4E5-3506-8BCF-8C55A68A897A}"/>
              </a:ext>
            </a:extLst>
          </p:cNvPr>
          <p:cNvSpPr/>
          <p:nvPr/>
        </p:nvSpPr>
        <p:spPr>
          <a:xfrm rot="1978271">
            <a:off x="189051" y="-1171456"/>
            <a:ext cx="208803" cy="44419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BB48EA-DFC2-CA57-7C77-42A14A847AC1}"/>
              </a:ext>
            </a:extLst>
          </p:cNvPr>
          <p:cNvSpPr txBox="1"/>
          <p:nvPr/>
        </p:nvSpPr>
        <p:spPr>
          <a:xfrm>
            <a:off x="5871511" y="1757086"/>
            <a:ext cx="69246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  A  N  C  A  K  A  K  I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6BC358-842C-3A5B-EB5B-8DC47A113D9B}"/>
              </a:ext>
            </a:extLst>
          </p:cNvPr>
          <p:cNvSpPr txBox="1"/>
          <p:nvPr/>
        </p:nvSpPr>
        <p:spPr>
          <a:xfrm>
            <a:off x="7013976" y="2655269"/>
            <a:ext cx="568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accent2"/>
                </a:solidFill>
                <a:cs typeface="Arial" pitchFamily="34" charset="0"/>
              </a:rPr>
              <a:t>GOALS : </a:t>
            </a:r>
          </a:p>
          <a:p>
            <a:r>
              <a:rPr lang="en-US" altLang="ko-KR" b="1" i="1" dirty="0">
                <a:solidFill>
                  <a:schemeClr val="accent2"/>
                </a:solidFill>
                <a:cs typeface="Arial" pitchFamily="34" charset="0"/>
              </a:rPr>
              <a:t>	</a:t>
            </a:r>
            <a:r>
              <a:rPr lang="en-US" altLang="ko-KR" sz="1400" b="1" i="1" dirty="0">
                <a:cs typeface="Arial" pitchFamily="34" charset="0"/>
              </a:rPr>
              <a:t>To provide a place to sell their phone</a:t>
            </a:r>
            <a:endParaRPr lang="ko-KR" altLang="en-US" b="1" i="1" dirty="0"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05183-4456-D5B6-176C-9057BF8C79B0}"/>
              </a:ext>
            </a:extLst>
          </p:cNvPr>
          <p:cNvSpPr txBox="1"/>
          <p:nvPr/>
        </p:nvSpPr>
        <p:spPr>
          <a:xfrm>
            <a:off x="7009943" y="3638190"/>
            <a:ext cx="56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accent2"/>
                </a:solidFill>
                <a:cs typeface="Arial" pitchFamily="34" charset="0"/>
              </a:rPr>
              <a:t>USERS : 	</a:t>
            </a:r>
            <a:endParaRPr lang="ko-KR" altLang="en-US" b="1" i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A91DAF-8F47-F154-A09E-284A1B607213}"/>
              </a:ext>
            </a:extLst>
          </p:cNvPr>
          <p:cNvSpPr txBox="1"/>
          <p:nvPr/>
        </p:nvSpPr>
        <p:spPr>
          <a:xfrm>
            <a:off x="7981650" y="4050085"/>
            <a:ext cx="31533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1" dirty="0">
                <a:cs typeface="Arial" pitchFamily="34" charset="0"/>
              </a:rPr>
              <a:t>Admins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i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1" dirty="0">
                <a:cs typeface="Arial" pitchFamily="34" charset="0"/>
              </a:rPr>
              <a:t>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i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1" dirty="0">
                <a:cs typeface="Arial" pitchFamily="34" charset="0"/>
              </a:rPr>
              <a:t>Customers  </a:t>
            </a:r>
            <a:r>
              <a:rPr lang="en-US" altLang="ko-KR" sz="1400" b="1" i="1" dirty="0">
                <a:solidFill>
                  <a:schemeClr val="accent2"/>
                </a:solidFill>
                <a:cs typeface="Arial" pitchFamily="34" charset="0"/>
              </a:rPr>
              <a:t>	</a:t>
            </a:r>
            <a:endParaRPr lang="ko-KR" altLang="en-US" sz="1400" b="1" i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7761562" y="4953413"/>
            <a:ext cx="3733746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USER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algn="dist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ACCESS RIGHTS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55176" cy="1401857"/>
            <a:chOff x="2484242" y="794305"/>
            <a:chExt cx="3955176" cy="1401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491112" y="915253"/>
              <a:ext cx="2948306" cy="1280909"/>
              <a:chOff x="6733506" y="1723270"/>
              <a:chExt cx="4526165" cy="128090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33506" y="2173182"/>
                <a:ext cx="45076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Admin (CRUD)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Bank (CRUD)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Merk (CRUD)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Membership (CRUD)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72327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FFC000"/>
                    </a:solidFill>
                    <a:cs typeface="Arial" pitchFamily="34" charset="0"/>
                  </a:rPr>
                  <a:t>ADMINS</a:t>
                </a:r>
                <a:endParaRPr lang="ko-KR" altLang="en-US" sz="2000" b="1" dirty="0">
                  <a:solidFill>
                    <a:srgbClr val="FFC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7365237" y="1165919"/>
            <a:ext cx="3955175" cy="830997"/>
            <a:chOff x="2484242" y="2000441"/>
            <a:chExt cx="3955175" cy="8309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4BB659-E703-4DE6-96F7-1E61F5610A13}"/>
                </a:ext>
              </a:extLst>
            </p:cNvPr>
            <p:cNvSpPr txBox="1"/>
            <p:nvPr/>
          </p:nvSpPr>
          <p:spPr>
            <a:xfrm>
              <a:off x="3503145" y="2121389"/>
              <a:ext cx="293627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C000"/>
                  </a:solidFill>
                  <a:cs typeface="Arial" pitchFamily="34" charset="0"/>
                </a:rPr>
                <a:t>OWNERS</a:t>
              </a:r>
              <a:endParaRPr lang="ko-KR" altLang="en-US" sz="2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4726812" y="3092248"/>
            <a:ext cx="3955175" cy="830997"/>
            <a:chOff x="7521640" y="858103"/>
            <a:chExt cx="3955175" cy="8309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562B66-3AA4-4307-B7DB-60357201D9C8}"/>
                </a:ext>
              </a:extLst>
            </p:cNvPr>
            <p:cNvSpPr txBox="1"/>
            <p:nvPr/>
          </p:nvSpPr>
          <p:spPr>
            <a:xfrm>
              <a:off x="8540543" y="1026676"/>
              <a:ext cx="293627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C000"/>
                  </a:solidFill>
                  <a:cs typeface="Arial" pitchFamily="34" charset="0"/>
                </a:rPr>
                <a:t>CUSTOMER</a:t>
              </a:r>
              <a:endParaRPr lang="ko-KR" altLang="en-US" sz="20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INTERNET SHOPPING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2" name="Round Same Side Corner Rectangle 8">
            <a:extLst>
              <a:ext uri="{FF2B5EF4-FFF2-40B4-BE49-F238E27FC236}">
                <a16:creationId xmlns:a16="http://schemas.microsoft.com/office/drawing/2014/main" id="{7E2B0BD7-9AD8-C2F5-B8C0-CE5D0B6F60E4}"/>
              </a:ext>
            </a:extLst>
          </p:cNvPr>
          <p:cNvSpPr/>
          <p:nvPr/>
        </p:nvSpPr>
        <p:spPr>
          <a:xfrm>
            <a:off x="5178899" y="1123888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4545BC40-084A-3A10-A857-CFEB958BD1C2}"/>
              </a:ext>
            </a:extLst>
          </p:cNvPr>
          <p:cNvSpPr/>
          <p:nvPr/>
        </p:nvSpPr>
        <p:spPr>
          <a:xfrm>
            <a:off x="7586534" y="3104926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id="{F4D921A2-E3B8-B455-6F33-D3907359E010}"/>
              </a:ext>
            </a:extLst>
          </p:cNvPr>
          <p:cNvSpPr/>
          <p:nvPr/>
        </p:nvSpPr>
        <p:spPr>
          <a:xfrm>
            <a:off x="10143242" y="1179951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9A659-D373-BBC1-14C0-59DBC1A2CFC3}"/>
              </a:ext>
            </a:extLst>
          </p:cNvPr>
          <p:cNvSpPr txBox="1"/>
          <p:nvPr/>
        </p:nvSpPr>
        <p:spPr>
          <a:xfrm>
            <a:off x="8420597" y="1748084"/>
            <a:ext cx="29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Create Profile (CRUD)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Create Store (CRUD)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Product (CRUD)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99B7A-C657-39EF-08C3-92C9F3A28082}"/>
              </a:ext>
            </a:extLst>
          </p:cNvPr>
          <p:cNvSpPr txBox="1"/>
          <p:nvPr/>
        </p:nvSpPr>
        <p:spPr>
          <a:xfrm>
            <a:off x="5564740" y="3659048"/>
            <a:ext cx="29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Manage Profile (CRUD)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Product To Chart (CRUD)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Create Transaction </a:t>
            </a: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BD8FD-9FAE-704A-D02F-04C3DA471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372421" y="3478399"/>
            <a:ext cx="11573197" cy="724247"/>
          </a:xfrm>
        </p:spPr>
        <p:txBody>
          <a:bodyPr/>
          <a:lstStyle/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D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0930B-DD35-B58A-06D8-9FF78DCA0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4" y="0"/>
            <a:ext cx="10848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BD8FD-9FAE-704A-D02F-04C3DA471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06599"/>
            <a:ext cx="11573197" cy="724247"/>
          </a:xfrm>
        </p:spPr>
        <p:txBody>
          <a:bodyPr/>
          <a:lstStyle/>
          <a:p>
            <a:r>
              <a:rPr lang="en-US" dirty="0"/>
              <a:t>COVERRAGE UNIT TESTING</a:t>
            </a:r>
          </a:p>
        </p:txBody>
      </p:sp>
    </p:spTree>
    <p:extLst>
      <p:ext uri="{BB962C8B-B14F-4D97-AF65-F5344CB8AC3E}">
        <p14:creationId xmlns:p14="http://schemas.microsoft.com/office/powerpoint/2010/main" val="151787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DEMO SYSTEM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99345" y="1272559"/>
            <a:ext cx="4117511" cy="1980330"/>
            <a:chOff x="2591472" y="4529905"/>
            <a:chExt cx="2892230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499" y="5206312"/>
              <a:ext cx="427203" cy="711251"/>
              <a:chOff x="-684585" y="5278237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9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5" y="5278237"/>
                <a:ext cx="427203" cy="711251"/>
                <a:chOff x="701312" y="1844817"/>
                <a:chExt cx="2371373" cy="3948114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2" y="1844817"/>
                  <a:ext cx="2371373" cy="3948114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 rot="21035159">
            <a:off x="3375849" y="3214639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115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Vanneeza</cp:lastModifiedBy>
  <cp:revision>71</cp:revision>
  <dcterms:created xsi:type="dcterms:W3CDTF">2020-01-20T05:08:25Z</dcterms:created>
  <dcterms:modified xsi:type="dcterms:W3CDTF">2023-05-30T17:58:21Z</dcterms:modified>
</cp:coreProperties>
</file>