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6" r:id="rId3"/>
    <p:sldId id="263" r:id="rId4"/>
    <p:sldId id="265" r:id="rId5"/>
    <p:sldId id="279" r:id="rId6"/>
    <p:sldId id="271" r:id="rId7"/>
    <p:sldId id="264" r:id="rId8"/>
    <p:sldId id="272" r:id="rId9"/>
    <p:sldId id="273" r:id="rId10"/>
    <p:sldId id="274" r:id="rId11"/>
    <p:sldId id="275" r:id="rId12"/>
    <p:sldId id="270" r:id="rId13"/>
    <p:sldId id="267"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83FE"/>
    <a:srgbClr val="A31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8" autoAdjust="0"/>
    <p:restoredTop sz="94660"/>
  </p:normalViewPr>
  <p:slideViewPr>
    <p:cSldViewPr snapToGrid="0">
      <p:cViewPr varScale="1">
        <p:scale>
          <a:sx n="86" d="100"/>
          <a:sy n="86" d="100"/>
        </p:scale>
        <p:origin x="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 VĂN" userId="4d9242a3c9fb5b61" providerId="LiveId" clId="{30263384-B1CE-4E40-ADEF-7B1B9899B04F}"/>
    <pc:docChg chg="undo custSel addSld delSld modSld sldOrd">
      <pc:chgData name="SANG VĂN" userId="4d9242a3c9fb5b61" providerId="LiveId" clId="{30263384-B1CE-4E40-ADEF-7B1B9899B04F}" dt="2022-12-13T13:34:24.524" v="1808" actId="14100"/>
      <pc:docMkLst>
        <pc:docMk/>
      </pc:docMkLst>
      <pc:sldChg chg="addSp modSp mod ord setBg">
        <pc:chgData name="SANG VĂN" userId="4d9242a3c9fb5b61" providerId="LiveId" clId="{30263384-B1CE-4E40-ADEF-7B1B9899B04F}" dt="2022-12-13T05:12:25.110" v="1371" actId="207"/>
        <pc:sldMkLst>
          <pc:docMk/>
          <pc:sldMk cId="2641764147" sldId="256"/>
        </pc:sldMkLst>
        <pc:spChg chg="add mod">
          <ac:chgData name="SANG VĂN" userId="4d9242a3c9fb5b61" providerId="LiveId" clId="{30263384-B1CE-4E40-ADEF-7B1B9899B04F}" dt="2022-12-10T17:14:05.607" v="222" actId="208"/>
          <ac:spMkLst>
            <pc:docMk/>
            <pc:sldMk cId="2641764147" sldId="256"/>
            <ac:spMk id="2" creationId="{18B6BD38-4E94-C3CF-2C7F-A65ADB5B5A4B}"/>
          </ac:spMkLst>
        </pc:spChg>
        <pc:spChg chg="add mod">
          <ac:chgData name="SANG VĂN" userId="4d9242a3c9fb5b61" providerId="LiveId" clId="{30263384-B1CE-4E40-ADEF-7B1B9899B04F}" dt="2022-12-11T13:42:34.509" v="573" actId="1076"/>
          <ac:spMkLst>
            <pc:docMk/>
            <pc:sldMk cId="2641764147" sldId="256"/>
            <ac:spMk id="3" creationId="{3A1223CC-373C-05BB-EECC-5E20A9288715}"/>
          </ac:spMkLst>
        </pc:spChg>
        <pc:spChg chg="add mod">
          <ac:chgData name="SANG VĂN" userId="4d9242a3c9fb5b61" providerId="LiveId" clId="{30263384-B1CE-4E40-ADEF-7B1B9899B04F}" dt="2022-12-11T13:42:46.124" v="574" actId="1076"/>
          <ac:spMkLst>
            <pc:docMk/>
            <pc:sldMk cId="2641764147" sldId="256"/>
            <ac:spMk id="4" creationId="{9AD7D454-6D5C-0F74-4264-C351D1BF0F8B}"/>
          </ac:spMkLst>
        </pc:spChg>
        <pc:spChg chg="add mod">
          <ac:chgData name="SANG VĂN" userId="4d9242a3c9fb5b61" providerId="LiveId" clId="{30263384-B1CE-4E40-ADEF-7B1B9899B04F}" dt="2022-12-11T13:42:52.880" v="575" actId="1076"/>
          <ac:spMkLst>
            <pc:docMk/>
            <pc:sldMk cId="2641764147" sldId="256"/>
            <ac:spMk id="5" creationId="{41F8621E-1E43-A3CC-5838-C05D5B7E1A8E}"/>
          </ac:spMkLst>
        </pc:spChg>
        <pc:spChg chg="add mod">
          <ac:chgData name="SANG VĂN" userId="4d9242a3c9fb5b61" providerId="LiveId" clId="{30263384-B1CE-4E40-ADEF-7B1B9899B04F}" dt="2022-12-10T17:15:20.306" v="343" actId="1076"/>
          <ac:spMkLst>
            <pc:docMk/>
            <pc:sldMk cId="2641764147" sldId="256"/>
            <ac:spMk id="6" creationId="{8A2D992C-2BB4-6DDE-E7AF-F98D3E218B50}"/>
          </ac:spMkLst>
        </pc:spChg>
        <pc:spChg chg="add mod">
          <ac:chgData name="SANG VĂN" userId="4d9242a3c9fb5b61" providerId="LiveId" clId="{30263384-B1CE-4E40-ADEF-7B1B9899B04F}" dt="2022-12-11T13:53:06.116" v="702" actId="1076"/>
          <ac:spMkLst>
            <pc:docMk/>
            <pc:sldMk cId="2641764147" sldId="256"/>
            <ac:spMk id="7" creationId="{3979C5C7-7B15-4E11-798C-62E05C1885C7}"/>
          </ac:spMkLst>
        </pc:spChg>
        <pc:spChg chg="add mod">
          <ac:chgData name="SANG VĂN" userId="4d9242a3c9fb5b61" providerId="LiveId" clId="{30263384-B1CE-4E40-ADEF-7B1B9899B04F}" dt="2022-12-13T05:12:25.110" v="1371" actId="207"/>
          <ac:spMkLst>
            <pc:docMk/>
            <pc:sldMk cId="2641764147" sldId="256"/>
            <ac:spMk id="8" creationId="{70A2310D-908A-DCE5-A54B-A8C2509BC5AF}"/>
          </ac:spMkLst>
        </pc:spChg>
        <pc:spChg chg="add mod">
          <ac:chgData name="SANG VĂN" userId="4d9242a3c9fb5b61" providerId="LiveId" clId="{30263384-B1CE-4E40-ADEF-7B1B9899B04F}" dt="2022-12-13T05:12:18.289" v="1370" actId="207"/>
          <ac:spMkLst>
            <pc:docMk/>
            <pc:sldMk cId="2641764147" sldId="256"/>
            <ac:spMk id="10" creationId="{F9662CBE-33CD-3230-D7EA-CB1B27009BDD}"/>
          </ac:spMkLst>
        </pc:spChg>
      </pc:sldChg>
      <pc:sldChg chg="addSp delSp modSp mod setBg">
        <pc:chgData name="SANG VĂN" userId="4d9242a3c9fb5b61" providerId="LiveId" clId="{30263384-B1CE-4E40-ADEF-7B1B9899B04F}" dt="2022-12-10T14:38:04.829" v="152"/>
        <pc:sldMkLst>
          <pc:docMk/>
          <pc:sldMk cId="1467437065" sldId="262"/>
        </pc:sldMkLst>
        <pc:spChg chg="mod">
          <ac:chgData name="SANG VĂN" userId="4d9242a3c9fb5b61" providerId="LiveId" clId="{30263384-B1CE-4E40-ADEF-7B1B9899B04F}" dt="2022-12-10T14:30:31.999" v="45" actId="1076"/>
          <ac:spMkLst>
            <pc:docMk/>
            <pc:sldMk cId="1467437065" sldId="262"/>
            <ac:spMk id="7" creationId="{33C4B908-A689-AB05-3BC7-000761C51D42}"/>
          </ac:spMkLst>
        </pc:spChg>
        <pc:spChg chg="mod">
          <ac:chgData name="SANG VĂN" userId="4d9242a3c9fb5b61" providerId="LiveId" clId="{30263384-B1CE-4E40-ADEF-7B1B9899B04F}" dt="2022-12-10T14:32:24.520" v="121" actId="1076"/>
          <ac:spMkLst>
            <pc:docMk/>
            <pc:sldMk cId="1467437065" sldId="262"/>
            <ac:spMk id="8" creationId="{F1BDCC73-41B5-ABA3-80B4-F24AA397DED1}"/>
          </ac:spMkLst>
        </pc:spChg>
        <pc:spChg chg="mod">
          <ac:chgData name="SANG VĂN" userId="4d9242a3c9fb5b61" providerId="LiveId" clId="{30263384-B1CE-4E40-ADEF-7B1B9899B04F}" dt="2022-12-10T14:33:23.789" v="143" actId="1076"/>
          <ac:spMkLst>
            <pc:docMk/>
            <pc:sldMk cId="1467437065" sldId="262"/>
            <ac:spMk id="10" creationId="{CFD7E0E6-BD85-BF41-C07B-3383AFA58C6E}"/>
          </ac:spMkLst>
        </pc:spChg>
        <pc:picChg chg="del">
          <ac:chgData name="SANG VĂN" userId="4d9242a3c9fb5b61" providerId="LiveId" clId="{30263384-B1CE-4E40-ADEF-7B1B9899B04F}" dt="2022-12-10T14:34:25.193" v="144" actId="478"/>
          <ac:picMkLst>
            <pc:docMk/>
            <pc:sldMk cId="1467437065" sldId="262"/>
            <ac:picMk id="4" creationId="{3A9D08CC-FA28-E553-A028-4C304EB54181}"/>
          </ac:picMkLst>
        </pc:picChg>
        <pc:picChg chg="add del mod">
          <ac:chgData name="SANG VĂN" userId="4d9242a3c9fb5b61" providerId="LiveId" clId="{30263384-B1CE-4E40-ADEF-7B1B9899B04F}" dt="2022-12-10T14:34:47.199" v="151" actId="478"/>
          <ac:picMkLst>
            <pc:docMk/>
            <pc:sldMk cId="1467437065" sldId="262"/>
            <ac:picMk id="1026" creationId="{BE0724F0-06DE-F520-0FF3-79B9C0437565}"/>
          </ac:picMkLst>
        </pc:picChg>
      </pc:sldChg>
      <pc:sldChg chg="addSp delSp modSp add mod">
        <pc:chgData name="SANG VĂN" userId="4d9242a3c9fb5b61" providerId="LiveId" clId="{30263384-B1CE-4E40-ADEF-7B1B9899B04F}" dt="2022-12-13T13:32:02.194" v="1757" actId="1076"/>
        <pc:sldMkLst>
          <pc:docMk/>
          <pc:sldMk cId="3890996298" sldId="263"/>
        </pc:sldMkLst>
        <pc:spChg chg="add mod">
          <ac:chgData name="SANG VĂN" userId="4d9242a3c9fb5b61" providerId="LiveId" clId="{30263384-B1CE-4E40-ADEF-7B1B9899B04F}" dt="2022-12-11T13:53:32.479" v="706" actId="1076"/>
          <ac:spMkLst>
            <pc:docMk/>
            <pc:sldMk cId="3890996298" sldId="263"/>
            <ac:spMk id="2" creationId="{8008197C-AF8A-0DEC-F033-14FD372877BA}"/>
          </ac:spMkLst>
        </pc:spChg>
        <pc:spChg chg="add mod">
          <ac:chgData name="SANG VĂN" userId="4d9242a3c9fb5b61" providerId="LiveId" clId="{30263384-B1CE-4E40-ADEF-7B1B9899B04F}" dt="2022-12-13T13:30:26.646" v="1727" actId="1076"/>
          <ac:spMkLst>
            <pc:docMk/>
            <pc:sldMk cId="3890996298" sldId="263"/>
            <ac:spMk id="3" creationId="{92465DC2-75C3-53F7-E1CF-3407D9E981FB}"/>
          </ac:spMkLst>
        </pc:spChg>
        <pc:spChg chg="add mod">
          <ac:chgData name="SANG VĂN" userId="4d9242a3c9fb5b61" providerId="LiveId" clId="{30263384-B1CE-4E40-ADEF-7B1B9899B04F}" dt="2022-12-13T13:30:31.700" v="1728" actId="1076"/>
          <ac:spMkLst>
            <pc:docMk/>
            <pc:sldMk cId="3890996298" sldId="263"/>
            <ac:spMk id="4" creationId="{35871739-95A5-78C8-85B8-D98E71553F0E}"/>
          </ac:spMkLst>
        </pc:spChg>
        <pc:spChg chg="add del mod">
          <ac:chgData name="SANG VĂN" userId="4d9242a3c9fb5b61" providerId="LiveId" clId="{30263384-B1CE-4E40-ADEF-7B1B9899B04F}" dt="2022-12-13T13:16:37.217" v="1686"/>
          <ac:spMkLst>
            <pc:docMk/>
            <pc:sldMk cId="3890996298" sldId="263"/>
            <ac:spMk id="5" creationId="{11117EAD-CBB5-B432-07EC-AE53A4B1E495}"/>
          </ac:spMkLst>
        </pc:spChg>
        <pc:spChg chg="add del mod">
          <ac:chgData name="SANG VĂN" userId="4d9242a3c9fb5b61" providerId="LiveId" clId="{30263384-B1CE-4E40-ADEF-7B1B9899B04F}" dt="2022-12-13T13:16:48.981" v="1688"/>
          <ac:spMkLst>
            <pc:docMk/>
            <pc:sldMk cId="3890996298" sldId="263"/>
            <ac:spMk id="6" creationId="{2E25E8E6-5803-BF99-D3C3-D43BBFFD7F29}"/>
          </ac:spMkLst>
        </pc:spChg>
        <pc:spChg chg="add mod">
          <ac:chgData name="SANG VĂN" userId="4d9242a3c9fb5b61" providerId="LiveId" clId="{30263384-B1CE-4E40-ADEF-7B1B9899B04F}" dt="2022-12-13T13:31:48.872" v="1754" actId="1076"/>
          <ac:spMkLst>
            <pc:docMk/>
            <pc:sldMk cId="3890996298" sldId="263"/>
            <ac:spMk id="7" creationId="{350E5ADB-E039-792A-ADE0-F9D42492310B}"/>
          </ac:spMkLst>
        </pc:spChg>
        <pc:spChg chg="add mod">
          <ac:chgData name="SANG VĂN" userId="4d9242a3c9fb5b61" providerId="LiveId" clId="{30263384-B1CE-4E40-ADEF-7B1B9899B04F}" dt="2022-12-13T13:31:53.513" v="1755" actId="1076"/>
          <ac:spMkLst>
            <pc:docMk/>
            <pc:sldMk cId="3890996298" sldId="263"/>
            <ac:spMk id="8" creationId="{540D3815-9211-0E96-60E0-5152F1A31193}"/>
          </ac:spMkLst>
        </pc:spChg>
        <pc:spChg chg="add mod">
          <ac:chgData name="SANG VĂN" userId="4d9242a3c9fb5b61" providerId="LiveId" clId="{30263384-B1CE-4E40-ADEF-7B1B9899B04F}" dt="2022-12-13T13:31:58.601" v="1756" actId="1076"/>
          <ac:spMkLst>
            <pc:docMk/>
            <pc:sldMk cId="3890996298" sldId="263"/>
            <ac:spMk id="9" creationId="{8B3A2C0A-0BA7-9E18-1DCC-50B31F86C968}"/>
          </ac:spMkLst>
        </pc:spChg>
        <pc:spChg chg="add mod">
          <ac:chgData name="SANG VĂN" userId="4d9242a3c9fb5b61" providerId="LiveId" clId="{30263384-B1CE-4E40-ADEF-7B1B9899B04F}" dt="2022-12-13T13:32:02.194" v="1757" actId="1076"/>
          <ac:spMkLst>
            <pc:docMk/>
            <pc:sldMk cId="3890996298" sldId="263"/>
            <ac:spMk id="11" creationId="{ABDD8742-2C94-F66A-12F6-AF354ECFFD57}"/>
          </ac:spMkLst>
        </pc:spChg>
        <pc:picChg chg="add mod">
          <ac:chgData name="SANG VĂN" userId="4d9242a3c9fb5b61" providerId="LiveId" clId="{30263384-B1CE-4E40-ADEF-7B1B9899B04F}" dt="2022-12-13T13:29:49.165" v="1716" actId="167"/>
          <ac:picMkLst>
            <pc:docMk/>
            <pc:sldMk cId="3890996298" sldId="263"/>
            <ac:picMk id="4098" creationId="{483010D3-37EF-7CA1-4CAD-5ACC21681AA2}"/>
          </ac:picMkLst>
        </pc:picChg>
      </pc:sldChg>
      <pc:sldChg chg="addSp delSp modSp add mod setBg">
        <pc:chgData name="SANG VĂN" userId="4d9242a3c9fb5b61" providerId="LiveId" clId="{30263384-B1CE-4E40-ADEF-7B1B9899B04F}" dt="2022-12-13T13:32:46.410" v="1767" actId="20577"/>
        <pc:sldMkLst>
          <pc:docMk/>
          <pc:sldMk cId="2278675157" sldId="264"/>
        </pc:sldMkLst>
        <pc:spChg chg="add mod">
          <ac:chgData name="SANG VĂN" userId="4d9242a3c9fb5b61" providerId="LiveId" clId="{30263384-B1CE-4E40-ADEF-7B1B9899B04F}" dt="2022-12-13T13:16:03.061" v="1680" actId="14100"/>
          <ac:spMkLst>
            <pc:docMk/>
            <pc:sldMk cId="2278675157" sldId="264"/>
            <ac:spMk id="2" creationId="{DF22A09C-09FD-566A-2AA6-9F5DE88D6594}"/>
          </ac:spMkLst>
        </pc:spChg>
        <pc:spChg chg="add mod">
          <ac:chgData name="SANG VĂN" userId="4d9242a3c9fb5b61" providerId="LiveId" clId="{30263384-B1CE-4E40-ADEF-7B1B9899B04F}" dt="2022-12-12T13:02:01.642" v="903" actId="1076"/>
          <ac:spMkLst>
            <pc:docMk/>
            <pc:sldMk cId="2278675157" sldId="264"/>
            <ac:spMk id="3" creationId="{98003F5C-4766-4862-FF8E-510407CDBBF4}"/>
          </ac:spMkLst>
        </pc:spChg>
        <pc:spChg chg="add mod">
          <ac:chgData name="SANG VĂN" userId="4d9242a3c9fb5b61" providerId="LiveId" clId="{30263384-B1CE-4E40-ADEF-7B1B9899B04F}" dt="2022-12-12T13:01:55.188" v="902" actId="1076"/>
          <ac:spMkLst>
            <pc:docMk/>
            <pc:sldMk cId="2278675157" sldId="264"/>
            <ac:spMk id="4" creationId="{CE08BBBE-03C3-7DF3-C8AF-556249BF95ED}"/>
          </ac:spMkLst>
        </pc:spChg>
        <pc:spChg chg="add del mod">
          <ac:chgData name="SANG VĂN" userId="4d9242a3c9fb5b61" providerId="LiveId" clId="{30263384-B1CE-4E40-ADEF-7B1B9899B04F}" dt="2022-12-12T12:58:53.164" v="868" actId="478"/>
          <ac:spMkLst>
            <pc:docMk/>
            <pc:sldMk cId="2278675157" sldId="264"/>
            <ac:spMk id="5" creationId="{5321AA01-BF06-4A0B-8F3D-350882A2420E}"/>
          </ac:spMkLst>
        </pc:spChg>
        <pc:spChg chg="add mod">
          <ac:chgData name="SANG VĂN" userId="4d9242a3c9fb5b61" providerId="LiveId" clId="{30263384-B1CE-4E40-ADEF-7B1B9899B04F}" dt="2022-12-13T13:32:46.410" v="1767" actId="20577"/>
          <ac:spMkLst>
            <pc:docMk/>
            <pc:sldMk cId="2278675157" sldId="264"/>
            <ac:spMk id="5" creationId="{A645BB11-1EC0-EFEB-159D-76C2C9B9E3C3}"/>
          </ac:spMkLst>
        </pc:spChg>
        <pc:spChg chg="add mod">
          <ac:chgData name="SANG VĂN" userId="4d9242a3c9fb5b61" providerId="LiveId" clId="{30263384-B1CE-4E40-ADEF-7B1B9899B04F}" dt="2022-12-12T13:03:05.633" v="918" actId="1076"/>
          <ac:spMkLst>
            <pc:docMk/>
            <pc:sldMk cId="2278675157" sldId="264"/>
            <ac:spMk id="8" creationId="{4723827B-B06D-77DB-6780-BBBA3388BC61}"/>
          </ac:spMkLst>
        </pc:spChg>
        <pc:picChg chg="add mod">
          <ac:chgData name="SANG VĂN" userId="4d9242a3c9fb5b61" providerId="LiveId" clId="{30263384-B1CE-4E40-ADEF-7B1B9899B04F}" dt="2022-12-12T13:01:52.360" v="901" actId="1076"/>
          <ac:picMkLst>
            <pc:docMk/>
            <pc:sldMk cId="2278675157" sldId="264"/>
            <ac:picMk id="1026" creationId="{FA7A8CF1-B917-8D4E-C47E-008EC70A3C0A}"/>
          </ac:picMkLst>
        </pc:picChg>
        <pc:cxnChg chg="add mod">
          <ac:chgData name="SANG VĂN" userId="4d9242a3c9fb5b61" providerId="LiveId" clId="{30263384-B1CE-4E40-ADEF-7B1B9899B04F}" dt="2022-12-12T12:59:55.022" v="877" actId="693"/>
          <ac:cxnSpMkLst>
            <pc:docMk/>
            <pc:sldMk cId="2278675157" sldId="264"/>
            <ac:cxnSpMk id="7" creationId="{92FFD083-AD9F-E550-6CA2-A1A0EA6A4B6C}"/>
          </ac:cxnSpMkLst>
        </pc:cxnChg>
      </pc:sldChg>
      <pc:sldChg chg="addSp modSp add mod ord">
        <pc:chgData name="SANG VĂN" userId="4d9242a3c9fb5b61" providerId="LiveId" clId="{30263384-B1CE-4E40-ADEF-7B1B9899B04F}" dt="2022-12-13T13:32:32.143" v="1761" actId="207"/>
        <pc:sldMkLst>
          <pc:docMk/>
          <pc:sldMk cId="2796196293" sldId="265"/>
        </pc:sldMkLst>
        <pc:spChg chg="add mod">
          <ac:chgData name="SANG VĂN" userId="4d9242a3c9fb5b61" providerId="LiveId" clId="{30263384-B1CE-4E40-ADEF-7B1B9899B04F}" dt="2022-12-11T13:44:18.301" v="594" actId="207"/>
          <ac:spMkLst>
            <pc:docMk/>
            <pc:sldMk cId="2796196293" sldId="265"/>
            <ac:spMk id="2" creationId="{7A37A5EA-C306-E028-F245-9F1268E5B8A6}"/>
          </ac:spMkLst>
        </pc:spChg>
        <pc:spChg chg="add mod">
          <ac:chgData name="SANG VĂN" userId="4d9242a3c9fb5b61" providerId="LiveId" clId="{30263384-B1CE-4E40-ADEF-7B1B9899B04F}" dt="2022-12-12T03:55:30.605" v="793" actId="14100"/>
          <ac:spMkLst>
            <pc:docMk/>
            <pc:sldMk cId="2796196293" sldId="265"/>
            <ac:spMk id="4" creationId="{A55563ED-5E9A-3427-3D25-CD59BF34D7E0}"/>
          </ac:spMkLst>
        </pc:spChg>
        <pc:spChg chg="add mod">
          <ac:chgData name="SANG VĂN" userId="4d9242a3c9fb5b61" providerId="LiveId" clId="{30263384-B1CE-4E40-ADEF-7B1B9899B04F}" dt="2022-12-13T13:32:32.143" v="1761" actId="207"/>
          <ac:spMkLst>
            <pc:docMk/>
            <pc:sldMk cId="2796196293" sldId="265"/>
            <ac:spMk id="5" creationId="{E2C84C67-F8A1-E74B-A82C-50D39ADA5F90}"/>
          </ac:spMkLst>
        </pc:spChg>
        <pc:spChg chg="add mod">
          <ac:chgData name="SANG VĂN" userId="4d9242a3c9fb5b61" providerId="LiveId" clId="{30263384-B1CE-4E40-ADEF-7B1B9899B04F}" dt="2022-12-12T23:39:14.483" v="1256" actId="14100"/>
          <ac:spMkLst>
            <pc:docMk/>
            <pc:sldMk cId="2796196293" sldId="265"/>
            <ac:spMk id="6" creationId="{ECBA5621-4E21-3513-6366-36B1CE9A4ECB}"/>
          </ac:spMkLst>
        </pc:spChg>
        <pc:picChg chg="add mod">
          <ac:chgData name="SANG VĂN" userId="4d9242a3c9fb5b61" providerId="LiveId" clId="{30263384-B1CE-4E40-ADEF-7B1B9899B04F}" dt="2022-12-12T23:39:51.263" v="1259" actId="1076"/>
          <ac:picMkLst>
            <pc:docMk/>
            <pc:sldMk cId="2796196293" sldId="265"/>
            <ac:picMk id="3" creationId="{5243AA09-4792-62EE-C9F1-2891E0A01327}"/>
          </ac:picMkLst>
        </pc:picChg>
        <pc:picChg chg="add mod">
          <ac:chgData name="SANG VĂN" userId="4d9242a3c9fb5b61" providerId="LiveId" clId="{30263384-B1CE-4E40-ADEF-7B1B9899B04F}" dt="2022-12-12T05:41:39.738" v="794" actId="1076"/>
          <ac:picMkLst>
            <pc:docMk/>
            <pc:sldMk cId="2796196293" sldId="265"/>
            <ac:picMk id="1026" creationId="{A6F78777-C8E9-0F60-1CB2-91AE8C2E30D1}"/>
          </ac:picMkLst>
        </pc:picChg>
      </pc:sldChg>
      <pc:sldChg chg="addSp delSp modSp add mod ord setBg">
        <pc:chgData name="SANG VĂN" userId="4d9242a3c9fb5b61" providerId="LiveId" clId="{30263384-B1CE-4E40-ADEF-7B1B9899B04F}" dt="2022-12-12T13:16:24.488" v="1234" actId="1076"/>
        <pc:sldMkLst>
          <pc:docMk/>
          <pc:sldMk cId="3265828880" sldId="266"/>
        </pc:sldMkLst>
        <pc:spChg chg="add mod">
          <ac:chgData name="SANG VĂN" userId="4d9242a3c9fb5b61" providerId="LiveId" clId="{30263384-B1CE-4E40-ADEF-7B1B9899B04F}" dt="2022-12-12T13:11:28.465" v="1083" actId="1076"/>
          <ac:spMkLst>
            <pc:docMk/>
            <pc:sldMk cId="3265828880" sldId="266"/>
            <ac:spMk id="2" creationId="{F26C1AAD-9C84-1258-88D4-72C5B3978766}"/>
          </ac:spMkLst>
        </pc:spChg>
        <pc:spChg chg="add del mod">
          <ac:chgData name="SANG VĂN" userId="4d9242a3c9fb5b61" providerId="LiveId" clId="{30263384-B1CE-4E40-ADEF-7B1B9899B04F}" dt="2022-12-12T13:00:07.396" v="878" actId="478"/>
          <ac:spMkLst>
            <pc:docMk/>
            <pc:sldMk cId="3265828880" sldId="266"/>
            <ac:spMk id="3" creationId="{95237A71-C711-29E0-2E1D-5C95F830CF6C}"/>
          </ac:spMkLst>
        </pc:spChg>
        <pc:spChg chg="add del mod">
          <ac:chgData name="SANG VĂN" userId="4d9242a3c9fb5b61" providerId="LiveId" clId="{30263384-B1CE-4E40-ADEF-7B1B9899B04F}" dt="2022-12-12T13:00:59.689" v="886" actId="478"/>
          <ac:spMkLst>
            <pc:docMk/>
            <pc:sldMk cId="3265828880" sldId="266"/>
            <ac:spMk id="4" creationId="{C4125275-A50C-CE65-986D-F8ED72EE3512}"/>
          </ac:spMkLst>
        </pc:spChg>
        <pc:spChg chg="add del mod">
          <ac:chgData name="SANG VĂN" userId="4d9242a3c9fb5b61" providerId="LiveId" clId="{30263384-B1CE-4E40-ADEF-7B1B9899B04F}" dt="2022-12-12T13:03:12.772" v="919" actId="478"/>
          <ac:spMkLst>
            <pc:docMk/>
            <pc:sldMk cId="3265828880" sldId="266"/>
            <ac:spMk id="5" creationId="{E0C48483-380A-DF85-EBBC-921283E2EB41}"/>
          </ac:spMkLst>
        </pc:spChg>
        <pc:spChg chg="add del mod">
          <ac:chgData name="SANG VĂN" userId="4d9242a3c9fb5b61" providerId="LiveId" clId="{30263384-B1CE-4E40-ADEF-7B1B9899B04F}" dt="2022-12-12T13:12:50.213" v="1155" actId="478"/>
          <ac:spMkLst>
            <pc:docMk/>
            <pc:sldMk cId="3265828880" sldId="266"/>
            <ac:spMk id="6" creationId="{62000935-9C43-4440-99AE-A5CD5EBB3F3F}"/>
          </ac:spMkLst>
        </pc:spChg>
        <pc:spChg chg="add mod">
          <ac:chgData name="SANG VĂN" userId="4d9242a3c9fb5b61" providerId="LiveId" clId="{30263384-B1CE-4E40-ADEF-7B1B9899B04F}" dt="2022-12-12T13:16:24.488" v="1234" actId="1076"/>
          <ac:spMkLst>
            <pc:docMk/>
            <pc:sldMk cId="3265828880" sldId="266"/>
            <ac:spMk id="7" creationId="{6C77425E-E3BF-E9E9-9CC3-6A1EDE0A66DE}"/>
          </ac:spMkLst>
        </pc:spChg>
        <pc:picChg chg="add del mod">
          <ac:chgData name="SANG VĂN" userId="4d9242a3c9fb5b61" providerId="LiveId" clId="{30263384-B1CE-4E40-ADEF-7B1B9899B04F}" dt="2022-12-12T13:12:27.072" v="1152" actId="478"/>
          <ac:picMkLst>
            <pc:docMk/>
            <pc:sldMk cId="3265828880" sldId="266"/>
            <ac:picMk id="2050" creationId="{EFB7A0A9-9C92-53D6-A51F-6E82CD7EB6A6}"/>
          </ac:picMkLst>
        </pc:picChg>
        <pc:picChg chg="add mod">
          <ac:chgData name="SANG VĂN" userId="4d9242a3c9fb5b61" providerId="LiveId" clId="{30263384-B1CE-4E40-ADEF-7B1B9899B04F}" dt="2022-12-12T13:14:01.072" v="1159" actId="167"/>
          <ac:picMkLst>
            <pc:docMk/>
            <pc:sldMk cId="3265828880" sldId="266"/>
            <ac:picMk id="2052" creationId="{BB28F2ED-A58B-8F70-A246-705F41D7403A}"/>
          </ac:picMkLst>
        </pc:picChg>
      </pc:sldChg>
      <pc:sldChg chg="addSp modSp add mod">
        <pc:chgData name="SANG VĂN" userId="4d9242a3c9fb5b61" providerId="LiveId" clId="{30263384-B1CE-4E40-ADEF-7B1B9899B04F}" dt="2022-12-13T13:34:15.065" v="1803" actId="14100"/>
        <pc:sldMkLst>
          <pc:docMk/>
          <pc:sldMk cId="4193111436" sldId="267"/>
        </pc:sldMkLst>
        <pc:spChg chg="add mod">
          <ac:chgData name="SANG VĂN" userId="4d9242a3c9fb5b61" providerId="LiveId" clId="{30263384-B1CE-4E40-ADEF-7B1B9899B04F}" dt="2022-12-12T03:47:10.551" v="730" actId="207"/>
          <ac:spMkLst>
            <pc:docMk/>
            <pc:sldMk cId="4193111436" sldId="267"/>
            <ac:spMk id="2" creationId="{35992732-60DC-B2BE-AD37-4F3F8DACBAF8}"/>
          </ac:spMkLst>
        </pc:spChg>
        <pc:spChg chg="add mod ord">
          <ac:chgData name="SANG VĂN" userId="4d9242a3c9fb5b61" providerId="LiveId" clId="{30263384-B1CE-4E40-ADEF-7B1B9899B04F}" dt="2022-12-12T03:47:02.024" v="728" actId="207"/>
          <ac:spMkLst>
            <pc:docMk/>
            <pc:sldMk cId="4193111436" sldId="267"/>
            <ac:spMk id="3" creationId="{FAC93B9D-8B21-F868-8E4D-7D0F245E3361}"/>
          </ac:spMkLst>
        </pc:spChg>
        <pc:spChg chg="add mod">
          <ac:chgData name="SANG VĂN" userId="4d9242a3c9fb5b61" providerId="LiveId" clId="{30263384-B1CE-4E40-ADEF-7B1B9899B04F}" dt="2022-12-12T03:47:31.827" v="731" actId="207"/>
          <ac:spMkLst>
            <pc:docMk/>
            <pc:sldMk cId="4193111436" sldId="267"/>
            <ac:spMk id="4" creationId="{B61487D9-F11D-B240-99A3-8C6C18E570BF}"/>
          </ac:spMkLst>
        </pc:spChg>
        <pc:spChg chg="add mod">
          <ac:chgData name="SANG VĂN" userId="4d9242a3c9fb5b61" providerId="LiveId" clId="{30263384-B1CE-4E40-ADEF-7B1B9899B04F}" dt="2022-12-12T03:54:34.372" v="791" actId="1076"/>
          <ac:spMkLst>
            <pc:docMk/>
            <pc:sldMk cId="4193111436" sldId="267"/>
            <ac:spMk id="5" creationId="{9215BA93-8346-B03A-5D1C-B5B0FB011557}"/>
          </ac:spMkLst>
        </pc:spChg>
        <pc:spChg chg="add mod">
          <ac:chgData name="SANG VĂN" userId="4d9242a3c9fb5b61" providerId="LiveId" clId="{30263384-B1CE-4E40-ADEF-7B1B9899B04F}" dt="2022-12-13T13:34:15.065" v="1803" actId="14100"/>
          <ac:spMkLst>
            <pc:docMk/>
            <pc:sldMk cId="4193111436" sldId="267"/>
            <ac:spMk id="6" creationId="{98DD93FE-08A3-C36B-6353-CC1C78491D29}"/>
          </ac:spMkLst>
        </pc:spChg>
      </pc:sldChg>
      <pc:sldChg chg="addSp modSp add del mod">
        <pc:chgData name="SANG VĂN" userId="4d9242a3c9fb5b61" providerId="LiveId" clId="{30263384-B1CE-4E40-ADEF-7B1B9899B04F}" dt="2022-12-13T13:00:34.087" v="1619" actId="47"/>
        <pc:sldMkLst>
          <pc:docMk/>
          <pc:sldMk cId="310883179" sldId="268"/>
        </pc:sldMkLst>
        <pc:spChg chg="add mod">
          <ac:chgData name="SANG VĂN" userId="4d9242a3c9fb5b61" providerId="LiveId" clId="{30263384-B1CE-4E40-ADEF-7B1B9899B04F}" dt="2022-12-11T13:50:24.533" v="693" actId="403"/>
          <ac:spMkLst>
            <pc:docMk/>
            <pc:sldMk cId="310883179" sldId="268"/>
            <ac:spMk id="3" creationId="{4CEAE6C5-1B01-B77E-C353-160218379A9F}"/>
          </ac:spMkLst>
        </pc:spChg>
        <pc:spChg chg="add mod">
          <ac:chgData name="SANG VĂN" userId="4d9242a3c9fb5b61" providerId="LiveId" clId="{30263384-B1CE-4E40-ADEF-7B1B9899B04F}" dt="2022-12-11T13:50:32.236" v="698" actId="404"/>
          <ac:spMkLst>
            <pc:docMk/>
            <pc:sldMk cId="310883179" sldId="268"/>
            <ac:spMk id="5" creationId="{BE04289E-1BA2-43F3-95E5-E2F6D68E6D2A}"/>
          </ac:spMkLst>
        </pc:spChg>
      </pc:sldChg>
      <pc:sldChg chg="addSp modSp add mod">
        <pc:chgData name="SANG VĂN" userId="4d9242a3c9fb5b61" providerId="LiveId" clId="{30263384-B1CE-4E40-ADEF-7B1B9899B04F}" dt="2022-12-13T13:34:24.524" v="1808" actId="14100"/>
        <pc:sldMkLst>
          <pc:docMk/>
          <pc:sldMk cId="3467387643" sldId="269"/>
        </pc:sldMkLst>
        <pc:spChg chg="add mod">
          <ac:chgData name="SANG VĂN" userId="4d9242a3c9fb5b61" providerId="LiveId" clId="{30263384-B1CE-4E40-ADEF-7B1B9899B04F}" dt="2022-12-13T13:34:24.524" v="1808" actId="14100"/>
          <ac:spMkLst>
            <pc:docMk/>
            <pc:sldMk cId="3467387643" sldId="269"/>
            <ac:spMk id="2" creationId="{84F86A42-1063-D798-CBDB-C8DCEA216445}"/>
          </ac:spMkLst>
        </pc:spChg>
        <pc:spChg chg="add mod">
          <ac:chgData name="SANG VĂN" userId="4d9242a3c9fb5b61" providerId="LiveId" clId="{30263384-B1CE-4E40-ADEF-7B1B9899B04F}" dt="2022-12-13T13:14:35.447" v="1677" actId="1076"/>
          <ac:spMkLst>
            <pc:docMk/>
            <pc:sldMk cId="3467387643" sldId="269"/>
            <ac:spMk id="3" creationId="{8E9AC5C3-5A3D-748C-B595-AF50F35455FC}"/>
          </ac:spMkLst>
        </pc:spChg>
        <pc:spChg chg="add mod">
          <ac:chgData name="SANG VĂN" userId="4d9242a3c9fb5b61" providerId="LiveId" clId="{30263384-B1CE-4E40-ADEF-7B1B9899B04F}" dt="2022-12-13T13:14:11.667" v="1674" actId="14100"/>
          <ac:spMkLst>
            <pc:docMk/>
            <pc:sldMk cId="3467387643" sldId="269"/>
            <ac:spMk id="5" creationId="{5C23AAEC-EA9C-4983-49D9-120A37FD182E}"/>
          </ac:spMkLst>
        </pc:spChg>
        <pc:picChg chg="add mod">
          <ac:chgData name="SANG VĂN" userId="4d9242a3c9fb5b61" providerId="LiveId" clId="{30263384-B1CE-4E40-ADEF-7B1B9899B04F}" dt="2022-12-13T13:11:59.249" v="1654" actId="1076"/>
          <ac:picMkLst>
            <pc:docMk/>
            <pc:sldMk cId="3467387643" sldId="269"/>
            <ac:picMk id="2050" creationId="{74615382-C15D-3BEE-672C-13E831830098}"/>
          </ac:picMkLst>
        </pc:picChg>
        <pc:picChg chg="add mod">
          <ac:chgData name="SANG VĂN" userId="4d9242a3c9fb5b61" providerId="LiveId" clId="{30263384-B1CE-4E40-ADEF-7B1B9899B04F}" dt="2022-12-13T13:13:15.619" v="1657" actId="1076"/>
          <ac:picMkLst>
            <pc:docMk/>
            <pc:sldMk cId="3467387643" sldId="269"/>
            <ac:picMk id="2052" creationId="{167CF1F5-7327-C3D6-4643-29DD7B669590}"/>
          </ac:picMkLst>
        </pc:picChg>
      </pc:sldChg>
      <pc:sldChg chg="addSp modSp add mod ord">
        <pc:chgData name="SANG VĂN" userId="4d9242a3c9fb5b61" providerId="LiveId" clId="{30263384-B1CE-4E40-ADEF-7B1B9899B04F}" dt="2022-12-13T13:34:05.931" v="1800" actId="207"/>
        <pc:sldMkLst>
          <pc:docMk/>
          <pc:sldMk cId="1903416496" sldId="270"/>
        </pc:sldMkLst>
        <pc:spChg chg="add mod">
          <ac:chgData name="SANG VĂN" userId="4d9242a3c9fb5b61" providerId="LiveId" clId="{30263384-B1CE-4E40-ADEF-7B1B9899B04F}" dt="2022-12-13T05:27:26.587" v="1457" actId="1076"/>
          <ac:spMkLst>
            <pc:docMk/>
            <pc:sldMk cId="1903416496" sldId="270"/>
            <ac:spMk id="2" creationId="{38B4B896-3304-97E0-9D6F-FA5D20168DAB}"/>
          </ac:spMkLst>
        </pc:spChg>
        <pc:spChg chg="add mod">
          <ac:chgData name="SANG VĂN" userId="4d9242a3c9fb5b61" providerId="LiveId" clId="{30263384-B1CE-4E40-ADEF-7B1B9899B04F}" dt="2022-12-13T13:34:05.931" v="1800" actId="207"/>
          <ac:spMkLst>
            <pc:docMk/>
            <pc:sldMk cId="1903416496" sldId="270"/>
            <ac:spMk id="3" creationId="{0C92BCED-C93F-36B8-CF0E-BF623A8EEF79}"/>
          </ac:spMkLst>
        </pc:spChg>
        <pc:spChg chg="add mod ord">
          <ac:chgData name="SANG VĂN" userId="4d9242a3c9fb5b61" providerId="LiveId" clId="{30263384-B1CE-4E40-ADEF-7B1B9899B04F}" dt="2022-12-13T05:30:13.803" v="1490" actId="20577"/>
          <ac:spMkLst>
            <pc:docMk/>
            <pc:sldMk cId="1903416496" sldId="270"/>
            <ac:spMk id="5" creationId="{58EEF945-F24B-A7BD-B1C3-C240DEFD23E8}"/>
          </ac:spMkLst>
        </pc:spChg>
        <pc:spChg chg="add mod">
          <ac:chgData name="SANG VĂN" userId="4d9242a3c9fb5b61" providerId="LiveId" clId="{30263384-B1CE-4E40-ADEF-7B1B9899B04F}" dt="2022-12-13T05:30:07.267" v="1486" actId="20577"/>
          <ac:spMkLst>
            <pc:docMk/>
            <pc:sldMk cId="1903416496" sldId="270"/>
            <ac:spMk id="12" creationId="{F2DCDFEA-6C16-CC15-BFC9-0E6D14D90DA0}"/>
          </ac:spMkLst>
        </pc:spChg>
        <pc:picChg chg="add mod ord">
          <ac:chgData name="SANG VĂN" userId="4d9242a3c9fb5b61" providerId="LiveId" clId="{30263384-B1CE-4E40-ADEF-7B1B9899B04F}" dt="2022-12-13T05:27:01.853" v="1453" actId="1076"/>
          <ac:picMkLst>
            <pc:docMk/>
            <pc:sldMk cId="1903416496" sldId="270"/>
            <ac:picMk id="4" creationId="{D169B03E-8024-57A4-2601-4191CE3D0AB7}"/>
          </ac:picMkLst>
        </pc:picChg>
        <pc:picChg chg="add mod">
          <ac:chgData name="SANG VĂN" userId="4d9242a3c9fb5b61" providerId="LiveId" clId="{30263384-B1CE-4E40-ADEF-7B1B9899B04F}" dt="2022-12-13T05:27:10.377" v="1455" actId="1076"/>
          <ac:picMkLst>
            <pc:docMk/>
            <pc:sldMk cId="1903416496" sldId="270"/>
            <ac:picMk id="6" creationId="{1C2C662A-3E5C-5664-67CD-4F016C5004B4}"/>
          </ac:picMkLst>
        </pc:picChg>
        <pc:picChg chg="add mod">
          <ac:chgData name="SANG VĂN" userId="4d9242a3c9fb5b61" providerId="LiveId" clId="{30263384-B1CE-4E40-ADEF-7B1B9899B04F}" dt="2022-12-13T05:27:15.441" v="1456" actId="1076"/>
          <ac:picMkLst>
            <pc:docMk/>
            <pc:sldMk cId="1903416496" sldId="270"/>
            <ac:picMk id="8" creationId="{A5580DB9-4CDF-813E-546E-D22EFD03F8A0}"/>
          </ac:picMkLst>
        </pc:picChg>
        <pc:picChg chg="add mod ord">
          <ac:chgData name="SANG VĂN" userId="4d9242a3c9fb5b61" providerId="LiveId" clId="{30263384-B1CE-4E40-ADEF-7B1B9899B04F}" dt="2022-12-13T05:26:44.590" v="1449" actId="167"/>
          <ac:picMkLst>
            <pc:docMk/>
            <pc:sldMk cId="1903416496" sldId="270"/>
            <ac:picMk id="10" creationId="{5E1F6CB1-C479-DA6C-E79E-4BA8BF3F6786}"/>
          </ac:picMkLst>
        </pc:picChg>
        <pc:picChg chg="add mod">
          <ac:chgData name="SANG VĂN" userId="4d9242a3c9fb5b61" providerId="LiveId" clId="{30263384-B1CE-4E40-ADEF-7B1B9899B04F}" dt="2022-12-13T05:29:38.842" v="1472" actId="1076"/>
          <ac:picMkLst>
            <pc:docMk/>
            <pc:sldMk cId="1903416496" sldId="270"/>
            <ac:picMk id="3074" creationId="{7FC2D765-8E57-856E-8103-D3BAADBF5185}"/>
          </ac:picMkLst>
        </pc:picChg>
      </pc:sldChg>
      <pc:sldChg chg="addSp modSp add mod ord">
        <pc:chgData name="SANG VĂN" userId="4d9242a3c9fb5b61" providerId="LiveId" clId="{30263384-B1CE-4E40-ADEF-7B1B9899B04F}" dt="2022-12-13T13:32:39.152" v="1764" actId="20577"/>
        <pc:sldMkLst>
          <pc:docMk/>
          <pc:sldMk cId="3875150477" sldId="271"/>
        </pc:sldMkLst>
        <pc:spChg chg="add mod">
          <ac:chgData name="SANG VĂN" userId="4d9242a3c9fb5b61" providerId="LiveId" clId="{30263384-B1CE-4E40-ADEF-7B1B9899B04F}" dt="2022-12-12T05:48:21.268" v="849" actId="1076"/>
          <ac:spMkLst>
            <pc:docMk/>
            <pc:sldMk cId="3875150477" sldId="271"/>
            <ac:spMk id="2" creationId="{033F8A2D-8F0D-51E9-94D6-ACF43BBCD630}"/>
          </ac:spMkLst>
        </pc:spChg>
        <pc:spChg chg="add mod">
          <ac:chgData name="SANG VĂN" userId="4d9242a3c9fb5b61" providerId="LiveId" clId="{30263384-B1CE-4E40-ADEF-7B1B9899B04F}" dt="2022-12-13T13:32:39.152" v="1764" actId="20577"/>
          <ac:spMkLst>
            <pc:docMk/>
            <pc:sldMk cId="3875150477" sldId="271"/>
            <ac:spMk id="3" creationId="{784C8707-DB07-24A8-CB3D-355436880F58}"/>
          </ac:spMkLst>
        </pc:spChg>
        <pc:picChg chg="add mod">
          <ac:chgData name="SANG VĂN" userId="4d9242a3c9fb5b61" providerId="LiveId" clId="{30263384-B1CE-4E40-ADEF-7B1B9899B04F}" dt="2022-12-12T05:47:10.335" v="799" actId="14100"/>
          <ac:picMkLst>
            <pc:docMk/>
            <pc:sldMk cId="3875150477" sldId="271"/>
            <ac:picMk id="1026" creationId="{F4B56D86-2F63-3B62-53AC-3FEFDCC11EF2}"/>
          </ac:picMkLst>
        </pc:picChg>
      </pc:sldChg>
      <pc:sldChg chg="addSp delSp modSp new mod ord setBg">
        <pc:chgData name="SANG VĂN" userId="4d9242a3c9fb5b61" providerId="LiveId" clId="{30263384-B1CE-4E40-ADEF-7B1B9899B04F}" dt="2022-12-13T13:32:55.534" v="1770" actId="20577"/>
        <pc:sldMkLst>
          <pc:docMk/>
          <pc:sldMk cId="392949157" sldId="272"/>
        </pc:sldMkLst>
        <pc:spChg chg="add mod">
          <ac:chgData name="SANG VĂN" userId="4d9242a3c9fb5b61" providerId="LiveId" clId="{30263384-B1CE-4E40-ADEF-7B1B9899B04F}" dt="2022-12-13T13:32:55.534" v="1770" actId="20577"/>
          <ac:spMkLst>
            <pc:docMk/>
            <pc:sldMk cId="392949157" sldId="272"/>
            <ac:spMk id="2" creationId="{468E83BD-085E-8BB8-0EB1-0B8DCB377CDA}"/>
          </ac:spMkLst>
        </pc:spChg>
        <pc:spChg chg="del">
          <ac:chgData name="SANG VĂN" userId="4d9242a3c9fb5b61" providerId="LiveId" clId="{30263384-B1CE-4E40-ADEF-7B1B9899B04F}" dt="2022-12-12T23:42:33.998" v="1261" actId="478"/>
          <ac:spMkLst>
            <pc:docMk/>
            <pc:sldMk cId="392949157" sldId="272"/>
            <ac:spMk id="2" creationId="{B50C689B-7126-FE33-138A-DC71083CEA95}"/>
          </ac:spMkLst>
        </pc:spChg>
        <pc:spChg chg="add mod">
          <ac:chgData name="SANG VĂN" userId="4d9242a3c9fb5b61" providerId="LiveId" clId="{30263384-B1CE-4E40-ADEF-7B1B9899B04F}" dt="2022-12-13T13:17:03.738" v="1689" actId="20577"/>
          <ac:spMkLst>
            <pc:docMk/>
            <pc:sldMk cId="392949157" sldId="272"/>
            <ac:spMk id="3" creationId="{4B80A08E-81D7-7699-9D7E-73FDD2586443}"/>
          </ac:spMkLst>
        </pc:spChg>
        <pc:spChg chg="del">
          <ac:chgData name="SANG VĂN" userId="4d9242a3c9fb5b61" providerId="LiveId" clId="{30263384-B1CE-4E40-ADEF-7B1B9899B04F}" dt="2022-12-12T23:42:38.853" v="1262" actId="478"/>
          <ac:spMkLst>
            <pc:docMk/>
            <pc:sldMk cId="392949157" sldId="272"/>
            <ac:spMk id="3" creationId="{97B6E334-BDCE-D18B-D343-A6182CEA03B4}"/>
          </ac:spMkLst>
        </pc:spChg>
        <pc:spChg chg="add mod">
          <ac:chgData name="SANG VĂN" userId="4d9242a3c9fb5b61" providerId="LiveId" clId="{30263384-B1CE-4E40-ADEF-7B1B9899B04F}" dt="2022-12-13T05:32:05.172" v="1521" actId="1076"/>
          <ac:spMkLst>
            <pc:docMk/>
            <pc:sldMk cId="392949157" sldId="272"/>
            <ac:spMk id="5" creationId="{4BFBC912-B07A-18FD-99D7-7F4C057CAC77}"/>
          </ac:spMkLst>
        </pc:spChg>
        <pc:spChg chg="add mod">
          <ac:chgData name="SANG VĂN" userId="4d9242a3c9fb5b61" providerId="LiveId" clId="{30263384-B1CE-4E40-ADEF-7B1B9899B04F}" dt="2022-12-13T05:31:50.643" v="1515" actId="1076"/>
          <ac:spMkLst>
            <pc:docMk/>
            <pc:sldMk cId="392949157" sldId="272"/>
            <ac:spMk id="8" creationId="{07ABC83F-2098-29EB-75CB-2F3D74936E86}"/>
          </ac:spMkLst>
        </pc:spChg>
        <pc:picChg chg="add mod">
          <ac:chgData name="SANG VĂN" userId="4d9242a3c9fb5b61" providerId="LiveId" clId="{30263384-B1CE-4E40-ADEF-7B1B9899B04F}" dt="2022-12-13T05:31:58.849" v="1519" actId="14100"/>
          <ac:picMkLst>
            <pc:docMk/>
            <pc:sldMk cId="392949157" sldId="272"/>
            <ac:picMk id="6" creationId="{40B42258-6E58-5494-82D0-1E2DE857A469}"/>
          </ac:picMkLst>
        </pc:picChg>
      </pc:sldChg>
      <pc:sldChg chg="addSp delSp modSp new mod setBg">
        <pc:chgData name="SANG VĂN" userId="4d9242a3c9fb5b61" providerId="LiveId" clId="{30263384-B1CE-4E40-ADEF-7B1B9899B04F}" dt="2022-12-13T13:33:14.068" v="1778" actId="1076"/>
        <pc:sldMkLst>
          <pc:docMk/>
          <pc:sldMk cId="3160709236" sldId="273"/>
        </pc:sldMkLst>
        <pc:spChg chg="add mod">
          <ac:chgData name="SANG VĂN" userId="4d9242a3c9fb5b61" providerId="LiveId" clId="{30263384-B1CE-4E40-ADEF-7B1B9899B04F}" dt="2022-12-13T13:33:14.068" v="1778" actId="1076"/>
          <ac:spMkLst>
            <pc:docMk/>
            <pc:sldMk cId="3160709236" sldId="273"/>
            <ac:spMk id="2" creationId="{819E4AFB-1E37-F6B6-53CC-097EBA5F34C0}"/>
          </ac:spMkLst>
        </pc:spChg>
        <pc:spChg chg="del">
          <ac:chgData name="SANG VĂN" userId="4d9242a3c9fb5b61" providerId="LiveId" clId="{30263384-B1CE-4E40-ADEF-7B1B9899B04F}" dt="2022-12-13T05:20:29.195" v="1380" actId="478"/>
          <ac:spMkLst>
            <pc:docMk/>
            <pc:sldMk cId="3160709236" sldId="273"/>
            <ac:spMk id="2" creationId="{966FB12F-5A24-CE16-27A4-95925801E321}"/>
          </ac:spMkLst>
        </pc:spChg>
        <pc:spChg chg="del">
          <ac:chgData name="SANG VĂN" userId="4d9242a3c9fb5b61" providerId="LiveId" clId="{30263384-B1CE-4E40-ADEF-7B1B9899B04F}" dt="2022-12-13T05:20:32.231" v="1381" actId="478"/>
          <ac:spMkLst>
            <pc:docMk/>
            <pc:sldMk cId="3160709236" sldId="273"/>
            <ac:spMk id="3" creationId="{D2375CB4-0B4D-4096-087A-62BF9908BF75}"/>
          </ac:spMkLst>
        </pc:spChg>
        <pc:spChg chg="add mod">
          <ac:chgData name="SANG VĂN" userId="4d9242a3c9fb5b61" providerId="LiveId" clId="{30263384-B1CE-4E40-ADEF-7B1B9899B04F}" dt="2022-12-13T13:17:35.419" v="1692" actId="207"/>
          <ac:spMkLst>
            <pc:docMk/>
            <pc:sldMk cId="3160709236" sldId="273"/>
            <ac:spMk id="5" creationId="{476E8BC7-A861-1CB8-AC6D-29DA682FB90C}"/>
          </ac:spMkLst>
        </pc:spChg>
        <pc:spChg chg="add mod">
          <ac:chgData name="SANG VĂN" userId="4d9242a3c9fb5b61" providerId="LiveId" clId="{30263384-B1CE-4E40-ADEF-7B1B9899B04F}" dt="2022-12-13T05:32:56.217" v="1543" actId="1076"/>
          <ac:spMkLst>
            <pc:docMk/>
            <pc:sldMk cId="3160709236" sldId="273"/>
            <ac:spMk id="8" creationId="{AFF78BBB-E828-458F-6251-354FADD9A140}"/>
          </ac:spMkLst>
        </pc:spChg>
        <pc:spChg chg="add mod">
          <ac:chgData name="SANG VĂN" userId="4d9242a3c9fb5b61" providerId="LiveId" clId="{30263384-B1CE-4E40-ADEF-7B1B9899B04F}" dt="2022-12-13T05:32:39.484" v="1541" actId="1076"/>
          <ac:spMkLst>
            <pc:docMk/>
            <pc:sldMk cId="3160709236" sldId="273"/>
            <ac:spMk id="10" creationId="{201D4055-B898-3962-6879-22154BFE89E3}"/>
          </ac:spMkLst>
        </pc:spChg>
        <pc:picChg chg="add mod">
          <ac:chgData name="SANG VĂN" userId="4d9242a3c9fb5b61" providerId="LiveId" clId="{30263384-B1CE-4E40-ADEF-7B1B9899B04F}" dt="2022-12-13T05:20:58.661" v="1387" actId="1076"/>
          <ac:picMkLst>
            <pc:docMk/>
            <pc:sldMk cId="3160709236" sldId="273"/>
            <ac:picMk id="6" creationId="{635624AA-BEA4-6550-76AE-74BAAA4758E1}"/>
          </ac:picMkLst>
        </pc:picChg>
        <pc:cxnChg chg="add mod">
          <ac:chgData name="SANG VĂN" userId="4d9242a3c9fb5b61" providerId="LiveId" clId="{30263384-B1CE-4E40-ADEF-7B1B9899B04F}" dt="2022-12-13T05:33:23.711" v="1550" actId="1582"/>
          <ac:cxnSpMkLst>
            <pc:docMk/>
            <pc:sldMk cId="3160709236" sldId="273"/>
            <ac:cxnSpMk id="12" creationId="{5F745EAD-D81F-B579-0244-7220E065BB19}"/>
          </ac:cxnSpMkLst>
        </pc:cxnChg>
      </pc:sldChg>
      <pc:sldChg chg="addSp delSp modSp new mod">
        <pc:chgData name="SANG VĂN" userId="4d9242a3c9fb5b61" providerId="LiveId" clId="{30263384-B1CE-4E40-ADEF-7B1B9899B04F}" dt="2022-12-13T13:33:22.135" v="1781" actId="20577"/>
        <pc:sldMkLst>
          <pc:docMk/>
          <pc:sldMk cId="4059909283" sldId="274"/>
        </pc:sldMkLst>
        <pc:spChg chg="del">
          <ac:chgData name="SANG VĂN" userId="4d9242a3c9fb5b61" providerId="LiveId" clId="{30263384-B1CE-4E40-ADEF-7B1B9899B04F}" dt="2022-12-13T05:21:43.630" v="1399" actId="478"/>
          <ac:spMkLst>
            <pc:docMk/>
            <pc:sldMk cId="4059909283" sldId="274"/>
            <ac:spMk id="2" creationId="{994DFB8B-A613-8605-880D-D215E1352CAD}"/>
          </ac:spMkLst>
        </pc:spChg>
        <pc:spChg chg="add mod">
          <ac:chgData name="SANG VĂN" userId="4d9242a3c9fb5b61" providerId="LiveId" clId="{30263384-B1CE-4E40-ADEF-7B1B9899B04F}" dt="2022-12-13T13:33:22.135" v="1781" actId="20577"/>
          <ac:spMkLst>
            <pc:docMk/>
            <pc:sldMk cId="4059909283" sldId="274"/>
            <ac:spMk id="2" creationId="{C16C5E56-956B-3663-B983-3E7563C761B0}"/>
          </ac:spMkLst>
        </pc:spChg>
        <pc:spChg chg="del">
          <ac:chgData name="SANG VĂN" userId="4d9242a3c9fb5b61" providerId="LiveId" clId="{30263384-B1CE-4E40-ADEF-7B1B9899B04F}" dt="2022-12-13T05:21:46.721" v="1400" actId="478"/>
          <ac:spMkLst>
            <pc:docMk/>
            <pc:sldMk cId="4059909283" sldId="274"/>
            <ac:spMk id="3" creationId="{39E1A68C-F05F-9192-75B7-B65F38CFCE79}"/>
          </ac:spMkLst>
        </pc:spChg>
        <pc:spChg chg="add mod">
          <ac:chgData name="SANG VĂN" userId="4d9242a3c9fb5b61" providerId="LiveId" clId="{30263384-B1CE-4E40-ADEF-7B1B9899B04F}" dt="2022-12-13T05:33:55.141" v="1560" actId="1076"/>
          <ac:spMkLst>
            <pc:docMk/>
            <pc:sldMk cId="4059909283" sldId="274"/>
            <ac:spMk id="6" creationId="{C0682E5C-3E8F-5BEC-F04F-B55FC315E621}"/>
          </ac:spMkLst>
        </pc:spChg>
        <pc:picChg chg="add mod">
          <ac:chgData name="SANG VĂN" userId="4d9242a3c9fb5b61" providerId="LiveId" clId="{30263384-B1CE-4E40-ADEF-7B1B9899B04F}" dt="2022-12-13T05:22:06.899" v="1405" actId="14100"/>
          <ac:picMkLst>
            <pc:docMk/>
            <pc:sldMk cId="4059909283" sldId="274"/>
            <ac:picMk id="4" creationId="{9D62D0EF-55DC-FDD0-8900-C7EBF8E66B95}"/>
          </ac:picMkLst>
        </pc:picChg>
      </pc:sldChg>
      <pc:sldChg chg="addSp delSp modSp new mod">
        <pc:chgData name="SANG VĂN" userId="4d9242a3c9fb5b61" providerId="LiveId" clId="{30263384-B1CE-4E40-ADEF-7B1B9899B04F}" dt="2022-12-13T13:33:38.487" v="1787" actId="207"/>
        <pc:sldMkLst>
          <pc:docMk/>
          <pc:sldMk cId="3635823434" sldId="275"/>
        </pc:sldMkLst>
        <pc:spChg chg="add mod">
          <ac:chgData name="SANG VĂN" userId="4d9242a3c9fb5b61" providerId="LiveId" clId="{30263384-B1CE-4E40-ADEF-7B1B9899B04F}" dt="2022-12-13T13:33:38.487" v="1787" actId="207"/>
          <ac:spMkLst>
            <pc:docMk/>
            <pc:sldMk cId="3635823434" sldId="275"/>
            <ac:spMk id="2" creationId="{59102596-A53C-E1F0-2A4E-1BBC848D1D47}"/>
          </ac:spMkLst>
        </pc:spChg>
        <pc:spChg chg="del">
          <ac:chgData name="SANG VĂN" userId="4d9242a3c9fb5b61" providerId="LiveId" clId="{30263384-B1CE-4E40-ADEF-7B1B9899B04F}" dt="2022-12-13T05:22:28.336" v="1409" actId="478"/>
          <ac:spMkLst>
            <pc:docMk/>
            <pc:sldMk cId="3635823434" sldId="275"/>
            <ac:spMk id="2" creationId="{CD8ABF3A-51DB-7D47-DF1D-BBF5E41694A1}"/>
          </ac:spMkLst>
        </pc:spChg>
        <pc:spChg chg="del">
          <ac:chgData name="SANG VĂN" userId="4d9242a3c9fb5b61" providerId="LiveId" clId="{30263384-B1CE-4E40-ADEF-7B1B9899B04F}" dt="2022-12-13T05:22:31.072" v="1410" actId="478"/>
          <ac:spMkLst>
            <pc:docMk/>
            <pc:sldMk cId="3635823434" sldId="275"/>
            <ac:spMk id="3" creationId="{975C09FA-C22C-93FB-13E0-995BE548E2FF}"/>
          </ac:spMkLst>
        </pc:spChg>
        <pc:spChg chg="add mod">
          <ac:chgData name="SANG VĂN" userId="4d9242a3c9fb5b61" providerId="LiveId" clId="{30263384-B1CE-4E40-ADEF-7B1B9899B04F}" dt="2022-12-13T13:08:45.397" v="1637" actId="1076"/>
          <ac:spMkLst>
            <pc:docMk/>
            <pc:sldMk cId="3635823434" sldId="275"/>
            <ac:spMk id="5" creationId="{47A172B1-9EB9-6892-97A0-5CE493B393D5}"/>
          </ac:spMkLst>
        </pc:spChg>
        <pc:spChg chg="add mod">
          <ac:chgData name="SANG VĂN" userId="4d9242a3c9fb5b61" providerId="LiveId" clId="{30263384-B1CE-4E40-ADEF-7B1B9899B04F}" dt="2022-12-13T13:08:51.659" v="1638" actId="1076"/>
          <ac:spMkLst>
            <pc:docMk/>
            <pc:sldMk cId="3635823434" sldId="275"/>
            <ac:spMk id="7" creationId="{1E4B51FD-1238-7050-DE74-A3DA295ED83D}"/>
          </ac:spMkLst>
        </pc:spChg>
        <pc:spChg chg="add mod">
          <ac:chgData name="SANG VĂN" userId="4d9242a3c9fb5b61" providerId="LiveId" clId="{30263384-B1CE-4E40-ADEF-7B1B9899B04F}" dt="2022-12-13T13:09:10.811" v="1643" actId="1076"/>
          <ac:spMkLst>
            <pc:docMk/>
            <pc:sldMk cId="3635823434" sldId="275"/>
            <ac:spMk id="9" creationId="{29F242E0-3F40-5D6C-3EEB-BEC642037341}"/>
          </ac:spMkLst>
        </pc:spChg>
        <pc:picChg chg="add del mod">
          <ac:chgData name="SANG VĂN" userId="4d9242a3c9fb5b61" providerId="LiveId" clId="{30263384-B1CE-4E40-ADEF-7B1B9899B04F}" dt="2022-12-13T13:03:53.392" v="1626"/>
          <ac:picMkLst>
            <pc:docMk/>
            <pc:sldMk cId="3635823434" sldId="275"/>
            <ac:picMk id="1026" creationId="{C181B2BB-6CD4-F24E-2058-F001A361E47C}"/>
          </ac:picMkLst>
        </pc:picChg>
        <pc:picChg chg="add mod">
          <ac:chgData name="SANG VĂN" userId="4d9242a3c9fb5b61" providerId="LiveId" clId="{30263384-B1CE-4E40-ADEF-7B1B9899B04F}" dt="2022-12-13T13:09:04.790" v="1642" actId="1076"/>
          <ac:picMkLst>
            <pc:docMk/>
            <pc:sldMk cId="3635823434" sldId="275"/>
            <ac:picMk id="1028" creationId="{F5E7EEC5-D689-BE1F-7BFC-E7CFD491B6A4}"/>
          </ac:picMkLst>
        </pc:picChg>
      </pc:sldChg>
      <pc:sldChg chg="addSp delSp modSp new del mod">
        <pc:chgData name="SANG VĂN" userId="4d9242a3c9fb5b61" providerId="LiveId" clId="{30263384-B1CE-4E40-ADEF-7B1B9899B04F}" dt="2022-12-13T13:10:40.424" v="1650" actId="47"/>
        <pc:sldMkLst>
          <pc:docMk/>
          <pc:sldMk cId="358919804" sldId="276"/>
        </pc:sldMkLst>
        <pc:spChg chg="del">
          <ac:chgData name="SANG VĂN" userId="4d9242a3c9fb5b61" providerId="LiveId" clId="{30263384-B1CE-4E40-ADEF-7B1B9899B04F}" dt="2022-12-13T05:23:19.221" v="1420" actId="478"/>
          <ac:spMkLst>
            <pc:docMk/>
            <pc:sldMk cId="358919804" sldId="276"/>
            <ac:spMk id="2" creationId="{BFB2D80B-3F44-3FC9-AF0D-C79F61184C93}"/>
          </ac:spMkLst>
        </pc:spChg>
        <pc:spChg chg="del">
          <ac:chgData name="SANG VĂN" userId="4d9242a3c9fb5b61" providerId="LiveId" clId="{30263384-B1CE-4E40-ADEF-7B1B9899B04F}" dt="2022-12-13T05:23:22.595" v="1421" actId="478"/>
          <ac:spMkLst>
            <pc:docMk/>
            <pc:sldMk cId="358919804" sldId="276"/>
            <ac:spMk id="3" creationId="{D1C57663-7B92-DAA1-C6C6-FED3CC2DDE20}"/>
          </ac:spMkLst>
        </pc:spChg>
        <pc:spChg chg="add del mod">
          <ac:chgData name="SANG VĂN" userId="4d9242a3c9fb5b61" providerId="LiveId" clId="{30263384-B1CE-4E40-ADEF-7B1B9899B04F}" dt="2022-12-13T05:39:07.579" v="1616" actId="478"/>
          <ac:spMkLst>
            <pc:docMk/>
            <pc:sldMk cId="358919804" sldId="276"/>
            <ac:spMk id="5" creationId="{3F77C5F9-C890-DAB3-B277-332362C24D13}"/>
          </ac:spMkLst>
        </pc:spChg>
        <pc:spChg chg="add mod">
          <ac:chgData name="SANG VĂN" userId="4d9242a3c9fb5b61" providerId="LiveId" clId="{30263384-B1CE-4E40-ADEF-7B1B9899B04F}" dt="2022-12-13T05:34:59.572" v="1601" actId="14100"/>
          <ac:spMkLst>
            <pc:docMk/>
            <pc:sldMk cId="358919804" sldId="276"/>
            <ac:spMk id="7" creationId="{166031D1-DB75-EA3E-0310-50C6CDA90E2C}"/>
          </ac:spMkLst>
        </pc:spChg>
        <pc:spChg chg="add mod">
          <ac:chgData name="SANG VĂN" userId="4d9242a3c9fb5b61" providerId="LiveId" clId="{30263384-B1CE-4E40-ADEF-7B1B9899B04F}" dt="2022-12-13T05:39:12.157" v="1618" actId="1076"/>
          <ac:spMkLst>
            <pc:docMk/>
            <pc:sldMk cId="358919804" sldId="276"/>
            <ac:spMk id="9" creationId="{CFF67BFD-6C8F-A958-7BF2-C957204E3FDB}"/>
          </ac:spMkLst>
        </pc:spChg>
        <pc:spChg chg="add mod">
          <ac:chgData name="SANG VĂN" userId="4d9242a3c9fb5b61" providerId="LiveId" clId="{30263384-B1CE-4E40-ADEF-7B1B9899B04F}" dt="2022-12-13T05:39:08.564" v="1617"/>
          <ac:spMkLst>
            <pc:docMk/>
            <pc:sldMk cId="358919804" sldId="276"/>
            <ac:spMk id="10" creationId="{3D60068D-B540-47E1-6131-D22C3C4F5FE4}"/>
          </ac:spMkLst>
        </pc:spChg>
      </pc:sldChg>
      <pc:sldChg chg="addSp modSp add mod">
        <pc:chgData name="SANG VĂN" userId="4d9242a3c9fb5b61" providerId="LiveId" clId="{30263384-B1CE-4E40-ADEF-7B1B9899B04F}" dt="2022-12-13T13:33:53.039" v="1794" actId="207"/>
        <pc:sldMkLst>
          <pc:docMk/>
          <pc:sldMk cId="3107898124" sldId="277"/>
        </pc:sldMkLst>
        <pc:spChg chg="add mod">
          <ac:chgData name="SANG VĂN" userId="4d9242a3c9fb5b61" providerId="LiveId" clId="{30263384-B1CE-4E40-ADEF-7B1B9899B04F}" dt="2022-12-13T13:33:53.039" v="1794" actId="207"/>
          <ac:spMkLst>
            <pc:docMk/>
            <pc:sldMk cId="3107898124" sldId="277"/>
            <ac:spMk id="2" creationId="{E8E2EE5C-3507-5EB4-2FF7-0EA1C933510A}"/>
          </ac:spMkLst>
        </pc:spChg>
        <pc:spChg chg="mod">
          <ac:chgData name="SANG VĂN" userId="4d9242a3c9fb5b61" providerId="LiveId" clId="{30263384-B1CE-4E40-ADEF-7B1B9899B04F}" dt="2022-12-13T13:10:14.181" v="1647" actId="1076"/>
          <ac:spMkLst>
            <pc:docMk/>
            <pc:sldMk cId="3107898124" sldId="277"/>
            <ac:spMk id="7" creationId="{1E4B51FD-1238-7050-DE74-A3DA295ED83D}"/>
          </ac:spMkLst>
        </pc:spChg>
        <pc:spChg chg="mod">
          <ac:chgData name="SANG VĂN" userId="4d9242a3c9fb5b61" providerId="LiveId" clId="{30263384-B1CE-4E40-ADEF-7B1B9899B04F}" dt="2022-12-13T13:10:36.259" v="1649" actId="1076"/>
          <ac:spMkLst>
            <pc:docMk/>
            <pc:sldMk cId="3107898124" sldId="277"/>
            <ac:spMk id="9" creationId="{29F242E0-3F40-5D6C-3EEB-BEC6420373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C3C89-B1BC-42A4-A028-38D75F4D6465}" type="datetimeFigureOut">
              <a:rPr lang="vi-VN" smtClean="0"/>
              <a:t>14/12/2022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E8D1A9B-1013-44FA-81EE-023C59C1D23B}"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3C89-B1BC-42A4-A028-38D75F4D6465}" type="datetimeFigureOut">
              <a:rPr lang="vi-VN" smtClean="0"/>
              <a:t>14/12/2022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426372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3C89-B1BC-42A4-A028-38D75F4D6465}" type="datetimeFigureOut">
              <a:rPr lang="vi-VN" smtClean="0"/>
              <a:t>14/12/2022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137567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3C89-B1BC-42A4-A028-38D75F4D6465}" type="datetimeFigureOut">
              <a:rPr lang="vi-VN" smtClean="0"/>
              <a:t>14/12/2022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9476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C3C89-B1BC-42A4-A028-38D75F4D6465}" type="datetimeFigureOut">
              <a:rPr lang="vi-VN" smtClean="0"/>
              <a:t>14/12/2022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E8D1A9B-1013-44FA-81EE-023C59C1D23B}"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6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C3C89-B1BC-42A4-A028-38D75F4D6465}" type="datetimeFigureOut">
              <a:rPr lang="vi-VN" smtClean="0"/>
              <a:t>14/12/2022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345256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C3C89-B1BC-42A4-A028-38D75F4D6465}" type="datetimeFigureOut">
              <a:rPr lang="vi-VN" smtClean="0"/>
              <a:t>14/12/2022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377601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C3C89-B1BC-42A4-A028-38D75F4D6465}" type="datetimeFigureOut">
              <a:rPr lang="vi-VN" smtClean="0"/>
              <a:t>14/12/2022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251618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9C3C89-B1BC-42A4-A028-38D75F4D6465}" type="datetimeFigureOut">
              <a:rPr lang="vi-VN" smtClean="0"/>
              <a:t>14/12/2022</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18904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9C3C89-B1BC-42A4-A028-38D75F4D6465}" type="datetimeFigureOut">
              <a:rPr lang="vi-VN" smtClean="0"/>
              <a:t>14/12/2022</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8D1A9B-1013-44FA-81EE-023C59C1D23B}" type="slidenum">
              <a:rPr lang="vi-VN" smtClean="0"/>
              <a:t>‹#›</a:t>
            </a:fld>
            <a:endParaRPr lang="vi-VN"/>
          </a:p>
        </p:txBody>
      </p:sp>
    </p:spTree>
    <p:extLst>
      <p:ext uri="{BB962C8B-B14F-4D97-AF65-F5344CB8AC3E}">
        <p14:creationId xmlns:p14="http://schemas.microsoft.com/office/powerpoint/2010/main" val="173306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C3C89-B1BC-42A4-A028-38D75F4D6465}" type="datetimeFigureOut">
              <a:rPr lang="vi-VN" smtClean="0"/>
              <a:t>14/12/2022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E8D1A9B-1013-44FA-81EE-023C59C1D23B}" type="slidenum">
              <a:rPr lang="vi-VN" smtClean="0"/>
              <a:t>‹#›</a:t>
            </a:fld>
            <a:endParaRPr lang="vi-VN"/>
          </a:p>
        </p:txBody>
      </p:sp>
    </p:spTree>
    <p:extLst>
      <p:ext uri="{BB962C8B-B14F-4D97-AF65-F5344CB8AC3E}">
        <p14:creationId xmlns:p14="http://schemas.microsoft.com/office/powerpoint/2010/main" val="454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9C3C89-B1BC-42A4-A028-38D75F4D6465}" type="datetimeFigureOut">
              <a:rPr lang="vi-VN" smtClean="0"/>
              <a:t>14/12/2022</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8D1A9B-1013-44FA-81EE-023C59C1D23B}"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86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ình ảnh PowerPoint đẹp - Du Học Mỹ Âu">
            <a:extLst>
              <a:ext uri="{FF2B5EF4-FFF2-40B4-BE49-F238E27FC236}">
                <a16:creationId xmlns:a16="http://schemas.microsoft.com/office/drawing/2014/main" id="{A1661ADA-122C-8893-1D26-26F9D55A8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E46674-2B40-D7B6-B1D9-53261A4E2E65}"/>
              </a:ext>
            </a:extLst>
          </p:cNvPr>
          <p:cNvSpPr txBox="1"/>
          <p:nvPr/>
        </p:nvSpPr>
        <p:spPr>
          <a:xfrm>
            <a:off x="1458008" y="428135"/>
            <a:ext cx="10109200" cy="584775"/>
          </a:xfrm>
          <a:prstGeom prst="rect">
            <a:avLst/>
          </a:prstGeom>
          <a:noFill/>
          <a:ln>
            <a:solidFill>
              <a:schemeClr val="accent1">
                <a:lumMod val="20000"/>
                <a:lumOff val="80000"/>
              </a:schemeClr>
            </a:solidFill>
          </a:ln>
        </p:spPr>
        <p:txBody>
          <a:bodyPr wrap="square" rtlCol="0">
            <a:spAutoFit/>
          </a:bodyPr>
          <a:lstStyle/>
          <a:p>
            <a:pPr algn="ctr"/>
            <a:r>
              <a:rPr lang="vi-VN" sz="3200" b="1" dirty="0">
                <a:solidFill>
                  <a:srgbClr val="FBE333"/>
                </a:solidFill>
                <a:latin typeface="Bahnschrift SemiBold Condensed" panose="020B0502040204020203" pitchFamily="34" charset="0"/>
              </a:rPr>
              <a:t>TRƯỜNG ĐẠI HỌC TÀI NGUYÊN VÀ MÔI TRƯỜNG THÀNH PHỐ HỒ CHÍ MINH</a:t>
            </a:r>
          </a:p>
        </p:txBody>
      </p:sp>
      <p:pic>
        <p:nvPicPr>
          <p:cNvPr id="6" name="Picture 5">
            <a:extLst>
              <a:ext uri="{FF2B5EF4-FFF2-40B4-BE49-F238E27FC236}">
                <a16:creationId xmlns:a16="http://schemas.microsoft.com/office/drawing/2014/main" id="{68F84386-C53B-F379-AE18-804002CF9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6" y="96375"/>
            <a:ext cx="1444300" cy="1444300"/>
          </a:xfrm>
          <a:prstGeom prst="rect">
            <a:avLst/>
          </a:prstGeom>
        </p:spPr>
      </p:pic>
      <p:sp>
        <p:nvSpPr>
          <p:cNvPr id="7" name="TextBox 6">
            <a:extLst>
              <a:ext uri="{FF2B5EF4-FFF2-40B4-BE49-F238E27FC236}">
                <a16:creationId xmlns:a16="http://schemas.microsoft.com/office/drawing/2014/main" id="{33C4B908-A689-AB05-3BC7-000761C51D42}"/>
              </a:ext>
            </a:extLst>
          </p:cNvPr>
          <p:cNvSpPr txBox="1"/>
          <p:nvPr/>
        </p:nvSpPr>
        <p:spPr>
          <a:xfrm>
            <a:off x="881269" y="1716740"/>
            <a:ext cx="10685939" cy="707886"/>
          </a:xfrm>
          <a:prstGeom prst="rect">
            <a:avLst/>
          </a:prstGeom>
          <a:noFill/>
        </p:spPr>
        <p:txBody>
          <a:bodyPr wrap="none" rtlCol="0">
            <a:spAutoFit/>
          </a:bodyPr>
          <a:lstStyle/>
          <a:p>
            <a:r>
              <a:rPr lang="vi-VN" sz="4000" b="1" dirty="0">
                <a:solidFill>
                  <a:srgbClr val="FFC000"/>
                </a:solidFill>
              </a:rPr>
              <a:t>HỌC PHẦN: HỆ QUẢN TRỊ CƠ SỞ DỮ LIỆU</a:t>
            </a:r>
          </a:p>
        </p:txBody>
      </p:sp>
      <p:sp>
        <p:nvSpPr>
          <p:cNvPr id="8" name="TextBox 7">
            <a:extLst>
              <a:ext uri="{FF2B5EF4-FFF2-40B4-BE49-F238E27FC236}">
                <a16:creationId xmlns:a16="http://schemas.microsoft.com/office/drawing/2014/main" id="{F1BDCC73-41B5-ABA3-80B4-F24AA397DED1}"/>
              </a:ext>
            </a:extLst>
          </p:cNvPr>
          <p:cNvSpPr txBox="1"/>
          <p:nvPr/>
        </p:nvSpPr>
        <p:spPr>
          <a:xfrm>
            <a:off x="389951" y="4118093"/>
            <a:ext cx="11412098" cy="523220"/>
          </a:xfrm>
          <a:prstGeom prst="rect">
            <a:avLst/>
          </a:prstGeom>
          <a:noFill/>
        </p:spPr>
        <p:txBody>
          <a:bodyPr wrap="none" rtlCol="0">
            <a:spAutoFit/>
          </a:bodyPr>
          <a:lstStyle/>
          <a:p>
            <a:r>
              <a:rPr lang="vi-VN" sz="2800" b="1" dirty="0">
                <a:solidFill>
                  <a:schemeClr val="bg1"/>
                </a:solidFill>
              </a:rPr>
              <a:t>THUYẾT TRÌNH: KHẢO SÁT CÔNG NGHỆ LƯU TRỮ DỮ LIỆU LỚN</a:t>
            </a:r>
          </a:p>
        </p:txBody>
      </p:sp>
      <p:sp>
        <p:nvSpPr>
          <p:cNvPr id="9" name="TextBox 8">
            <a:extLst>
              <a:ext uri="{FF2B5EF4-FFF2-40B4-BE49-F238E27FC236}">
                <a16:creationId xmlns:a16="http://schemas.microsoft.com/office/drawing/2014/main" id="{498B6C95-C808-B499-8919-532BC522DE12}"/>
              </a:ext>
            </a:extLst>
          </p:cNvPr>
          <p:cNvSpPr txBox="1"/>
          <p:nvPr/>
        </p:nvSpPr>
        <p:spPr>
          <a:xfrm>
            <a:off x="4852711" y="3117471"/>
            <a:ext cx="2486578" cy="830997"/>
          </a:xfrm>
          <a:prstGeom prst="rect">
            <a:avLst/>
          </a:prstGeom>
          <a:noFill/>
        </p:spPr>
        <p:txBody>
          <a:bodyPr wrap="none" rtlCol="0">
            <a:spAutoFit/>
          </a:bodyPr>
          <a:lstStyle/>
          <a:p>
            <a:r>
              <a:rPr lang="vi-VN" sz="4800" b="1" dirty="0">
                <a:solidFill>
                  <a:schemeClr val="bg1"/>
                </a:solidFill>
                <a:latin typeface="Bahnschrift Light" panose="020B0502040204020203" pitchFamily="34" charset="0"/>
              </a:rPr>
              <a:t>NHÓM 11</a:t>
            </a:r>
          </a:p>
        </p:txBody>
      </p:sp>
      <p:sp>
        <p:nvSpPr>
          <p:cNvPr id="10" name="TextBox 9">
            <a:extLst>
              <a:ext uri="{FF2B5EF4-FFF2-40B4-BE49-F238E27FC236}">
                <a16:creationId xmlns:a16="http://schemas.microsoft.com/office/drawing/2014/main" id="{CFD7E0E6-BD85-BF41-C07B-3383AFA58C6E}"/>
              </a:ext>
            </a:extLst>
          </p:cNvPr>
          <p:cNvSpPr txBox="1"/>
          <p:nvPr/>
        </p:nvSpPr>
        <p:spPr>
          <a:xfrm>
            <a:off x="82486" y="6253535"/>
            <a:ext cx="4062587" cy="400110"/>
          </a:xfrm>
          <a:prstGeom prst="rect">
            <a:avLst/>
          </a:prstGeom>
          <a:noFill/>
        </p:spPr>
        <p:txBody>
          <a:bodyPr wrap="none" rtlCol="0">
            <a:spAutoFit/>
          </a:bodyPr>
          <a:lstStyle/>
          <a:p>
            <a:r>
              <a:rPr lang="vi-VN" sz="2000" b="1" dirty="0">
                <a:ln>
                  <a:solidFill>
                    <a:schemeClr val="accent5">
                      <a:lumMod val="60000"/>
                      <a:lumOff val="40000"/>
                    </a:schemeClr>
                  </a:solidFill>
                </a:ln>
                <a:solidFill>
                  <a:srgbClr val="00B0F0"/>
                </a:solidFill>
              </a:rPr>
              <a:t>GV: ThS. PHẠM TRỌNG HUYNH</a:t>
            </a:r>
          </a:p>
        </p:txBody>
      </p:sp>
    </p:spTree>
    <p:extLst>
      <p:ext uri="{BB962C8B-B14F-4D97-AF65-F5344CB8AC3E}">
        <p14:creationId xmlns:p14="http://schemas.microsoft.com/office/powerpoint/2010/main" val="314320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62D0EF-55DC-FDD0-8900-C7EBF8E66B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388" y="220200"/>
            <a:ext cx="9509761" cy="5257610"/>
          </a:xfrm>
          <a:prstGeom prst="rect">
            <a:avLst/>
          </a:prstGeom>
          <a:noFill/>
          <a:ln>
            <a:noFill/>
          </a:ln>
        </p:spPr>
      </p:pic>
      <p:sp>
        <p:nvSpPr>
          <p:cNvPr id="6" name="TextBox 5">
            <a:extLst>
              <a:ext uri="{FF2B5EF4-FFF2-40B4-BE49-F238E27FC236}">
                <a16:creationId xmlns:a16="http://schemas.microsoft.com/office/drawing/2014/main" id="{C0682E5C-3E8F-5BEC-F04F-B55FC315E621}"/>
              </a:ext>
            </a:extLst>
          </p:cNvPr>
          <p:cNvSpPr txBox="1"/>
          <p:nvPr/>
        </p:nvSpPr>
        <p:spPr>
          <a:xfrm>
            <a:off x="3259041" y="5376609"/>
            <a:ext cx="6094674" cy="707886"/>
          </a:xfrm>
          <a:prstGeom prst="rect">
            <a:avLst/>
          </a:prstGeom>
          <a:noFill/>
        </p:spPr>
        <p:txBody>
          <a:bodyPr wrap="square">
            <a:spAutoFit/>
          </a:bodyPr>
          <a:lstStyle/>
          <a:p>
            <a:r>
              <a:rPr lang="vi-VN" sz="4000" i="1" dirty="0">
                <a:effectLst/>
                <a:latin typeface="Times New Roman" panose="02020603050405020304" pitchFamily="18" charset="0"/>
                <a:ea typeface="Calibri" panose="020F0502020204030204" pitchFamily="34" charset="0"/>
              </a:rPr>
              <a:t>Kiến trúc của spark cluster</a:t>
            </a:r>
            <a:endParaRPr lang="vi-VN" sz="4000" dirty="0"/>
          </a:p>
        </p:txBody>
      </p:sp>
      <p:sp>
        <p:nvSpPr>
          <p:cNvPr id="2" name="TextBox 1">
            <a:extLst>
              <a:ext uri="{FF2B5EF4-FFF2-40B4-BE49-F238E27FC236}">
                <a16:creationId xmlns:a16="http://schemas.microsoft.com/office/drawing/2014/main" id="{C16C5E56-956B-3663-B983-3E7563C761B0}"/>
              </a:ext>
            </a:extLst>
          </p:cNvPr>
          <p:cNvSpPr txBox="1"/>
          <p:nvPr/>
        </p:nvSpPr>
        <p:spPr>
          <a:xfrm flipH="1">
            <a:off x="5649620" y="6335864"/>
            <a:ext cx="487020" cy="369332"/>
          </a:xfrm>
          <a:prstGeom prst="rect">
            <a:avLst/>
          </a:prstGeom>
          <a:noFill/>
        </p:spPr>
        <p:txBody>
          <a:bodyPr wrap="square" rtlCol="0">
            <a:spAutoFit/>
          </a:bodyPr>
          <a:lstStyle/>
          <a:p>
            <a:r>
              <a:rPr lang="vi-VN" dirty="0"/>
              <a:t>10</a:t>
            </a:r>
          </a:p>
        </p:txBody>
      </p:sp>
    </p:spTree>
    <p:extLst>
      <p:ext uri="{BB962C8B-B14F-4D97-AF65-F5344CB8AC3E}">
        <p14:creationId xmlns:p14="http://schemas.microsoft.com/office/powerpoint/2010/main" val="405990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lide template in 2022 | Desain powerpoint, Desain presentasi, Templat  power point">
            <a:extLst>
              <a:ext uri="{FF2B5EF4-FFF2-40B4-BE49-F238E27FC236}">
                <a16:creationId xmlns:a16="http://schemas.microsoft.com/office/drawing/2014/main" id="{F5E7EEC5-D689-BE1F-7BFC-E7CFD491B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A172B1-9EB9-6892-97A0-5CE493B393D5}"/>
              </a:ext>
            </a:extLst>
          </p:cNvPr>
          <p:cNvSpPr txBox="1"/>
          <p:nvPr/>
        </p:nvSpPr>
        <p:spPr>
          <a:xfrm>
            <a:off x="2612570" y="1368609"/>
            <a:ext cx="8302376" cy="707886"/>
          </a:xfrm>
          <a:prstGeom prst="rect">
            <a:avLst/>
          </a:prstGeom>
          <a:noFill/>
        </p:spPr>
        <p:txBody>
          <a:bodyPr wrap="square">
            <a:spAutoFit/>
          </a:bodyPr>
          <a:lstStyle/>
          <a:p>
            <a:r>
              <a:rPr lang="vi-VN" sz="4000" b="1" dirty="0">
                <a:solidFill>
                  <a:srgbClr val="FF0000"/>
                </a:solidFill>
                <a:effectLst>
                  <a:outerShdw blurRad="38100" dist="38100" dir="2700000" algn="tl">
                    <a:srgbClr val="000000">
                      <a:alpha val="43137"/>
                    </a:srgbClr>
                  </a:outerShdw>
                </a:effectLst>
                <a:latin typeface="Sitka Text Semibold" pitchFamily="2" charset="0"/>
                <a:ea typeface="Calibri" panose="020F0502020204030204" pitchFamily="34" charset="0"/>
              </a:rPr>
              <a:t>Những điểm nổi bật của Spark</a:t>
            </a:r>
            <a:endParaRPr lang="vi-VN" sz="4000" b="1" dirty="0">
              <a:solidFill>
                <a:srgbClr val="FF0000"/>
              </a:solidFill>
              <a:effectLst>
                <a:outerShdw blurRad="38100" dist="38100" dir="2700000" algn="tl">
                  <a:srgbClr val="000000">
                    <a:alpha val="43137"/>
                  </a:srgbClr>
                </a:outerShdw>
              </a:effectLst>
              <a:latin typeface="Sitka Text Semibold" pitchFamily="2" charset="0"/>
            </a:endParaRPr>
          </a:p>
        </p:txBody>
      </p:sp>
      <p:sp>
        <p:nvSpPr>
          <p:cNvPr id="2" name="TextBox 1">
            <a:extLst>
              <a:ext uri="{FF2B5EF4-FFF2-40B4-BE49-F238E27FC236}">
                <a16:creationId xmlns:a16="http://schemas.microsoft.com/office/drawing/2014/main" id="{59102596-A53C-E1F0-2A4E-1BBC848D1D47}"/>
              </a:ext>
            </a:extLst>
          </p:cNvPr>
          <p:cNvSpPr txBox="1"/>
          <p:nvPr/>
        </p:nvSpPr>
        <p:spPr>
          <a:xfrm flipH="1">
            <a:off x="5974740" y="6305384"/>
            <a:ext cx="451459" cy="369332"/>
          </a:xfrm>
          <a:prstGeom prst="rect">
            <a:avLst/>
          </a:prstGeom>
          <a:noFill/>
        </p:spPr>
        <p:txBody>
          <a:bodyPr wrap="square" rtlCol="0">
            <a:spAutoFit/>
          </a:bodyPr>
          <a:lstStyle/>
          <a:p>
            <a:r>
              <a:rPr lang="vi-VN" dirty="0">
                <a:solidFill>
                  <a:schemeClr val="bg1"/>
                </a:solidFill>
              </a:rPr>
              <a:t>11</a:t>
            </a:r>
          </a:p>
        </p:txBody>
      </p:sp>
      <p:sp>
        <p:nvSpPr>
          <p:cNvPr id="4" name="TextBox 3">
            <a:extLst>
              <a:ext uri="{FF2B5EF4-FFF2-40B4-BE49-F238E27FC236}">
                <a16:creationId xmlns:a16="http://schemas.microsoft.com/office/drawing/2014/main" id="{3311C93B-9D3E-17BF-5A4E-FB3CE12D8190}"/>
              </a:ext>
            </a:extLst>
          </p:cNvPr>
          <p:cNvSpPr txBox="1"/>
          <p:nvPr/>
        </p:nvSpPr>
        <p:spPr>
          <a:xfrm>
            <a:off x="2965142" y="2171871"/>
            <a:ext cx="5832629" cy="2483885"/>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Xử lý dữ liệu: Spark xử lý dữ liệu theo lô và thời gian thực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Tính tương thích: Có thể tích hợp với tất cả các nguồn dữ liệu và định dạng tệp được hỗ trợ bởi cụm Hadoop.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Hỗ trợ ngôn ngữ: hỗ trợ Java, Scala, Python và R.</a:t>
            </a:r>
          </a:p>
          <a:p>
            <a:pPr marL="342900" indent="-342900" algn="just">
              <a:lnSpc>
                <a:spcPct val="107000"/>
              </a:lnSpc>
              <a:spcAft>
                <a:spcPts val="800"/>
              </a:spcAft>
              <a:buFont typeface="Symbol" panose="05050102010706020507" pitchFamily="18" charset="2"/>
              <a:buChar char=""/>
            </a:pPr>
            <a:r>
              <a:rPr lang="vi-VN" sz="2000" dirty="0">
                <a:effectLst/>
                <a:latin typeface="Times New Roman" panose="02020603050405020304" pitchFamily="18" charset="0"/>
                <a:ea typeface="Calibri" panose="020F0502020204030204" pitchFamily="34" charset="0"/>
              </a:rPr>
              <a:t>Phân tích thời gian thực</a:t>
            </a:r>
            <a:endParaRPr lang="en-US" sz="2000" dirty="0"/>
          </a:p>
        </p:txBody>
      </p:sp>
    </p:spTree>
    <p:extLst>
      <p:ext uri="{BB962C8B-B14F-4D97-AF65-F5344CB8AC3E}">
        <p14:creationId xmlns:p14="http://schemas.microsoft.com/office/powerpoint/2010/main" val="363582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ẫu Powerpoint khởi động dự án kinh doanh | Mẫu Slide Powerpoint - Slide  Google Slides đẹp, chuyên nghiệp">
            <a:extLst>
              <a:ext uri="{FF2B5EF4-FFF2-40B4-BE49-F238E27FC236}">
                <a16:creationId xmlns:a16="http://schemas.microsoft.com/office/drawing/2014/main" id="{7FC2D765-8E57-856E-8103-D3BAADBF5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169B03E-8024-57A4-2601-4191CE3D0AB7}"/>
              </a:ext>
            </a:extLst>
          </p:cNvPr>
          <p:cNvPicPr>
            <a:picLocks noChangeAspect="1"/>
          </p:cNvPicPr>
          <p:nvPr/>
        </p:nvPicPr>
        <p:blipFill>
          <a:blip r:embed="rId3"/>
          <a:stretch>
            <a:fillRect/>
          </a:stretch>
        </p:blipFill>
        <p:spPr>
          <a:xfrm rot="10800000">
            <a:off x="3466733" y="2197011"/>
            <a:ext cx="5258534" cy="3000794"/>
          </a:xfrm>
          <a:prstGeom prst="rect">
            <a:avLst/>
          </a:prstGeom>
        </p:spPr>
      </p:pic>
      <p:pic>
        <p:nvPicPr>
          <p:cNvPr id="6" name="Picture 5">
            <a:extLst>
              <a:ext uri="{FF2B5EF4-FFF2-40B4-BE49-F238E27FC236}">
                <a16:creationId xmlns:a16="http://schemas.microsoft.com/office/drawing/2014/main" id="{1C2C662A-3E5C-5664-67CD-4F016C5004B4}"/>
              </a:ext>
            </a:extLst>
          </p:cNvPr>
          <p:cNvPicPr>
            <a:picLocks noChangeAspect="1"/>
          </p:cNvPicPr>
          <p:nvPr/>
        </p:nvPicPr>
        <p:blipFill>
          <a:blip r:embed="rId4"/>
          <a:stretch>
            <a:fillRect/>
          </a:stretch>
        </p:blipFill>
        <p:spPr>
          <a:xfrm>
            <a:off x="3684782" y="5126638"/>
            <a:ext cx="4096322" cy="1657581"/>
          </a:xfrm>
          <a:prstGeom prst="rect">
            <a:avLst/>
          </a:prstGeom>
        </p:spPr>
      </p:pic>
      <p:sp>
        <p:nvSpPr>
          <p:cNvPr id="3" name="TextBox 2">
            <a:extLst>
              <a:ext uri="{FF2B5EF4-FFF2-40B4-BE49-F238E27FC236}">
                <a16:creationId xmlns:a16="http://schemas.microsoft.com/office/drawing/2014/main" id="{0C92BCED-C93F-36B8-CF0E-BF623A8EEF79}"/>
              </a:ext>
            </a:extLst>
          </p:cNvPr>
          <p:cNvSpPr txBox="1"/>
          <p:nvPr/>
        </p:nvSpPr>
        <p:spPr>
          <a:xfrm flipH="1">
            <a:off x="5974740" y="6305384"/>
            <a:ext cx="527659" cy="369332"/>
          </a:xfrm>
          <a:prstGeom prst="rect">
            <a:avLst/>
          </a:prstGeom>
          <a:noFill/>
        </p:spPr>
        <p:txBody>
          <a:bodyPr wrap="square" rtlCol="0">
            <a:spAutoFit/>
          </a:bodyPr>
          <a:lstStyle/>
          <a:p>
            <a:r>
              <a:rPr lang="vi-VN" dirty="0">
                <a:solidFill>
                  <a:schemeClr val="bg1"/>
                </a:solidFill>
              </a:rPr>
              <a:t>12</a:t>
            </a:r>
          </a:p>
        </p:txBody>
      </p:sp>
      <p:sp>
        <p:nvSpPr>
          <p:cNvPr id="7" name="TextBox 6">
            <a:extLst>
              <a:ext uri="{FF2B5EF4-FFF2-40B4-BE49-F238E27FC236}">
                <a16:creationId xmlns:a16="http://schemas.microsoft.com/office/drawing/2014/main" id="{71AC492C-83C9-9EAE-8B77-24A8A11E235E}"/>
              </a:ext>
            </a:extLst>
          </p:cNvPr>
          <p:cNvSpPr txBox="1"/>
          <p:nvPr/>
        </p:nvSpPr>
        <p:spPr>
          <a:xfrm>
            <a:off x="4652338" y="3044279"/>
            <a:ext cx="3700122" cy="769441"/>
          </a:xfrm>
          <a:prstGeom prst="rect">
            <a:avLst/>
          </a:prstGeom>
          <a:noFill/>
        </p:spPr>
        <p:txBody>
          <a:bodyPr wrap="square" rtlCol="0">
            <a:spAutoFit/>
          </a:bodyPr>
          <a:lstStyle/>
          <a:p>
            <a:r>
              <a:rPr lang="vi-VN" sz="4400" dirty="0">
                <a:solidFill>
                  <a:schemeClr val="bg2"/>
                </a:solidFill>
                <a:latin typeface="+mj-lt"/>
              </a:rPr>
              <a:t>PHẦN DEMO</a:t>
            </a:r>
            <a:endParaRPr lang="en-US" sz="4400" dirty="0">
              <a:solidFill>
                <a:schemeClr val="bg2"/>
              </a:solidFill>
              <a:latin typeface="+mj-lt"/>
            </a:endParaRPr>
          </a:p>
        </p:txBody>
      </p:sp>
    </p:spTree>
    <p:extLst>
      <p:ext uri="{BB962C8B-B14F-4D97-AF65-F5344CB8AC3E}">
        <p14:creationId xmlns:p14="http://schemas.microsoft.com/office/powerpoint/2010/main" val="190341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C93B9D-8B21-F868-8E4D-7D0F245E3361}"/>
              </a:ext>
            </a:extLst>
          </p:cNvPr>
          <p:cNvSpPr/>
          <p:nvPr/>
        </p:nvSpPr>
        <p:spPr>
          <a:xfrm>
            <a:off x="0" y="0"/>
            <a:ext cx="4484536" cy="6858000"/>
          </a:xfrm>
          <a:prstGeom prst="rect">
            <a:avLst/>
          </a:prstGeom>
          <a:solidFill>
            <a:srgbClr val="A31B99"/>
          </a:solidFill>
          <a:ln>
            <a:solidFill>
              <a:srgbClr val="A31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35992732-60DC-B2BE-AD37-4F3F8DACBAF8}"/>
              </a:ext>
            </a:extLst>
          </p:cNvPr>
          <p:cNvSpPr txBox="1"/>
          <p:nvPr/>
        </p:nvSpPr>
        <p:spPr>
          <a:xfrm>
            <a:off x="194452" y="1724653"/>
            <a:ext cx="3848431" cy="1938992"/>
          </a:xfrm>
          <a:prstGeom prst="rect">
            <a:avLst/>
          </a:prstGeom>
          <a:noFill/>
        </p:spPr>
        <p:txBody>
          <a:bodyPr wrap="square" rtlCol="0">
            <a:spAutoFit/>
          </a:bodyPr>
          <a:lstStyle/>
          <a:p>
            <a:r>
              <a:rPr lang="vi-VN" sz="4000" dirty="0">
                <a:solidFill>
                  <a:schemeClr val="bg1"/>
                </a:solidFill>
              </a:rPr>
              <a:t>Triển vọng của </a:t>
            </a:r>
          </a:p>
          <a:p>
            <a:r>
              <a:rPr lang="vi-VN" sz="4000" dirty="0">
                <a:solidFill>
                  <a:schemeClr val="bg1"/>
                </a:solidFill>
              </a:rPr>
              <a:t>Công nghệ lưu trữ dữ liệu lớn</a:t>
            </a:r>
          </a:p>
        </p:txBody>
      </p:sp>
      <p:sp>
        <p:nvSpPr>
          <p:cNvPr id="4" name="TextBox 3">
            <a:extLst>
              <a:ext uri="{FF2B5EF4-FFF2-40B4-BE49-F238E27FC236}">
                <a16:creationId xmlns:a16="http://schemas.microsoft.com/office/drawing/2014/main" id="{B61487D9-F11D-B240-99A3-8C6C18E570BF}"/>
              </a:ext>
            </a:extLst>
          </p:cNvPr>
          <p:cNvSpPr txBox="1"/>
          <p:nvPr/>
        </p:nvSpPr>
        <p:spPr>
          <a:xfrm>
            <a:off x="4723074" y="1012954"/>
            <a:ext cx="7274473" cy="5262979"/>
          </a:xfrm>
          <a:prstGeom prst="rect">
            <a:avLst/>
          </a:prstGeom>
          <a:noFill/>
        </p:spPr>
        <p:txBody>
          <a:bodyPr wrap="square">
            <a:spAutoFit/>
          </a:bodyPr>
          <a:lstStyle/>
          <a:p>
            <a:r>
              <a:rPr lang="vi-VN" sz="2800" dirty="0">
                <a:solidFill>
                  <a:srgbClr val="A31B99"/>
                </a:solidFill>
                <a:effectLst/>
                <a:latin typeface="Arial" panose="020B0604020202020204" pitchFamily="34" charset="0"/>
                <a:ea typeface="Arial" panose="020B0604020202020204" pitchFamily="34" charset="0"/>
                <a:cs typeface="Times New Roman" panose="02020603050405020304" pitchFamily="18" charset="0"/>
              </a:rPr>
              <a:t>Do số lượng lớn dữ liệu phi cấu trúc và bán cấu trúc, cơ sở dữ liệu quan hệ truyền thống đã </a:t>
            </a:r>
            <a:r>
              <a:rPr lang="vi-VN" sz="2800" dirty="0">
                <a:solidFill>
                  <a:srgbClr val="A31B99"/>
                </a:solidFill>
                <a:latin typeface="Arial" panose="020B0604020202020204" pitchFamily="34" charset="0"/>
                <a:ea typeface="Arial" panose="020B0604020202020204" pitchFamily="34" charset="0"/>
                <a:cs typeface="Times New Roman" panose="02020603050405020304" pitchFamily="18" charset="0"/>
              </a:rPr>
              <a:t>không còn được tốt</a:t>
            </a:r>
            <a:r>
              <a:rPr lang="vi-VN" sz="2800" dirty="0">
                <a:solidFill>
                  <a:srgbClr val="A31B99"/>
                </a:solidFill>
                <a:effectLst/>
                <a:latin typeface="Arial" panose="020B0604020202020204" pitchFamily="34" charset="0"/>
                <a:ea typeface="Arial" panose="020B0604020202020204" pitchFamily="34" charset="0"/>
                <a:cs typeface="Times New Roman" panose="02020603050405020304" pitchFamily="18" charset="0"/>
              </a:rPr>
              <a:t>. </a:t>
            </a:r>
          </a:p>
          <a:p>
            <a:r>
              <a:rPr lang="vi-VN" sz="2800" dirty="0">
                <a:solidFill>
                  <a:srgbClr val="A31B99"/>
                </a:solidFill>
                <a:effectLst/>
                <a:latin typeface="Arial" panose="020B0604020202020204" pitchFamily="34" charset="0"/>
                <a:ea typeface="Arial" panose="020B0604020202020204" pitchFamily="34" charset="0"/>
                <a:cs typeface="Times New Roman" panose="02020603050405020304" pitchFamily="18" charset="0"/>
              </a:rPr>
              <a:t>Tuy nhiên, công nghệ lưu trữ mới, chẳng hạn như </a:t>
            </a:r>
            <a:r>
              <a:rPr lang="vi-VN" sz="3200" dirty="0">
                <a:solidFill>
                  <a:srgbClr val="A31B99"/>
                </a:solidFill>
                <a:effectLst/>
                <a:latin typeface="Arial" panose="020B0604020202020204" pitchFamily="34" charset="0"/>
                <a:ea typeface="Arial" panose="020B0604020202020204" pitchFamily="34" charset="0"/>
                <a:cs typeface="Times New Roman" panose="02020603050405020304" pitchFamily="18" charset="0"/>
              </a:rPr>
              <a:t>Cơ sở dữ liệu NoSQL và hệ thống tệp phân tán vượt trội so với lưu trữ truyền thống, bất kể khả năng chịu lỗi, khả năng mở rộng và tính di động của dữ liệu. </a:t>
            </a:r>
          </a:p>
          <a:p>
            <a:r>
              <a:rPr lang="vi-VN" sz="3200" dirty="0">
                <a:solidFill>
                  <a:srgbClr val="A31B99"/>
                </a:solidFill>
                <a:latin typeface="Arial" panose="020B0604020202020204" pitchFamily="34" charset="0"/>
                <a:ea typeface="Arial" panose="020B0604020202020204" pitchFamily="34" charset="0"/>
                <a:cs typeface="Times New Roman" panose="02020603050405020304" pitchFamily="18" charset="0"/>
              </a:rPr>
              <a:t>N</a:t>
            </a:r>
            <a:r>
              <a:rPr lang="vi-VN" sz="3200" dirty="0">
                <a:solidFill>
                  <a:srgbClr val="A31B99"/>
                </a:solidFill>
                <a:effectLst/>
                <a:latin typeface="Arial" panose="020B0604020202020204" pitchFamily="34" charset="0"/>
                <a:ea typeface="Arial" panose="020B0604020202020204" pitchFamily="34" charset="0"/>
                <a:cs typeface="Times New Roman" panose="02020603050405020304" pitchFamily="18" charset="0"/>
              </a:rPr>
              <a:t>ó phù hợp để lưu trữ dữ liệu liên tục và quản lý lưu trữ dữ liệu lớn </a:t>
            </a:r>
            <a:endParaRPr lang="vi-VN" sz="3200" dirty="0">
              <a:solidFill>
                <a:srgbClr val="A31B99"/>
              </a:solidFill>
            </a:endParaRPr>
          </a:p>
        </p:txBody>
      </p:sp>
      <p:sp>
        <p:nvSpPr>
          <p:cNvPr id="5" name="Isosceles Triangle 4">
            <a:extLst>
              <a:ext uri="{FF2B5EF4-FFF2-40B4-BE49-F238E27FC236}">
                <a16:creationId xmlns:a16="http://schemas.microsoft.com/office/drawing/2014/main" id="{9215BA93-8346-B03A-5D1C-B5B0FB011557}"/>
              </a:ext>
            </a:extLst>
          </p:cNvPr>
          <p:cNvSpPr/>
          <p:nvPr/>
        </p:nvSpPr>
        <p:spPr>
          <a:xfrm rot="14977379">
            <a:off x="10457818" y="5411135"/>
            <a:ext cx="2306260" cy="2195026"/>
          </a:xfrm>
          <a:prstGeom prst="triangle">
            <a:avLst/>
          </a:prstGeom>
          <a:solidFill>
            <a:srgbClr val="A31B99"/>
          </a:solidFill>
          <a:ln>
            <a:solidFill>
              <a:srgbClr val="A31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98DD93FE-08A3-C36B-6353-CC1C78491D29}"/>
              </a:ext>
            </a:extLst>
          </p:cNvPr>
          <p:cNvSpPr txBox="1"/>
          <p:nvPr/>
        </p:nvSpPr>
        <p:spPr>
          <a:xfrm flipH="1">
            <a:off x="5974740" y="6305384"/>
            <a:ext cx="641959" cy="369332"/>
          </a:xfrm>
          <a:prstGeom prst="rect">
            <a:avLst/>
          </a:prstGeom>
          <a:noFill/>
        </p:spPr>
        <p:txBody>
          <a:bodyPr wrap="square" rtlCol="0">
            <a:spAutoFit/>
          </a:bodyPr>
          <a:lstStyle/>
          <a:p>
            <a:r>
              <a:rPr lang="vi-VN" dirty="0"/>
              <a:t>13</a:t>
            </a:r>
          </a:p>
        </p:txBody>
      </p:sp>
    </p:spTree>
    <p:extLst>
      <p:ext uri="{BB962C8B-B14F-4D97-AF65-F5344CB8AC3E}">
        <p14:creationId xmlns:p14="http://schemas.microsoft.com/office/powerpoint/2010/main" val="419311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9AC5C3-5A3D-748C-B595-AF50F35455FC}"/>
              </a:ext>
            </a:extLst>
          </p:cNvPr>
          <p:cNvSpPr txBox="1"/>
          <p:nvPr/>
        </p:nvSpPr>
        <p:spPr>
          <a:xfrm>
            <a:off x="749643" y="3700622"/>
            <a:ext cx="6011060" cy="1815882"/>
          </a:xfrm>
          <a:prstGeom prst="rect">
            <a:avLst/>
          </a:prstGeom>
          <a:noFill/>
        </p:spPr>
        <p:txBody>
          <a:bodyPr wrap="square">
            <a:spAutoFit/>
          </a:bodyPr>
          <a:lstStyle/>
          <a:p>
            <a:r>
              <a:rPr lang="vi-VN" sz="2800" b="1" dirty="0">
                <a:solidFill>
                  <a:srgbClr val="A31B99"/>
                </a:solidFill>
              </a:rPr>
              <a:t>Vì trong tương lai, lưu trữ cũng sẽ được phát triển theo hướng kết hợp giữa cụm cơ sở dữ liệu song song MPP và cụm Hadoop/Spark.</a:t>
            </a:r>
          </a:p>
        </p:txBody>
      </p:sp>
      <p:sp>
        <p:nvSpPr>
          <p:cNvPr id="5" name="TextBox 4">
            <a:extLst>
              <a:ext uri="{FF2B5EF4-FFF2-40B4-BE49-F238E27FC236}">
                <a16:creationId xmlns:a16="http://schemas.microsoft.com/office/drawing/2014/main" id="{5C23AAEC-EA9C-4983-49D9-120A37FD182E}"/>
              </a:ext>
            </a:extLst>
          </p:cNvPr>
          <p:cNvSpPr txBox="1"/>
          <p:nvPr/>
        </p:nvSpPr>
        <p:spPr>
          <a:xfrm>
            <a:off x="749643" y="1446284"/>
            <a:ext cx="6396592" cy="954107"/>
          </a:xfrm>
          <a:prstGeom prst="rect">
            <a:avLst/>
          </a:prstGeom>
          <a:noFill/>
        </p:spPr>
        <p:txBody>
          <a:bodyPr wrap="square">
            <a:spAutoFit/>
          </a:bodyPr>
          <a:lstStyle/>
          <a:p>
            <a:r>
              <a:rPr lang="vi-VN" sz="2800" b="1" dirty="0">
                <a:solidFill>
                  <a:srgbClr val="3F83FE"/>
                </a:solidFill>
                <a:effectLst/>
                <a:latin typeface="Arial" panose="020B0604020202020204" pitchFamily="34" charset="0"/>
                <a:ea typeface="Arial" panose="020B0604020202020204" pitchFamily="34" charset="0"/>
                <a:cs typeface="Times New Roman" panose="02020603050405020304" pitchFamily="18" charset="0"/>
              </a:rPr>
              <a:t>Sử dụng Hadoop hoặc Spark để xử lý dữ liệu bán cấu trúc, phi cấu trúc. </a:t>
            </a:r>
            <a:endParaRPr lang="vi-VN" sz="2800" b="1" dirty="0">
              <a:solidFill>
                <a:srgbClr val="3F83FE"/>
              </a:solidFill>
            </a:endParaRPr>
          </a:p>
        </p:txBody>
      </p:sp>
      <p:pic>
        <p:nvPicPr>
          <p:cNvPr id="2050" name="Picture 2" descr="Why the world's largest Hadoop installation may soon become the norm |  TechRepublic">
            <a:extLst>
              <a:ext uri="{FF2B5EF4-FFF2-40B4-BE49-F238E27FC236}">
                <a16:creationId xmlns:a16="http://schemas.microsoft.com/office/drawing/2014/main" id="{74615382-C15D-3BEE-672C-13E831830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235" y="291567"/>
            <a:ext cx="4171951" cy="32635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ache Spark: Vorteile und Anwendungsbereiche">
            <a:extLst>
              <a:ext uri="{FF2B5EF4-FFF2-40B4-BE49-F238E27FC236}">
                <a16:creationId xmlns:a16="http://schemas.microsoft.com/office/drawing/2014/main" id="{167CF1F5-7327-C3D6-4643-29DD7B669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125" y="3225902"/>
            <a:ext cx="5313405" cy="27653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F86A42-1063-D798-CBDB-C8DCEA216445}"/>
              </a:ext>
            </a:extLst>
          </p:cNvPr>
          <p:cNvSpPr txBox="1"/>
          <p:nvPr/>
        </p:nvSpPr>
        <p:spPr>
          <a:xfrm flipH="1">
            <a:off x="5974740" y="6305384"/>
            <a:ext cx="591159" cy="369332"/>
          </a:xfrm>
          <a:prstGeom prst="rect">
            <a:avLst/>
          </a:prstGeom>
          <a:noFill/>
        </p:spPr>
        <p:txBody>
          <a:bodyPr wrap="square" rtlCol="0">
            <a:spAutoFit/>
          </a:bodyPr>
          <a:lstStyle/>
          <a:p>
            <a:r>
              <a:rPr lang="vi-VN" dirty="0"/>
              <a:t>14</a:t>
            </a:r>
          </a:p>
        </p:txBody>
      </p:sp>
    </p:spTree>
    <p:extLst>
      <p:ext uri="{BB962C8B-B14F-4D97-AF65-F5344CB8AC3E}">
        <p14:creationId xmlns:p14="http://schemas.microsoft.com/office/powerpoint/2010/main" val="346738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2" name="Picture 4" descr="Slide kết thúc, tổng hợp những slide kết thúc trong powerpoint đẹp">
            <a:extLst>
              <a:ext uri="{FF2B5EF4-FFF2-40B4-BE49-F238E27FC236}">
                <a16:creationId xmlns:a16="http://schemas.microsoft.com/office/drawing/2014/main" id="{BB28F2ED-A58B-8F70-A246-705F41D74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6C1AAD-9C84-1258-88D4-72C5B3978766}"/>
              </a:ext>
            </a:extLst>
          </p:cNvPr>
          <p:cNvSpPr txBox="1"/>
          <p:nvPr/>
        </p:nvSpPr>
        <p:spPr>
          <a:xfrm>
            <a:off x="2273416" y="6149130"/>
            <a:ext cx="8238153" cy="461665"/>
          </a:xfrm>
          <a:prstGeom prst="rect">
            <a:avLst/>
          </a:prstGeom>
          <a:noFill/>
        </p:spPr>
        <p:txBody>
          <a:bodyPr wrap="none" rtlCol="0">
            <a:spAutoFit/>
          </a:bodyPr>
          <a:lstStyle/>
          <a:p>
            <a:r>
              <a:rPr lang="vi-VN" sz="2400" dirty="0">
                <a:solidFill>
                  <a:schemeClr val="bg1"/>
                </a:solidFill>
                <a:latin typeface="Bahnschrift Light Condensed" panose="020B0502040204020203" pitchFamily="34" charset="0"/>
              </a:rPr>
              <a:t>Phần báo cáo của nhóm nếu có sai sót mong thầy và các bạn thông cảm bỏ qua</a:t>
            </a:r>
          </a:p>
        </p:txBody>
      </p:sp>
      <p:sp>
        <p:nvSpPr>
          <p:cNvPr id="7" name="TextBox 6">
            <a:extLst>
              <a:ext uri="{FF2B5EF4-FFF2-40B4-BE49-F238E27FC236}">
                <a16:creationId xmlns:a16="http://schemas.microsoft.com/office/drawing/2014/main" id="{6C77425E-E3BF-E9E9-9CC3-6A1EDE0A66DE}"/>
              </a:ext>
            </a:extLst>
          </p:cNvPr>
          <p:cNvSpPr txBox="1"/>
          <p:nvPr/>
        </p:nvSpPr>
        <p:spPr>
          <a:xfrm>
            <a:off x="5285145" y="4379053"/>
            <a:ext cx="2214693" cy="461665"/>
          </a:xfrm>
          <a:prstGeom prst="rect">
            <a:avLst/>
          </a:prstGeom>
          <a:noFill/>
        </p:spPr>
        <p:txBody>
          <a:bodyPr wrap="square" rtlCol="0">
            <a:spAutoFit/>
          </a:bodyPr>
          <a:lstStyle/>
          <a:p>
            <a:r>
              <a:rPr lang="vi-VN" sz="2400" b="1" dirty="0">
                <a:solidFill>
                  <a:srgbClr val="3F83FE"/>
                </a:solidFill>
                <a:latin typeface="Ink Free" panose="03080402000500000000" pitchFamily="66" charset="0"/>
              </a:rPr>
              <a:t>For watching!</a:t>
            </a:r>
          </a:p>
        </p:txBody>
      </p:sp>
    </p:spTree>
    <p:extLst>
      <p:ext uri="{BB962C8B-B14F-4D97-AF65-F5344CB8AC3E}">
        <p14:creationId xmlns:p14="http://schemas.microsoft.com/office/powerpoint/2010/main" val="326582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6BD38-4E94-C3CF-2C7F-A65ADB5B5A4B}"/>
              </a:ext>
            </a:extLst>
          </p:cNvPr>
          <p:cNvSpPr txBox="1"/>
          <p:nvPr/>
        </p:nvSpPr>
        <p:spPr>
          <a:xfrm>
            <a:off x="783771" y="653143"/>
            <a:ext cx="5850294" cy="707886"/>
          </a:xfrm>
          <a:prstGeom prst="rect">
            <a:avLst/>
          </a:prstGeom>
          <a:noFill/>
          <a:ln>
            <a:solidFill>
              <a:schemeClr val="tx1"/>
            </a:solidFill>
          </a:ln>
        </p:spPr>
        <p:txBody>
          <a:bodyPr wrap="square" rtlCol="0">
            <a:spAutoFit/>
          </a:bodyPr>
          <a:lstStyle/>
          <a:p>
            <a:r>
              <a:rPr lang="vi-VN" sz="4000" dirty="0">
                <a:solidFill>
                  <a:schemeClr val="tx1">
                    <a:lumMod val="95000"/>
                    <a:lumOff val="5000"/>
                  </a:schemeClr>
                </a:solidFill>
              </a:rPr>
              <a:t>THÀNH VIÊN NHÓM 11</a:t>
            </a:r>
          </a:p>
        </p:txBody>
      </p:sp>
      <p:sp>
        <p:nvSpPr>
          <p:cNvPr id="3" name="TextBox 2">
            <a:extLst>
              <a:ext uri="{FF2B5EF4-FFF2-40B4-BE49-F238E27FC236}">
                <a16:creationId xmlns:a16="http://schemas.microsoft.com/office/drawing/2014/main" id="{3A1223CC-373C-05BB-EECC-5E20A9288715}"/>
              </a:ext>
            </a:extLst>
          </p:cNvPr>
          <p:cNvSpPr txBox="1"/>
          <p:nvPr/>
        </p:nvSpPr>
        <p:spPr>
          <a:xfrm>
            <a:off x="1845647" y="1867502"/>
            <a:ext cx="4996881" cy="584775"/>
          </a:xfrm>
          <a:prstGeom prst="rect">
            <a:avLst/>
          </a:prstGeom>
          <a:noFill/>
        </p:spPr>
        <p:txBody>
          <a:bodyPr wrap="none" rtlCol="0">
            <a:spAutoFit/>
          </a:bodyPr>
          <a:lstStyle/>
          <a:p>
            <a:r>
              <a:rPr lang="vi-VN" sz="3200" dirty="0"/>
              <a:t>VĂN NGỌC CÔNG SANG</a:t>
            </a:r>
          </a:p>
        </p:txBody>
      </p:sp>
      <p:sp>
        <p:nvSpPr>
          <p:cNvPr id="4" name="TextBox 3">
            <a:extLst>
              <a:ext uri="{FF2B5EF4-FFF2-40B4-BE49-F238E27FC236}">
                <a16:creationId xmlns:a16="http://schemas.microsoft.com/office/drawing/2014/main" id="{9AD7D454-6D5C-0F74-4264-C351D1BF0F8B}"/>
              </a:ext>
            </a:extLst>
          </p:cNvPr>
          <p:cNvSpPr txBox="1"/>
          <p:nvPr/>
        </p:nvSpPr>
        <p:spPr>
          <a:xfrm>
            <a:off x="4344087" y="3022086"/>
            <a:ext cx="5108065" cy="584775"/>
          </a:xfrm>
          <a:prstGeom prst="rect">
            <a:avLst/>
          </a:prstGeom>
          <a:noFill/>
        </p:spPr>
        <p:txBody>
          <a:bodyPr wrap="none" rtlCol="0">
            <a:spAutoFit/>
          </a:bodyPr>
          <a:lstStyle/>
          <a:p>
            <a:r>
              <a:rPr lang="vi-VN" sz="3200" dirty="0"/>
              <a:t>ÂU DƯƠNG ĐỨC TRUNG</a:t>
            </a:r>
          </a:p>
        </p:txBody>
      </p:sp>
      <p:sp>
        <p:nvSpPr>
          <p:cNvPr id="5" name="TextBox 4">
            <a:extLst>
              <a:ext uri="{FF2B5EF4-FFF2-40B4-BE49-F238E27FC236}">
                <a16:creationId xmlns:a16="http://schemas.microsoft.com/office/drawing/2014/main" id="{41F8621E-1E43-A3CC-5838-C05D5B7E1A8E}"/>
              </a:ext>
            </a:extLst>
          </p:cNvPr>
          <p:cNvSpPr txBox="1"/>
          <p:nvPr/>
        </p:nvSpPr>
        <p:spPr>
          <a:xfrm>
            <a:off x="6096000" y="4350063"/>
            <a:ext cx="3970959" cy="584775"/>
          </a:xfrm>
          <a:prstGeom prst="rect">
            <a:avLst/>
          </a:prstGeom>
          <a:noFill/>
        </p:spPr>
        <p:txBody>
          <a:bodyPr wrap="none" rtlCol="0">
            <a:spAutoFit/>
          </a:bodyPr>
          <a:lstStyle/>
          <a:p>
            <a:r>
              <a:rPr lang="vi-VN" sz="3200" dirty="0"/>
              <a:t>PHẠM QUANG HUY</a:t>
            </a:r>
          </a:p>
        </p:txBody>
      </p:sp>
      <p:sp>
        <p:nvSpPr>
          <p:cNvPr id="6" name="TextBox 5">
            <a:extLst>
              <a:ext uri="{FF2B5EF4-FFF2-40B4-BE49-F238E27FC236}">
                <a16:creationId xmlns:a16="http://schemas.microsoft.com/office/drawing/2014/main" id="{8A2D992C-2BB4-6DDE-E7AF-F98D3E218B50}"/>
              </a:ext>
            </a:extLst>
          </p:cNvPr>
          <p:cNvSpPr txBox="1"/>
          <p:nvPr/>
        </p:nvSpPr>
        <p:spPr>
          <a:xfrm>
            <a:off x="195943" y="6354147"/>
            <a:ext cx="1390124" cy="369332"/>
          </a:xfrm>
          <a:prstGeom prst="rect">
            <a:avLst/>
          </a:prstGeom>
          <a:noFill/>
        </p:spPr>
        <p:txBody>
          <a:bodyPr wrap="none" rtlCol="0">
            <a:spAutoFit/>
          </a:bodyPr>
          <a:lstStyle/>
          <a:p>
            <a:r>
              <a:rPr lang="vi-VN"/>
              <a:t>09-CNTT03</a:t>
            </a:r>
          </a:p>
        </p:txBody>
      </p:sp>
      <p:sp>
        <p:nvSpPr>
          <p:cNvPr id="7" name="TextBox 6">
            <a:extLst>
              <a:ext uri="{FF2B5EF4-FFF2-40B4-BE49-F238E27FC236}">
                <a16:creationId xmlns:a16="http://schemas.microsoft.com/office/drawing/2014/main" id="{3979C5C7-7B15-4E11-798C-62E05C1885C7}"/>
              </a:ext>
            </a:extLst>
          </p:cNvPr>
          <p:cNvSpPr txBox="1"/>
          <p:nvPr/>
        </p:nvSpPr>
        <p:spPr>
          <a:xfrm flipH="1">
            <a:off x="5928028" y="6298488"/>
            <a:ext cx="335944" cy="369332"/>
          </a:xfrm>
          <a:prstGeom prst="rect">
            <a:avLst/>
          </a:prstGeom>
          <a:noFill/>
        </p:spPr>
        <p:txBody>
          <a:bodyPr wrap="square" rtlCol="0">
            <a:spAutoFit/>
          </a:bodyPr>
          <a:lstStyle/>
          <a:p>
            <a:r>
              <a:rPr lang="vi-VN" dirty="0"/>
              <a:t>2</a:t>
            </a:r>
          </a:p>
        </p:txBody>
      </p:sp>
      <p:sp>
        <p:nvSpPr>
          <p:cNvPr id="8" name="TextBox 7">
            <a:extLst>
              <a:ext uri="{FF2B5EF4-FFF2-40B4-BE49-F238E27FC236}">
                <a16:creationId xmlns:a16="http://schemas.microsoft.com/office/drawing/2014/main" id="{70A2310D-908A-DCE5-A54B-A8C2509BC5AF}"/>
              </a:ext>
            </a:extLst>
          </p:cNvPr>
          <p:cNvSpPr txBox="1"/>
          <p:nvPr/>
        </p:nvSpPr>
        <p:spPr>
          <a:xfrm>
            <a:off x="4816028" y="3637157"/>
            <a:ext cx="4733488" cy="830997"/>
          </a:xfrm>
          <a:prstGeom prst="rect">
            <a:avLst/>
          </a:prstGeom>
          <a:noFill/>
        </p:spPr>
        <p:txBody>
          <a:bodyPr wrap="square" rtlCol="0">
            <a:spAutoFit/>
          </a:bodyPr>
          <a:lstStyle/>
          <a:p>
            <a:r>
              <a:rPr lang="vi-VN" sz="4800" b="1" dirty="0">
                <a:solidFill>
                  <a:schemeClr val="bg2">
                    <a:lumMod val="90000"/>
                  </a:schemeClr>
                </a:solidFill>
                <a:latin typeface="Segoe UI Black" panose="020B0A02040204020203" pitchFamily="34" charset="0"/>
                <a:ea typeface="Segoe UI Black" panose="020B0A02040204020203" pitchFamily="34" charset="0"/>
              </a:rPr>
              <a:t>CƠ SỞ DỮ LIỆU</a:t>
            </a:r>
          </a:p>
        </p:txBody>
      </p:sp>
      <p:sp>
        <p:nvSpPr>
          <p:cNvPr id="10" name="TextBox 9">
            <a:extLst>
              <a:ext uri="{FF2B5EF4-FFF2-40B4-BE49-F238E27FC236}">
                <a16:creationId xmlns:a16="http://schemas.microsoft.com/office/drawing/2014/main" id="{F9662CBE-33CD-3230-D7EA-CB1B27009BDD}"/>
              </a:ext>
            </a:extLst>
          </p:cNvPr>
          <p:cNvSpPr txBox="1"/>
          <p:nvPr/>
        </p:nvSpPr>
        <p:spPr>
          <a:xfrm>
            <a:off x="195943" y="2335660"/>
            <a:ext cx="6094674" cy="830997"/>
          </a:xfrm>
          <a:prstGeom prst="rect">
            <a:avLst/>
          </a:prstGeom>
          <a:noFill/>
        </p:spPr>
        <p:txBody>
          <a:bodyPr wrap="square">
            <a:spAutoFit/>
          </a:bodyPr>
          <a:lstStyle/>
          <a:p>
            <a:r>
              <a:rPr lang="vi-VN" sz="4800" b="1" dirty="0">
                <a:solidFill>
                  <a:schemeClr val="bg2">
                    <a:lumMod val="90000"/>
                  </a:schemeClr>
                </a:solidFill>
                <a:latin typeface="Segoe UI Black" panose="020B0A02040204020203" pitchFamily="34" charset="0"/>
                <a:ea typeface="Segoe UI Black" panose="020B0A02040204020203" pitchFamily="34" charset="0"/>
              </a:rPr>
              <a:t>HỆ QUẢN TRỊ </a:t>
            </a:r>
          </a:p>
        </p:txBody>
      </p:sp>
    </p:spTree>
    <p:extLst>
      <p:ext uri="{BB962C8B-B14F-4D97-AF65-F5344CB8AC3E}">
        <p14:creationId xmlns:p14="http://schemas.microsoft.com/office/powerpoint/2010/main" val="264176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est Gif Powerpoint Background For Presentation - Slidesdocs.com">
            <a:extLst>
              <a:ext uri="{FF2B5EF4-FFF2-40B4-BE49-F238E27FC236}">
                <a16:creationId xmlns:a16="http://schemas.microsoft.com/office/drawing/2014/main" id="{483010D3-37EF-7CA1-4CAD-5ACC2168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08197C-AF8A-0DEC-F033-14FD372877BA}"/>
              </a:ext>
            </a:extLst>
          </p:cNvPr>
          <p:cNvSpPr txBox="1"/>
          <p:nvPr/>
        </p:nvSpPr>
        <p:spPr>
          <a:xfrm flipH="1">
            <a:off x="5974741" y="6305384"/>
            <a:ext cx="242517" cy="369332"/>
          </a:xfrm>
          <a:prstGeom prst="rect">
            <a:avLst/>
          </a:prstGeom>
          <a:noFill/>
        </p:spPr>
        <p:txBody>
          <a:bodyPr wrap="square" rtlCol="0">
            <a:spAutoFit/>
          </a:bodyPr>
          <a:lstStyle/>
          <a:p>
            <a:r>
              <a:rPr lang="vi-VN" dirty="0"/>
              <a:t>3</a:t>
            </a:r>
          </a:p>
        </p:txBody>
      </p:sp>
      <p:sp>
        <p:nvSpPr>
          <p:cNvPr id="3" name="TextBox 2">
            <a:extLst>
              <a:ext uri="{FF2B5EF4-FFF2-40B4-BE49-F238E27FC236}">
                <a16:creationId xmlns:a16="http://schemas.microsoft.com/office/drawing/2014/main" id="{92465DC2-75C3-53F7-E1CF-3407D9E981FB}"/>
              </a:ext>
            </a:extLst>
          </p:cNvPr>
          <p:cNvSpPr txBox="1"/>
          <p:nvPr/>
        </p:nvSpPr>
        <p:spPr>
          <a:xfrm flipH="1">
            <a:off x="3549827" y="987727"/>
            <a:ext cx="6228263" cy="646331"/>
          </a:xfrm>
          <a:prstGeom prst="rect">
            <a:avLst/>
          </a:prstGeom>
          <a:noFill/>
        </p:spPr>
        <p:txBody>
          <a:bodyPr wrap="square" rtlCol="0">
            <a:spAutoFit/>
          </a:bodyPr>
          <a:lstStyle/>
          <a:p>
            <a:r>
              <a:rPr lang="vi-VN" sz="3600" dirty="0">
                <a:solidFill>
                  <a:srgbClr val="002060"/>
                </a:solidFill>
                <a:effectLst/>
                <a:latin typeface="Times New Roman" panose="02020603050405020304" pitchFamily="18" charset="0"/>
                <a:ea typeface="Arial" panose="020B0604020202020204" pitchFamily="34" charset="0"/>
              </a:rPr>
              <a:t>I.Hệ thống tệp phân tán</a:t>
            </a:r>
            <a:endParaRPr lang="vi-VN" sz="3600" dirty="0">
              <a:solidFill>
                <a:srgbClr val="002060"/>
              </a:solidFill>
            </a:endParaRPr>
          </a:p>
        </p:txBody>
      </p:sp>
      <p:sp>
        <p:nvSpPr>
          <p:cNvPr id="4" name="TextBox 3">
            <a:extLst>
              <a:ext uri="{FF2B5EF4-FFF2-40B4-BE49-F238E27FC236}">
                <a16:creationId xmlns:a16="http://schemas.microsoft.com/office/drawing/2014/main" id="{35871739-95A5-78C8-85B8-D98E71553F0E}"/>
              </a:ext>
            </a:extLst>
          </p:cNvPr>
          <p:cNvSpPr txBox="1"/>
          <p:nvPr/>
        </p:nvSpPr>
        <p:spPr>
          <a:xfrm>
            <a:off x="3549827" y="1844091"/>
            <a:ext cx="7626245" cy="646331"/>
          </a:xfrm>
          <a:prstGeom prst="rect">
            <a:avLst/>
          </a:prstGeom>
          <a:noFill/>
        </p:spPr>
        <p:txBody>
          <a:bodyPr wrap="square" rtlCol="0">
            <a:spAutoFit/>
          </a:bodyPr>
          <a:lstStyle/>
          <a:p>
            <a:r>
              <a:rPr lang="vi-VN" sz="3600" dirty="0">
                <a:solidFill>
                  <a:srgbClr val="002060"/>
                </a:solidFill>
                <a:latin typeface="+mj-lt"/>
              </a:rPr>
              <a:t>II.Cơ sở dữ liệu NoSQL</a:t>
            </a:r>
          </a:p>
        </p:txBody>
      </p:sp>
      <p:sp>
        <p:nvSpPr>
          <p:cNvPr id="7" name="TextBox 6">
            <a:extLst>
              <a:ext uri="{FF2B5EF4-FFF2-40B4-BE49-F238E27FC236}">
                <a16:creationId xmlns:a16="http://schemas.microsoft.com/office/drawing/2014/main" id="{350E5ADB-E039-792A-ADE0-F9D42492310B}"/>
              </a:ext>
            </a:extLst>
          </p:cNvPr>
          <p:cNvSpPr txBox="1"/>
          <p:nvPr/>
        </p:nvSpPr>
        <p:spPr>
          <a:xfrm>
            <a:off x="3549827" y="2700455"/>
            <a:ext cx="7437573" cy="1200329"/>
          </a:xfrm>
          <a:prstGeom prst="rect">
            <a:avLst/>
          </a:prstGeom>
          <a:noFill/>
        </p:spPr>
        <p:txBody>
          <a:bodyPr wrap="square">
            <a:spAutoFit/>
          </a:bodyPr>
          <a:lstStyle/>
          <a:p>
            <a:r>
              <a:rPr lang="vi-VN" sz="3600" dirty="0">
                <a:solidFill>
                  <a:srgbClr val="002060"/>
                </a:solidFill>
                <a:effectLst/>
                <a:latin typeface="Times New Roman" panose="02020603050405020304" pitchFamily="18" charset="0"/>
                <a:ea typeface="Calibri" panose="020F0502020204030204" pitchFamily="34" charset="0"/>
              </a:rPr>
              <a:t>III.Công nghệ lưu trữ dữ liệu </a:t>
            </a:r>
          </a:p>
          <a:p>
            <a:r>
              <a:rPr lang="vi-VN" sz="3600" dirty="0">
                <a:solidFill>
                  <a:srgbClr val="002060"/>
                </a:solidFill>
                <a:effectLst/>
                <a:latin typeface="Times New Roman" panose="02020603050405020304" pitchFamily="18" charset="0"/>
                <a:ea typeface="Calibri" panose="020F0502020204030204" pitchFamily="34" charset="0"/>
              </a:rPr>
              <a:t>kiểu mới của kiến trúc MPP</a:t>
            </a:r>
            <a:endParaRPr lang="vi-VN" sz="3600" dirty="0">
              <a:solidFill>
                <a:srgbClr val="002060"/>
              </a:solidFill>
            </a:endParaRPr>
          </a:p>
        </p:txBody>
      </p:sp>
      <p:sp>
        <p:nvSpPr>
          <p:cNvPr id="8" name="TextBox 7">
            <a:extLst>
              <a:ext uri="{FF2B5EF4-FFF2-40B4-BE49-F238E27FC236}">
                <a16:creationId xmlns:a16="http://schemas.microsoft.com/office/drawing/2014/main" id="{540D3815-9211-0E96-60E0-5152F1A31193}"/>
              </a:ext>
            </a:extLst>
          </p:cNvPr>
          <p:cNvSpPr txBox="1"/>
          <p:nvPr/>
        </p:nvSpPr>
        <p:spPr>
          <a:xfrm>
            <a:off x="3549827" y="4000869"/>
            <a:ext cx="6898732" cy="707886"/>
          </a:xfrm>
          <a:prstGeom prst="rect">
            <a:avLst/>
          </a:prstGeom>
          <a:noFill/>
        </p:spPr>
        <p:txBody>
          <a:bodyPr wrap="square">
            <a:spAutoFit/>
          </a:bodyPr>
          <a:lstStyle/>
          <a:p>
            <a:r>
              <a:rPr lang="vi-VN" sz="4000" dirty="0">
                <a:solidFill>
                  <a:srgbClr val="002060"/>
                </a:solidFill>
                <a:latin typeface="Times New Roman" panose="02020603050405020304" pitchFamily="18" charset="0"/>
                <a:ea typeface="Calibri" panose="020F0502020204030204" pitchFamily="34" charset="0"/>
              </a:rPr>
              <a:t>IV.</a:t>
            </a:r>
            <a:r>
              <a:rPr lang="vi-VN" sz="3600" dirty="0">
                <a:solidFill>
                  <a:srgbClr val="002060"/>
                </a:solidFill>
                <a:effectLst/>
                <a:latin typeface="Times New Roman" panose="02020603050405020304" pitchFamily="18" charset="0"/>
                <a:ea typeface="Calibri" panose="020F0502020204030204" pitchFamily="34" charset="0"/>
              </a:rPr>
              <a:t>Tìm</a:t>
            </a:r>
            <a:r>
              <a:rPr lang="vi-VN" sz="4000" dirty="0">
                <a:solidFill>
                  <a:srgbClr val="002060"/>
                </a:solidFill>
                <a:effectLst/>
                <a:latin typeface="Times New Roman" panose="02020603050405020304" pitchFamily="18" charset="0"/>
                <a:ea typeface="Calibri" panose="020F0502020204030204" pitchFamily="34" charset="0"/>
              </a:rPr>
              <a:t> hiểu về Apache Spark</a:t>
            </a:r>
            <a:endParaRPr lang="vi-VN" sz="4000" dirty="0">
              <a:solidFill>
                <a:srgbClr val="002060"/>
              </a:solidFill>
            </a:endParaRPr>
          </a:p>
        </p:txBody>
      </p:sp>
      <p:sp>
        <p:nvSpPr>
          <p:cNvPr id="11" name="TextBox 10">
            <a:extLst>
              <a:ext uri="{FF2B5EF4-FFF2-40B4-BE49-F238E27FC236}">
                <a16:creationId xmlns:a16="http://schemas.microsoft.com/office/drawing/2014/main" id="{ABDD8742-2C94-F66A-12F6-AF354ECFFD57}"/>
              </a:ext>
            </a:extLst>
          </p:cNvPr>
          <p:cNvSpPr txBox="1"/>
          <p:nvPr/>
        </p:nvSpPr>
        <p:spPr>
          <a:xfrm>
            <a:off x="3549827" y="4951150"/>
            <a:ext cx="7642932" cy="1200329"/>
          </a:xfrm>
          <a:prstGeom prst="rect">
            <a:avLst/>
          </a:prstGeom>
          <a:noFill/>
        </p:spPr>
        <p:txBody>
          <a:bodyPr wrap="square">
            <a:spAutoFit/>
          </a:bodyPr>
          <a:lstStyle/>
          <a:p>
            <a:r>
              <a:rPr lang="vi-VN" sz="3600" dirty="0">
                <a:solidFill>
                  <a:srgbClr val="002060"/>
                </a:solidFill>
                <a:latin typeface="+mj-lt"/>
              </a:rPr>
              <a:t>VI.Triển vọng của Công nghệ lưu trữ dữ liệu lớn</a:t>
            </a:r>
            <a:endParaRPr lang="vi-VN" sz="1800" dirty="0">
              <a:solidFill>
                <a:srgbClr val="002060"/>
              </a:solidFill>
              <a:latin typeface="+mj-lt"/>
            </a:endParaRPr>
          </a:p>
        </p:txBody>
      </p:sp>
    </p:spTree>
    <p:extLst>
      <p:ext uri="{BB962C8B-B14F-4D97-AF65-F5344CB8AC3E}">
        <p14:creationId xmlns:p14="http://schemas.microsoft.com/office/powerpoint/2010/main" val="389099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Powerpoint Background Images – Browse 13,105 Stock Photos, Vectors,  and Video | Adobe Stock">
            <a:extLst>
              <a:ext uri="{FF2B5EF4-FFF2-40B4-BE49-F238E27FC236}">
                <a16:creationId xmlns:a16="http://schemas.microsoft.com/office/drawing/2014/main" id="{A6F78777-C8E9-0F60-1CB2-91AE8C2E3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59914" cy="68799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37A5EA-C306-E028-F245-9F1268E5B8A6}"/>
              </a:ext>
            </a:extLst>
          </p:cNvPr>
          <p:cNvSpPr txBox="1"/>
          <p:nvPr/>
        </p:nvSpPr>
        <p:spPr>
          <a:xfrm flipH="1">
            <a:off x="3504056" y="295893"/>
            <a:ext cx="5183887" cy="707886"/>
          </a:xfrm>
          <a:prstGeom prst="rect">
            <a:avLst/>
          </a:prstGeom>
          <a:noFill/>
        </p:spPr>
        <p:txBody>
          <a:bodyPr wrap="square" rtlCol="0">
            <a:spAutoFit/>
          </a:bodyPr>
          <a:lstStyle/>
          <a:p>
            <a:r>
              <a:rPr lang="vi-VN" sz="4000" b="1" dirty="0">
                <a:solidFill>
                  <a:srgbClr val="FF0000"/>
                </a:solidFill>
                <a:effectLst/>
                <a:latin typeface="Times New Roman" panose="02020603050405020304" pitchFamily="18" charset="0"/>
                <a:ea typeface="Arial" panose="020B0604020202020204" pitchFamily="34" charset="0"/>
              </a:rPr>
              <a:t>Hệ thống tệp phân tán</a:t>
            </a:r>
            <a:endParaRPr lang="vi-VN" sz="4000" b="1" dirty="0">
              <a:solidFill>
                <a:srgbClr val="FF0000"/>
              </a:solidFill>
            </a:endParaRPr>
          </a:p>
        </p:txBody>
      </p:sp>
      <p:sp>
        <p:nvSpPr>
          <p:cNvPr id="4" name="TextBox 3">
            <a:extLst>
              <a:ext uri="{FF2B5EF4-FFF2-40B4-BE49-F238E27FC236}">
                <a16:creationId xmlns:a16="http://schemas.microsoft.com/office/drawing/2014/main" id="{A55563ED-5E9A-3427-3D25-CD59BF34D7E0}"/>
              </a:ext>
            </a:extLst>
          </p:cNvPr>
          <p:cNvSpPr txBox="1"/>
          <p:nvPr/>
        </p:nvSpPr>
        <p:spPr>
          <a:xfrm>
            <a:off x="510871" y="1319427"/>
            <a:ext cx="9498543" cy="2062103"/>
          </a:xfrm>
          <a:prstGeom prst="rect">
            <a:avLst/>
          </a:prstGeom>
          <a:noFill/>
        </p:spPr>
        <p:txBody>
          <a:bodyPr wrap="square">
            <a:spAutoFit/>
          </a:bodyPr>
          <a:lstStyle/>
          <a:p>
            <a:r>
              <a:rPr lang="vi-VN" sz="3200" dirty="0">
                <a:solidFill>
                  <a:schemeClr val="bg1">
                    <a:lumMod val="95000"/>
                  </a:schemeClr>
                </a:solidFill>
                <a:latin typeface="Times New Roman" panose="02020603050405020304" pitchFamily="18" charset="0"/>
                <a:ea typeface="Arial" panose="020B0604020202020204" pitchFamily="34" charset="0"/>
              </a:rPr>
              <a:t>	V</a:t>
            </a:r>
            <a:r>
              <a:rPr lang="vi-VN" sz="3200" dirty="0">
                <a:solidFill>
                  <a:schemeClr val="bg1">
                    <a:lumMod val="95000"/>
                  </a:schemeClr>
                </a:solidFill>
                <a:effectLst/>
                <a:latin typeface="Times New Roman" panose="02020603050405020304" pitchFamily="18" charset="0"/>
                <a:ea typeface="Arial" panose="020B0604020202020204" pitchFamily="34" charset="0"/>
              </a:rPr>
              <a:t>iệc phát triển ứng dụng trên mạng, dữ liệu phát triển nhanh. Do đó, công nghệ lưu trữ dữ liệu lớn đã trở thành nhiệm vụ chính của các doanh nghiệp và các tổ chức </a:t>
            </a:r>
            <a:endParaRPr lang="vi-VN" sz="3200" dirty="0">
              <a:solidFill>
                <a:schemeClr val="bg1">
                  <a:lumMod val="95000"/>
                </a:schemeClr>
              </a:solidFill>
            </a:endParaRPr>
          </a:p>
        </p:txBody>
      </p:sp>
      <p:sp>
        <p:nvSpPr>
          <p:cNvPr id="6" name="TextBox 5">
            <a:extLst>
              <a:ext uri="{FF2B5EF4-FFF2-40B4-BE49-F238E27FC236}">
                <a16:creationId xmlns:a16="http://schemas.microsoft.com/office/drawing/2014/main" id="{ECBA5621-4E21-3513-6366-36B1CE9A4ECB}"/>
              </a:ext>
            </a:extLst>
          </p:cNvPr>
          <p:cNvSpPr txBox="1"/>
          <p:nvPr/>
        </p:nvSpPr>
        <p:spPr>
          <a:xfrm>
            <a:off x="440410" y="3372548"/>
            <a:ext cx="8122889" cy="3108543"/>
          </a:xfrm>
          <a:prstGeom prst="rect">
            <a:avLst/>
          </a:prstGeom>
          <a:noFill/>
        </p:spPr>
        <p:txBody>
          <a:bodyPr wrap="square">
            <a:spAutoFit/>
          </a:bodyPr>
          <a:lstStyle/>
          <a:p>
            <a:r>
              <a:rPr lang="vi-VN" sz="2800" b="1" i="0" dirty="0">
                <a:solidFill>
                  <a:schemeClr val="bg1"/>
                </a:solidFill>
                <a:effectLst/>
                <a:latin typeface="Lexend"/>
              </a:rPr>
              <a:t>	Hệ thống tệp phân tán (DFS) là một phương pháp lưu trữ trong máy tính liên quan đến việc chia nhỏ các tệp dữ liệu lớn thành các phần nhỏ hơn và phân tán chúng trên một số máy chủ trong hệ thống. Nó cho phép khách hàng từ nhiều nguồn khác nhau ghi và đọc dữ liệu, chia sẻ và chạy logic có thể lập trình trên dữ liệu — ngay từ bất cứ đâu</a:t>
            </a:r>
            <a:endParaRPr lang="vi-VN" sz="2800" b="1" dirty="0">
              <a:solidFill>
                <a:schemeClr val="bg1"/>
              </a:solidFill>
            </a:endParaRPr>
          </a:p>
        </p:txBody>
      </p:sp>
      <p:pic>
        <p:nvPicPr>
          <p:cNvPr id="3" name="Picture 2" descr="Hệ thống phân tán">
            <a:extLst>
              <a:ext uri="{FF2B5EF4-FFF2-40B4-BE49-F238E27FC236}">
                <a16:creationId xmlns:a16="http://schemas.microsoft.com/office/drawing/2014/main" id="{5243AA09-4792-62EE-C9F1-2891E0A013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2837" y="3115958"/>
            <a:ext cx="5176263" cy="2911648"/>
          </a:xfrm>
          <a:prstGeom prst="rect">
            <a:avLst/>
          </a:prstGeom>
          <a:noFill/>
          <a:ln>
            <a:noFill/>
          </a:ln>
        </p:spPr>
      </p:pic>
      <p:sp>
        <p:nvSpPr>
          <p:cNvPr id="5" name="TextBox 4">
            <a:extLst>
              <a:ext uri="{FF2B5EF4-FFF2-40B4-BE49-F238E27FC236}">
                <a16:creationId xmlns:a16="http://schemas.microsoft.com/office/drawing/2014/main" id="{E2C84C67-F8A1-E74B-A82C-50D39ADA5F90}"/>
              </a:ext>
            </a:extLst>
          </p:cNvPr>
          <p:cNvSpPr txBox="1"/>
          <p:nvPr/>
        </p:nvSpPr>
        <p:spPr>
          <a:xfrm flipH="1">
            <a:off x="5974741" y="6305384"/>
            <a:ext cx="242517" cy="369332"/>
          </a:xfrm>
          <a:prstGeom prst="rect">
            <a:avLst/>
          </a:prstGeom>
          <a:noFill/>
        </p:spPr>
        <p:txBody>
          <a:bodyPr wrap="square" rtlCol="0">
            <a:spAutoFit/>
          </a:bodyPr>
          <a:lstStyle/>
          <a:p>
            <a:r>
              <a:rPr lang="vi-VN" dirty="0">
                <a:solidFill>
                  <a:schemeClr val="bg1"/>
                </a:solidFill>
              </a:rPr>
              <a:t>4</a:t>
            </a:r>
          </a:p>
        </p:txBody>
      </p:sp>
    </p:spTree>
    <p:extLst>
      <p:ext uri="{BB962C8B-B14F-4D97-AF65-F5344CB8AC3E}">
        <p14:creationId xmlns:p14="http://schemas.microsoft.com/office/powerpoint/2010/main" val="279619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Powerpoint Background Images – Browse 13,105 Stock Photos, Vectors,  and Video | Adobe Stock">
            <a:extLst>
              <a:ext uri="{FF2B5EF4-FFF2-40B4-BE49-F238E27FC236}">
                <a16:creationId xmlns:a16="http://schemas.microsoft.com/office/drawing/2014/main" id="{A6F78777-C8E9-0F60-1CB2-91AE8C2E3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59914" cy="68799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37A5EA-C306-E028-F245-9F1268E5B8A6}"/>
              </a:ext>
            </a:extLst>
          </p:cNvPr>
          <p:cNvSpPr txBox="1"/>
          <p:nvPr/>
        </p:nvSpPr>
        <p:spPr>
          <a:xfrm flipH="1">
            <a:off x="3504056" y="295893"/>
            <a:ext cx="5183887" cy="707886"/>
          </a:xfrm>
          <a:prstGeom prst="rect">
            <a:avLst/>
          </a:prstGeom>
          <a:noFill/>
        </p:spPr>
        <p:txBody>
          <a:bodyPr wrap="square" rtlCol="0">
            <a:spAutoFit/>
          </a:bodyPr>
          <a:lstStyle/>
          <a:p>
            <a:r>
              <a:rPr lang="vi-VN" sz="4000" b="1" dirty="0">
                <a:solidFill>
                  <a:srgbClr val="FF0000"/>
                </a:solidFill>
                <a:effectLst/>
                <a:latin typeface="Times New Roman" panose="02020603050405020304" pitchFamily="18" charset="0"/>
                <a:ea typeface="Arial" panose="020B0604020202020204" pitchFamily="34" charset="0"/>
              </a:rPr>
              <a:t>Hệ thống tệp phân tán</a:t>
            </a:r>
            <a:endParaRPr lang="vi-VN" sz="4000" b="1" dirty="0">
              <a:solidFill>
                <a:srgbClr val="FF0000"/>
              </a:solidFill>
            </a:endParaRPr>
          </a:p>
        </p:txBody>
      </p:sp>
      <p:sp>
        <p:nvSpPr>
          <p:cNvPr id="4" name="TextBox 3">
            <a:extLst>
              <a:ext uri="{FF2B5EF4-FFF2-40B4-BE49-F238E27FC236}">
                <a16:creationId xmlns:a16="http://schemas.microsoft.com/office/drawing/2014/main" id="{A55563ED-5E9A-3427-3D25-CD59BF34D7E0}"/>
              </a:ext>
            </a:extLst>
          </p:cNvPr>
          <p:cNvSpPr txBox="1"/>
          <p:nvPr/>
        </p:nvSpPr>
        <p:spPr>
          <a:xfrm>
            <a:off x="679547" y="1381570"/>
            <a:ext cx="9498543" cy="2677656"/>
          </a:xfrm>
          <a:prstGeom prst="rect">
            <a:avLst/>
          </a:prstGeom>
          <a:noFill/>
        </p:spPr>
        <p:txBody>
          <a:bodyPr wrap="square">
            <a:spAutoFit/>
          </a:bodyPr>
          <a:lstStyle/>
          <a:p>
            <a:r>
              <a:rPr lang="vi-VN" sz="2400" dirty="0">
                <a:solidFill>
                  <a:schemeClr val="bg2"/>
                </a:solidFill>
                <a:effectLst/>
                <a:latin typeface="Times New Roman" panose="02020603050405020304" pitchFamily="18" charset="0"/>
                <a:ea typeface="Calibri" panose="020F0502020204030204" pitchFamily="34" charset="0"/>
              </a:rPr>
              <a:t>	Hệ thống phân tán được phát triển từ nhu cầu có các công cụ tính toán tốt hơn, hiệu quả hơn bằng cách kết hợp khả năng của các máy tính độc lập. Ba yếu tố quyết định đến tốc độ tính toán trong máy tính là tốc độ của CPU, RAM và Bus bo mạch. Trong hệ thống phân tán, yêu cầu quan trọng nảy sinh là vấn đề trao đổi thông tin giữa các máy tính. Nếu thiếu yếu tố này, nhiệm vụ tính toán trong môi trường phân tán sẽ không thể thực hiện được.</a:t>
            </a:r>
            <a:endParaRPr lang="vi-VN" sz="2400" dirty="0">
              <a:solidFill>
                <a:schemeClr val="bg2"/>
              </a:solidFill>
            </a:endParaRPr>
          </a:p>
        </p:txBody>
      </p:sp>
      <p:sp>
        <p:nvSpPr>
          <p:cNvPr id="6" name="TextBox 5">
            <a:extLst>
              <a:ext uri="{FF2B5EF4-FFF2-40B4-BE49-F238E27FC236}">
                <a16:creationId xmlns:a16="http://schemas.microsoft.com/office/drawing/2014/main" id="{ECBA5621-4E21-3513-6366-36B1CE9A4ECB}"/>
              </a:ext>
            </a:extLst>
          </p:cNvPr>
          <p:cNvSpPr txBox="1"/>
          <p:nvPr/>
        </p:nvSpPr>
        <p:spPr>
          <a:xfrm>
            <a:off x="679547" y="4377902"/>
            <a:ext cx="8122889" cy="1569660"/>
          </a:xfrm>
          <a:prstGeom prst="rect">
            <a:avLst/>
          </a:prstGeom>
          <a:noFill/>
        </p:spPr>
        <p:txBody>
          <a:bodyPr wrap="square">
            <a:spAutoFit/>
          </a:bodyPr>
          <a:lstStyle/>
          <a:p>
            <a:r>
              <a:rPr lang="vi-VN" sz="2400" dirty="0">
                <a:effectLst/>
                <a:latin typeface="Times New Roman" panose="02020603050405020304" pitchFamily="18" charset="0"/>
                <a:ea typeface="Calibri" panose="020F0502020204030204" pitchFamily="34" charset="0"/>
              </a:rPr>
              <a:t>	</a:t>
            </a:r>
            <a:r>
              <a:rPr lang="vi-VN" sz="2400" dirty="0">
                <a:solidFill>
                  <a:schemeClr val="bg2"/>
                </a:solidFill>
                <a:effectLst/>
                <a:latin typeface="Times New Roman" panose="02020603050405020304" pitchFamily="18" charset="0"/>
                <a:ea typeface="Calibri" panose="020F0502020204030204" pitchFamily="34" charset="0"/>
              </a:rPr>
              <a:t>Nhìn chung, hệ thống phân tán cũng tương tự như hệ thống chia sẻ thời gian. Nhưng thay vì chia sẻ bộ nhớ và đồng hồ thì các máy tính trong hệ thống lại xử lý với bộ nhớ cục bộ riêng.</a:t>
            </a:r>
            <a:endParaRPr lang="vi-VN" sz="2400" b="1" dirty="0">
              <a:solidFill>
                <a:schemeClr val="bg2"/>
              </a:solidFill>
            </a:endParaRPr>
          </a:p>
        </p:txBody>
      </p:sp>
      <p:sp>
        <p:nvSpPr>
          <p:cNvPr id="5" name="TextBox 4">
            <a:extLst>
              <a:ext uri="{FF2B5EF4-FFF2-40B4-BE49-F238E27FC236}">
                <a16:creationId xmlns:a16="http://schemas.microsoft.com/office/drawing/2014/main" id="{E2C84C67-F8A1-E74B-A82C-50D39ADA5F90}"/>
              </a:ext>
            </a:extLst>
          </p:cNvPr>
          <p:cNvSpPr txBox="1"/>
          <p:nvPr/>
        </p:nvSpPr>
        <p:spPr>
          <a:xfrm flipH="1">
            <a:off x="5974741" y="6305384"/>
            <a:ext cx="242517" cy="369332"/>
          </a:xfrm>
          <a:prstGeom prst="rect">
            <a:avLst/>
          </a:prstGeom>
          <a:noFill/>
        </p:spPr>
        <p:txBody>
          <a:bodyPr wrap="square" rtlCol="0">
            <a:spAutoFit/>
          </a:bodyPr>
          <a:lstStyle/>
          <a:p>
            <a:r>
              <a:rPr lang="vi-VN" dirty="0">
                <a:solidFill>
                  <a:schemeClr val="bg1"/>
                </a:solidFill>
              </a:rPr>
              <a:t>5</a:t>
            </a:r>
          </a:p>
        </p:txBody>
      </p:sp>
    </p:spTree>
    <p:extLst>
      <p:ext uri="{BB962C8B-B14F-4D97-AF65-F5344CB8AC3E}">
        <p14:creationId xmlns:p14="http://schemas.microsoft.com/office/powerpoint/2010/main" val="356148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SQL là gì? Những thông tin cần biết về cơ sở dữ liệu NoSQL">
            <a:extLst>
              <a:ext uri="{FF2B5EF4-FFF2-40B4-BE49-F238E27FC236}">
                <a16:creationId xmlns:a16="http://schemas.microsoft.com/office/drawing/2014/main" id="{F4B56D86-2F63-3B62-53AC-3FEFDCC11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712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3F8A2D-8F0D-51E9-94D6-ACF43BBCD630}"/>
              </a:ext>
            </a:extLst>
          </p:cNvPr>
          <p:cNvSpPr txBox="1"/>
          <p:nvPr/>
        </p:nvSpPr>
        <p:spPr>
          <a:xfrm flipH="1">
            <a:off x="5222016" y="1940118"/>
            <a:ext cx="4740967" cy="830997"/>
          </a:xfrm>
          <a:prstGeom prst="rect">
            <a:avLst/>
          </a:prstGeom>
          <a:noFill/>
        </p:spPr>
        <p:txBody>
          <a:bodyPr wrap="square" rtlCol="0">
            <a:spAutoFit/>
          </a:bodyPr>
          <a:lstStyle/>
          <a:p>
            <a:r>
              <a:rPr lang="vi-VN" sz="4800" b="1" dirty="0"/>
              <a:t>Cơ sở dữ liệu</a:t>
            </a:r>
          </a:p>
        </p:txBody>
      </p:sp>
      <p:sp>
        <p:nvSpPr>
          <p:cNvPr id="3" name="TextBox 2">
            <a:extLst>
              <a:ext uri="{FF2B5EF4-FFF2-40B4-BE49-F238E27FC236}">
                <a16:creationId xmlns:a16="http://schemas.microsoft.com/office/drawing/2014/main" id="{784C8707-DB07-24A8-CB3D-355436880F58}"/>
              </a:ext>
            </a:extLst>
          </p:cNvPr>
          <p:cNvSpPr txBox="1"/>
          <p:nvPr/>
        </p:nvSpPr>
        <p:spPr>
          <a:xfrm flipH="1">
            <a:off x="5974741" y="6305384"/>
            <a:ext cx="242517" cy="369332"/>
          </a:xfrm>
          <a:prstGeom prst="rect">
            <a:avLst/>
          </a:prstGeom>
          <a:noFill/>
        </p:spPr>
        <p:txBody>
          <a:bodyPr wrap="square" rtlCol="0">
            <a:spAutoFit/>
          </a:bodyPr>
          <a:lstStyle/>
          <a:p>
            <a:r>
              <a:rPr lang="vi-VN" dirty="0"/>
              <a:t>6</a:t>
            </a:r>
          </a:p>
        </p:txBody>
      </p:sp>
    </p:spTree>
    <p:extLst>
      <p:ext uri="{BB962C8B-B14F-4D97-AF65-F5344CB8AC3E}">
        <p14:creationId xmlns:p14="http://schemas.microsoft.com/office/powerpoint/2010/main" val="387515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2A09C-09FD-566A-2AA6-9F5DE88D6594}"/>
              </a:ext>
            </a:extLst>
          </p:cNvPr>
          <p:cNvSpPr txBox="1"/>
          <p:nvPr/>
        </p:nvSpPr>
        <p:spPr>
          <a:xfrm>
            <a:off x="288022" y="337852"/>
            <a:ext cx="5614037" cy="707886"/>
          </a:xfrm>
          <a:prstGeom prst="rect">
            <a:avLst/>
          </a:prstGeom>
          <a:noFill/>
        </p:spPr>
        <p:txBody>
          <a:bodyPr wrap="square" rtlCol="0">
            <a:spAutoFit/>
          </a:bodyPr>
          <a:lstStyle/>
          <a:p>
            <a:r>
              <a:rPr lang="vi-VN" sz="3600" b="1" dirty="0">
                <a:solidFill>
                  <a:srgbClr val="00B0F0"/>
                </a:solidFill>
              </a:rPr>
              <a:t>CƠ SỞ DỮ </a:t>
            </a:r>
            <a:r>
              <a:rPr lang="vi-VN" sz="4000" b="1" dirty="0">
                <a:solidFill>
                  <a:srgbClr val="00B0F0"/>
                </a:solidFill>
              </a:rPr>
              <a:t>LIỆU</a:t>
            </a:r>
            <a:r>
              <a:rPr lang="vi-VN" sz="3600" b="1" dirty="0">
                <a:solidFill>
                  <a:srgbClr val="00B0F0"/>
                </a:solidFill>
              </a:rPr>
              <a:t> NOSQL</a:t>
            </a:r>
          </a:p>
        </p:txBody>
      </p:sp>
      <p:pic>
        <p:nvPicPr>
          <p:cNvPr id="1026" name="Picture 2" descr="25 Nosql Stock Photos, Pictures &amp; Royalty-Free Images - iStock">
            <a:extLst>
              <a:ext uri="{FF2B5EF4-FFF2-40B4-BE49-F238E27FC236}">
                <a16:creationId xmlns:a16="http://schemas.microsoft.com/office/drawing/2014/main" id="{FA7A8CF1-B917-8D4E-C47E-008EC70A3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851" y="337852"/>
            <a:ext cx="4871381" cy="32475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2FFD083-AD9F-E550-6CA2-A1A0EA6A4B6C}"/>
              </a:ext>
            </a:extLst>
          </p:cNvPr>
          <p:cNvCxnSpPr/>
          <p:nvPr/>
        </p:nvCxnSpPr>
        <p:spPr>
          <a:xfrm>
            <a:off x="360727" y="1199626"/>
            <a:ext cx="540251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45BB11-1EC0-EFEB-159D-76C2C9B9E3C3}"/>
              </a:ext>
            </a:extLst>
          </p:cNvPr>
          <p:cNvSpPr txBox="1"/>
          <p:nvPr/>
        </p:nvSpPr>
        <p:spPr>
          <a:xfrm flipH="1">
            <a:off x="5974741" y="6305384"/>
            <a:ext cx="242517" cy="369332"/>
          </a:xfrm>
          <a:prstGeom prst="rect">
            <a:avLst/>
          </a:prstGeom>
          <a:noFill/>
        </p:spPr>
        <p:txBody>
          <a:bodyPr wrap="square" rtlCol="0">
            <a:spAutoFit/>
          </a:bodyPr>
          <a:lstStyle/>
          <a:p>
            <a:r>
              <a:rPr lang="vi-VN" dirty="0"/>
              <a:t>7</a:t>
            </a:r>
          </a:p>
        </p:txBody>
      </p:sp>
      <p:sp>
        <p:nvSpPr>
          <p:cNvPr id="6" name="TextBox 5">
            <a:extLst>
              <a:ext uri="{FF2B5EF4-FFF2-40B4-BE49-F238E27FC236}">
                <a16:creationId xmlns:a16="http://schemas.microsoft.com/office/drawing/2014/main" id="{C4A69818-CF5D-C7BE-A4C4-270864481CDC}"/>
              </a:ext>
            </a:extLst>
          </p:cNvPr>
          <p:cNvSpPr txBox="1"/>
          <p:nvPr/>
        </p:nvSpPr>
        <p:spPr>
          <a:xfrm>
            <a:off x="499549" y="1547952"/>
            <a:ext cx="5402510" cy="3879075"/>
          </a:xfrm>
          <a:prstGeom prst="rect">
            <a:avLst/>
          </a:prstGeom>
          <a:noFill/>
        </p:spPr>
        <p:txBody>
          <a:bodyPr wrap="square" rtlCol="0">
            <a:spAutoFit/>
          </a:bodyPr>
          <a:lstStyle/>
          <a:p>
            <a:pPr marL="0" marR="0" algn="just">
              <a:lnSpc>
                <a:spcPct val="107000"/>
              </a:lnSpc>
              <a:spcBef>
                <a:spcPts val="0"/>
              </a:spcBef>
              <a:spcAft>
                <a:spcPts val="800"/>
              </a:spcAft>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100" dirty="0">
                <a:effectLst/>
                <a:latin typeface="Times New Roman" panose="02020603050405020304" pitchFamily="18" charset="0"/>
                <a:ea typeface="Calibri" panose="020F0502020204030204" pitchFamily="34" charset="0"/>
                <a:cs typeface="Times New Roman" panose="02020603050405020304" pitchFamily="18" charset="0"/>
              </a:rPr>
              <a:t>Với sự tăng trưởng nhanh chóng về kích thước dữ liệu của người dùng doanh nghiệp và nâng cao nhu cầu của người dùng về mức độ dịch vụ, cơ sở dữ liệu quan hệ truyền thống có một số hạn chế. Cơ sở dữ liệu truyền thống sử dụng tệp phẳng dựa trên bản ghi có cấu trúc để lưu trữ tất cả dữ liệu ứng dụng, dẫn đến sự không khớp giữa ứng dụng và cơ sở dữ liệu. Điều này xảy ra khi ứng dụng được mã hóa bằng ngôn ngữ khai báo. Cấu trúc của nó hoàn toàn khác với các cơ sở dữ liệu</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F2EAB4E-CB4E-2900-D9AA-0A34A697A423}"/>
              </a:ext>
            </a:extLst>
          </p:cNvPr>
          <p:cNvSpPr txBox="1"/>
          <p:nvPr/>
        </p:nvSpPr>
        <p:spPr>
          <a:xfrm>
            <a:off x="6095999" y="3780440"/>
            <a:ext cx="5402510" cy="2831544"/>
          </a:xfrm>
          <a:prstGeom prst="rect">
            <a:avLst/>
          </a:prstGeom>
          <a:noFill/>
        </p:spPr>
        <p:txBody>
          <a:bodyPr wrap="square" rtlCol="0">
            <a:spAutoFit/>
          </a:bodyPr>
          <a:lstStyle/>
          <a:p>
            <a:pPr algn="just"/>
            <a:r>
              <a:rPr lang="vi-VN" sz="2000" dirty="0">
                <a:effectLst/>
                <a:latin typeface="+mj-lt"/>
                <a:ea typeface="Calibri" panose="020F0502020204030204" pitchFamily="34" charset="0"/>
                <a:cs typeface="Times New Roman" panose="02020603050405020304" pitchFamily="18" charset="0"/>
              </a:rPr>
              <a:t>	NoSQL xuất hiện đã giải quyết những thiếu sót trên của CSDL quan hệ. Được phát triển dựa trên ý tưởng về những CSDL với thiết kế đơn giản, nhưng có khả năng lưu trữ dữ liệu cực lớn cùng cấu trúc linh hoạt, truy vấn dữ liệu tốc độ cao cho kết quả nhanh chóng mà không cần quá nhiều yêu cầu về phần cứng cũng như các tài nguyên hệ thống, tăng khả năng chịu lỗi.</a:t>
            </a:r>
            <a:endParaRPr lang="en-US" sz="2000" dirty="0">
              <a:effectLst/>
              <a:latin typeface="+mj-l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27867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80A08E-81D7-7699-9D7E-73FDD2586443}"/>
              </a:ext>
            </a:extLst>
          </p:cNvPr>
          <p:cNvSpPr txBox="1"/>
          <p:nvPr/>
        </p:nvSpPr>
        <p:spPr>
          <a:xfrm>
            <a:off x="484257" y="330380"/>
            <a:ext cx="6538844" cy="1323439"/>
          </a:xfrm>
          <a:prstGeom prst="rect">
            <a:avLst/>
          </a:prstGeom>
          <a:noFill/>
        </p:spPr>
        <p:txBody>
          <a:bodyPr wrap="square">
            <a:spAutoFit/>
          </a:bodyPr>
          <a:lstStyle/>
          <a:p>
            <a:r>
              <a:rPr lang="vi-VN" sz="4000" b="1" dirty="0">
                <a:solidFill>
                  <a:srgbClr val="3F83FE"/>
                </a:solidFill>
                <a:effectLst/>
                <a:latin typeface="Times New Roman" panose="02020603050405020304" pitchFamily="18" charset="0"/>
                <a:ea typeface="Calibri" panose="020F0502020204030204" pitchFamily="34" charset="0"/>
              </a:rPr>
              <a:t>Công nghệ lưu trữ dữ liệu </a:t>
            </a:r>
          </a:p>
          <a:p>
            <a:r>
              <a:rPr lang="vi-VN" sz="4000" b="1" dirty="0">
                <a:solidFill>
                  <a:srgbClr val="3F83FE"/>
                </a:solidFill>
                <a:effectLst/>
                <a:latin typeface="Times New Roman" panose="02020603050405020304" pitchFamily="18" charset="0"/>
                <a:ea typeface="Calibri" panose="020F0502020204030204" pitchFamily="34" charset="0"/>
              </a:rPr>
              <a:t>kiểu mới của kiến trúc MPP</a:t>
            </a:r>
            <a:endParaRPr lang="vi-VN" sz="4000" dirty="0">
              <a:solidFill>
                <a:srgbClr val="3F83FE"/>
              </a:solidFill>
            </a:endParaRPr>
          </a:p>
        </p:txBody>
      </p:sp>
      <p:sp>
        <p:nvSpPr>
          <p:cNvPr id="5" name="TextBox 4">
            <a:extLst>
              <a:ext uri="{FF2B5EF4-FFF2-40B4-BE49-F238E27FC236}">
                <a16:creationId xmlns:a16="http://schemas.microsoft.com/office/drawing/2014/main" id="{4BFBC912-B07A-18FD-99D7-7F4C057CAC77}"/>
              </a:ext>
            </a:extLst>
          </p:cNvPr>
          <p:cNvSpPr txBox="1"/>
          <p:nvPr/>
        </p:nvSpPr>
        <p:spPr>
          <a:xfrm>
            <a:off x="405599" y="1653819"/>
            <a:ext cx="5811659" cy="1569660"/>
          </a:xfrm>
          <a:prstGeom prst="rect">
            <a:avLst/>
          </a:prstGeom>
          <a:noFill/>
        </p:spPr>
        <p:txBody>
          <a:bodyPr wrap="square">
            <a:spAutoFit/>
          </a:bodyPr>
          <a:lstStyle/>
          <a:p>
            <a:pPr algn="just"/>
            <a:r>
              <a:rPr lang="vi-VN" sz="2400" dirty="0">
                <a:effectLst/>
                <a:latin typeface="Times New Roman" panose="02020603050405020304" pitchFamily="18" charset="0"/>
                <a:ea typeface="Calibri" panose="020F0502020204030204" pitchFamily="34" charset="0"/>
              </a:rPr>
              <a:t>	MPP(Massively Parallel Processing) là hệ thống xử lý song song quy mô lớn, là một loại phương pháp mở rộng tài nguyên hệ thống, chủ yếu là xử lý song song.</a:t>
            </a:r>
            <a:endParaRPr lang="vi-VN" sz="2400" dirty="0"/>
          </a:p>
        </p:txBody>
      </p:sp>
      <p:pic>
        <p:nvPicPr>
          <p:cNvPr id="6" name="Picture 5" descr="Image">
            <a:extLst>
              <a:ext uri="{FF2B5EF4-FFF2-40B4-BE49-F238E27FC236}">
                <a16:creationId xmlns:a16="http://schemas.microsoft.com/office/drawing/2014/main" id="{40B42258-6E58-5494-82D0-1E2DE857A4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3101" y="711097"/>
            <a:ext cx="4274759" cy="2768116"/>
          </a:xfrm>
          <a:prstGeom prst="rect">
            <a:avLst/>
          </a:prstGeom>
          <a:noFill/>
          <a:ln>
            <a:noFill/>
          </a:ln>
        </p:spPr>
      </p:pic>
      <p:sp>
        <p:nvSpPr>
          <p:cNvPr id="8" name="TextBox 7">
            <a:extLst>
              <a:ext uri="{FF2B5EF4-FFF2-40B4-BE49-F238E27FC236}">
                <a16:creationId xmlns:a16="http://schemas.microsoft.com/office/drawing/2014/main" id="{07ABC83F-2098-29EB-75CB-2F3D74936E86}"/>
              </a:ext>
            </a:extLst>
          </p:cNvPr>
          <p:cNvSpPr txBox="1"/>
          <p:nvPr/>
        </p:nvSpPr>
        <p:spPr>
          <a:xfrm>
            <a:off x="1055217" y="4017822"/>
            <a:ext cx="9839048" cy="1569660"/>
          </a:xfrm>
          <a:prstGeom prst="rect">
            <a:avLst/>
          </a:prstGeom>
          <a:noFill/>
        </p:spPr>
        <p:txBody>
          <a:bodyPr wrap="square">
            <a:spAutoFit/>
          </a:bodyPr>
          <a:lstStyle/>
          <a:p>
            <a:pPr algn="just"/>
            <a:r>
              <a:rPr lang="vi-VN" sz="2400" dirty="0">
                <a:effectLst/>
                <a:latin typeface="Times New Roman" panose="02020603050405020304" pitchFamily="18" charset="0"/>
                <a:ea typeface="Calibri" panose="020F0502020204030204" pitchFamily="34" charset="0"/>
              </a:rPr>
              <a:t>	MPP là một quá trình phức tạp đòi hỏi phải có một chức năng cơ sở dữ liệu nhất định để được chia sẻ giữa tất cả các bộ vi xử lý có liên quan. MPP thường được tìm thấy trong các ứng dụng như hệ thống hỗ trợ quyết định và kho dữ liệu. Siêu máy tính cũng là những ví dụ của kiến ​​trúc MPP.</a:t>
            </a:r>
            <a:endParaRPr lang="vi-VN" sz="2400" dirty="0"/>
          </a:p>
        </p:txBody>
      </p:sp>
      <p:sp>
        <p:nvSpPr>
          <p:cNvPr id="2" name="TextBox 1">
            <a:extLst>
              <a:ext uri="{FF2B5EF4-FFF2-40B4-BE49-F238E27FC236}">
                <a16:creationId xmlns:a16="http://schemas.microsoft.com/office/drawing/2014/main" id="{468E83BD-085E-8BB8-0EB1-0B8DCB377CDA}"/>
              </a:ext>
            </a:extLst>
          </p:cNvPr>
          <p:cNvSpPr txBox="1"/>
          <p:nvPr/>
        </p:nvSpPr>
        <p:spPr>
          <a:xfrm flipH="1">
            <a:off x="5974741" y="6305384"/>
            <a:ext cx="242517" cy="369332"/>
          </a:xfrm>
          <a:prstGeom prst="rect">
            <a:avLst/>
          </a:prstGeom>
          <a:noFill/>
        </p:spPr>
        <p:txBody>
          <a:bodyPr wrap="square" rtlCol="0">
            <a:spAutoFit/>
          </a:bodyPr>
          <a:lstStyle/>
          <a:p>
            <a:r>
              <a:rPr lang="vi-VN" dirty="0"/>
              <a:t>8</a:t>
            </a:r>
          </a:p>
        </p:txBody>
      </p:sp>
    </p:spTree>
    <p:extLst>
      <p:ext uri="{BB962C8B-B14F-4D97-AF65-F5344CB8AC3E}">
        <p14:creationId xmlns:p14="http://schemas.microsoft.com/office/powerpoint/2010/main" val="39294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E8BC7-A861-1CB8-AC6D-29DA682FB90C}"/>
              </a:ext>
            </a:extLst>
          </p:cNvPr>
          <p:cNvSpPr txBox="1"/>
          <p:nvPr/>
        </p:nvSpPr>
        <p:spPr>
          <a:xfrm>
            <a:off x="1472980" y="252655"/>
            <a:ext cx="6094674" cy="707886"/>
          </a:xfrm>
          <a:prstGeom prst="rect">
            <a:avLst/>
          </a:prstGeom>
          <a:noFill/>
        </p:spPr>
        <p:txBody>
          <a:bodyPr wrap="square">
            <a:spAutoFit/>
          </a:bodyPr>
          <a:lstStyle/>
          <a:p>
            <a:r>
              <a:rPr lang="vi-VN" sz="4000" b="1" dirty="0">
                <a:solidFill>
                  <a:srgbClr val="00B0F0"/>
                </a:solidFill>
                <a:effectLst/>
                <a:latin typeface="Times New Roman" panose="02020603050405020304" pitchFamily="18" charset="0"/>
                <a:ea typeface="Calibri" panose="020F0502020204030204" pitchFamily="34" charset="0"/>
              </a:rPr>
              <a:t>Tìm hiểu về Apache Spark</a:t>
            </a:r>
            <a:endParaRPr lang="vi-VN" sz="4000" dirty="0">
              <a:solidFill>
                <a:srgbClr val="00B0F0"/>
              </a:solidFill>
            </a:endParaRPr>
          </a:p>
        </p:txBody>
      </p:sp>
      <p:pic>
        <p:nvPicPr>
          <p:cNvPr id="6" name="Picture 5">
            <a:extLst>
              <a:ext uri="{FF2B5EF4-FFF2-40B4-BE49-F238E27FC236}">
                <a16:creationId xmlns:a16="http://schemas.microsoft.com/office/drawing/2014/main" id="{635624AA-BEA4-6550-76AE-74BAAA4758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59" y="3670300"/>
            <a:ext cx="10559995" cy="2799873"/>
          </a:xfrm>
          <a:prstGeom prst="rect">
            <a:avLst/>
          </a:prstGeom>
          <a:noFill/>
          <a:ln>
            <a:noFill/>
          </a:ln>
        </p:spPr>
      </p:pic>
      <p:sp>
        <p:nvSpPr>
          <p:cNvPr id="8" name="TextBox 7">
            <a:extLst>
              <a:ext uri="{FF2B5EF4-FFF2-40B4-BE49-F238E27FC236}">
                <a16:creationId xmlns:a16="http://schemas.microsoft.com/office/drawing/2014/main" id="{AFF78BBB-E828-458F-6251-354FADD9A140}"/>
              </a:ext>
            </a:extLst>
          </p:cNvPr>
          <p:cNvSpPr txBox="1"/>
          <p:nvPr/>
        </p:nvSpPr>
        <p:spPr>
          <a:xfrm>
            <a:off x="495085" y="1044468"/>
            <a:ext cx="4930688" cy="2554545"/>
          </a:xfrm>
          <a:prstGeom prst="rect">
            <a:avLst/>
          </a:prstGeom>
          <a:noFill/>
        </p:spPr>
        <p:txBody>
          <a:bodyPr wrap="square">
            <a:spAutoFit/>
          </a:bodyPr>
          <a:lstStyle/>
          <a:p>
            <a:r>
              <a:rPr lang="vi-VN" sz="3200" dirty="0">
                <a:effectLst/>
                <a:latin typeface="Times New Roman" panose="02020603050405020304" pitchFamily="18" charset="0"/>
                <a:ea typeface="Calibri" panose="020F0502020204030204" pitchFamily="34" charset="0"/>
              </a:rPr>
              <a:t>SparkSQL là một module của Apache spark cho phép thực hiện các biến đổi với dữ liệu có cấu trúc và các tính toán dựa trên cụm xử lý. </a:t>
            </a:r>
            <a:endParaRPr lang="vi-VN" sz="3200" dirty="0"/>
          </a:p>
        </p:txBody>
      </p:sp>
      <p:sp>
        <p:nvSpPr>
          <p:cNvPr id="10" name="TextBox 9">
            <a:extLst>
              <a:ext uri="{FF2B5EF4-FFF2-40B4-BE49-F238E27FC236}">
                <a16:creationId xmlns:a16="http://schemas.microsoft.com/office/drawing/2014/main" id="{201D4055-B898-3962-6879-22154BFE89E3}"/>
              </a:ext>
            </a:extLst>
          </p:cNvPr>
          <p:cNvSpPr txBox="1"/>
          <p:nvPr/>
        </p:nvSpPr>
        <p:spPr>
          <a:xfrm>
            <a:off x="6026756" y="1023411"/>
            <a:ext cx="5952433" cy="2554545"/>
          </a:xfrm>
          <a:prstGeom prst="rect">
            <a:avLst/>
          </a:prstGeom>
          <a:noFill/>
        </p:spPr>
        <p:txBody>
          <a:bodyPr wrap="square">
            <a:spAutoFit/>
          </a:bodyPr>
          <a:lstStyle/>
          <a:p>
            <a:r>
              <a:rPr lang="vi-VN" sz="3200" dirty="0">
                <a:effectLst/>
                <a:latin typeface="Times New Roman" panose="02020603050405020304" pitchFamily="18" charset="0"/>
                <a:ea typeface="Calibri" panose="020F0502020204030204" pitchFamily="34" charset="0"/>
              </a:rPr>
              <a:t>Spark cho phép tính toán data phân tán bằng việc chia dữ liệu thành nhiều phần nhỏ và thực hiện tính toán song song từng phần trên nhiều node server khác nhau. </a:t>
            </a:r>
            <a:endParaRPr lang="vi-VN" sz="3200" dirty="0"/>
          </a:p>
        </p:txBody>
      </p:sp>
      <p:cxnSp>
        <p:nvCxnSpPr>
          <p:cNvPr id="12" name="Straight Connector 11">
            <a:extLst>
              <a:ext uri="{FF2B5EF4-FFF2-40B4-BE49-F238E27FC236}">
                <a16:creationId xmlns:a16="http://schemas.microsoft.com/office/drawing/2014/main" id="{5F745EAD-D81F-B579-0244-7220E065BB19}"/>
              </a:ext>
            </a:extLst>
          </p:cNvPr>
          <p:cNvCxnSpPr/>
          <p:nvPr/>
        </p:nvCxnSpPr>
        <p:spPr>
          <a:xfrm>
            <a:off x="5626100" y="1511300"/>
            <a:ext cx="0" cy="2159000"/>
          </a:xfrm>
          <a:prstGeom prst="line">
            <a:avLst/>
          </a:prstGeom>
          <a:ln w="76200">
            <a:solidFill>
              <a:srgbClr val="C00000"/>
            </a:solidFill>
          </a:ln>
        </p:spPr>
        <p:style>
          <a:lnRef idx="1">
            <a:schemeClr val="accent4"/>
          </a:lnRef>
          <a:fillRef idx="0">
            <a:schemeClr val="accent4"/>
          </a:fillRef>
          <a:effectRef idx="0">
            <a:schemeClr val="accent4"/>
          </a:effectRef>
          <a:fontRef idx="minor">
            <a:schemeClr val="tx1"/>
          </a:fontRef>
        </p:style>
      </p:cxnSp>
      <p:sp>
        <p:nvSpPr>
          <p:cNvPr id="2" name="TextBox 1">
            <a:extLst>
              <a:ext uri="{FF2B5EF4-FFF2-40B4-BE49-F238E27FC236}">
                <a16:creationId xmlns:a16="http://schemas.microsoft.com/office/drawing/2014/main" id="{819E4AFB-1E37-F6B6-53CC-097EBA5F34C0}"/>
              </a:ext>
            </a:extLst>
          </p:cNvPr>
          <p:cNvSpPr txBox="1"/>
          <p:nvPr/>
        </p:nvSpPr>
        <p:spPr>
          <a:xfrm flipH="1">
            <a:off x="5870270" y="6420679"/>
            <a:ext cx="451460" cy="369332"/>
          </a:xfrm>
          <a:prstGeom prst="rect">
            <a:avLst/>
          </a:prstGeom>
          <a:noFill/>
        </p:spPr>
        <p:txBody>
          <a:bodyPr wrap="square" rtlCol="0">
            <a:spAutoFit/>
          </a:bodyPr>
          <a:lstStyle/>
          <a:p>
            <a:r>
              <a:rPr lang="vi-VN" dirty="0"/>
              <a:t>9</a:t>
            </a:r>
          </a:p>
        </p:txBody>
      </p:sp>
    </p:spTree>
    <p:extLst>
      <p:ext uri="{BB962C8B-B14F-4D97-AF65-F5344CB8AC3E}">
        <p14:creationId xmlns:p14="http://schemas.microsoft.com/office/powerpoint/2010/main" val="31607092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700</TotalTime>
  <Words>1060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Bahnschrift Light</vt:lpstr>
      <vt:lpstr>Bahnschrift Light Condensed</vt:lpstr>
      <vt:lpstr>Bahnschrift SemiBold Condensed</vt:lpstr>
      <vt:lpstr>Calibri</vt:lpstr>
      <vt:lpstr>Calibri Light</vt:lpstr>
      <vt:lpstr>Ink Free</vt:lpstr>
      <vt:lpstr>Lexend</vt:lpstr>
      <vt:lpstr>Segoe UI Black</vt:lpstr>
      <vt:lpstr>Sitka Text Semibold</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VĂN</dc:creator>
  <cp:lastModifiedBy>Sally</cp:lastModifiedBy>
  <cp:revision>6</cp:revision>
  <dcterms:created xsi:type="dcterms:W3CDTF">2022-12-10T06:10:28Z</dcterms:created>
  <dcterms:modified xsi:type="dcterms:W3CDTF">2022-12-14T03:01:58Z</dcterms:modified>
</cp:coreProperties>
</file>