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72" r:id="rId7"/>
    <p:sldId id="273" r:id="rId8"/>
    <p:sldId id="271" r:id="rId9"/>
    <p:sldId id="264" r:id="rId10"/>
    <p:sldId id="27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4"/>
            <a:ext cx="9001462" cy="11877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BÁO CÁO</a:t>
            </a:r>
            <a:br>
              <a:rPr lang="en-US" sz="3200" dirty="0" smtClean="0"/>
            </a:b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khoáng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" y="2591384"/>
            <a:ext cx="10336731" cy="269689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ĐỀ TÀI: XÂY DỰNG MÔ HÌNH PHÂN LOẠI CÁC LOÀI THÚ </a:t>
            </a:r>
          </a:p>
          <a:p>
            <a:r>
              <a:rPr lang="en-US" sz="4000" dirty="0" smtClean="0"/>
              <a:t>DỰA  TRÊN  TẬP DỮ </a:t>
            </a:r>
            <a:r>
              <a:rPr lang="en-US" sz="4000" dirty="0" err="1" smtClean="0"/>
              <a:t>LiỆU</a:t>
            </a:r>
            <a:r>
              <a:rPr lang="en-US" sz="4000" dirty="0" smtClean="0"/>
              <a:t> ZOO DATA SET TRÊN WEBSITE UCI </a:t>
            </a:r>
          </a:p>
          <a:p>
            <a:endParaRPr lang="en-US" dirty="0"/>
          </a:p>
          <a:p>
            <a:r>
              <a:rPr lang="en-US" dirty="0" smtClean="0"/>
              <a:t>				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r>
              <a:rPr lang="en-US" dirty="0" smtClean="0"/>
              <a:t>(B1509903)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29" y="107134"/>
            <a:ext cx="10353761" cy="1326321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28" y="1128654"/>
            <a:ext cx="10353762" cy="5139623"/>
          </a:xfrm>
        </p:spPr>
        <p:txBody>
          <a:bodyPr>
            <a:norm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qua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effectLst/>
              </a:rPr>
              <a:t>M</a:t>
            </a:r>
            <a:r>
              <a:rPr lang="vi-VN" dirty="0" smtClean="0">
                <a:effectLst/>
              </a:rPr>
              <a:t>ô hình có thể chỉ ra được các loài động vật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mới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đến</a:t>
            </a:r>
            <a:r>
              <a:rPr lang="vi-VN" dirty="0" smtClean="0">
                <a:effectLst/>
              </a:rPr>
              <a:t> sẽ thuộc vào lớp nào trong 7 lớp </a:t>
            </a:r>
            <a:r>
              <a:rPr lang="en-US" dirty="0" err="1" smtClean="0">
                <a:effectLst/>
              </a:rPr>
              <a:t>trong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tập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3" y="1669774"/>
            <a:ext cx="6515306" cy="369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8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kmeans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“hair” </a:t>
            </a:r>
            <a:r>
              <a:rPr lang="en-US" dirty="0" err="1" smtClean="0"/>
              <a:t>và</a:t>
            </a:r>
            <a:r>
              <a:rPr lang="en-US" dirty="0" smtClean="0"/>
              <a:t> “tail”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9930" y="3424238"/>
            <a:ext cx="42291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30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err="1" smtClean="0"/>
              <a:t>Kết</a:t>
            </a:r>
            <a:r>
              <a:rPr lang="en-US" sz="3000" dirty="0" smtClean="0"/>
              <a:t> </a:t>
            </a:r>
            <a:r>
              <a:rPr lang="en-US" sz="3000" dirty="0" err="1" smtClean="0"/>
              <a:t>luận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3000" dirty="0" err="1" smtClean="0"/>
              <a:t>Hướng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triển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4000" dirty="0" err="1" smtClean="0"/>
              <a:t>Cảm</a:t>
            </a:r>
            <a:r>
              <a:rPr lang="en-US" sz="4000" dirty="0" smtClean="0"/>
              <a:t> </a:t>
            </a:r>
            <a:r>
              <a:rPr lang="en-US" sz="4000" dirty="0" err="1" smtClean="0"/>
              <a:t>ơn</a:t>
            </a:r>
            <a:r>
              <a:rPr lang="en-US" sz="4000" dirty="0" smtClean="0"/>
              <a:t> </a:t>
            </a:r>
            <a:r>
              <a:rPr lang="en-US" sz="4000" dirty="0" err="1" smtClean="0"/>
              <a:t>thầy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bạn</a:t>
            </a:r>
            <a:r>
              <a:rPr lang="en-US" sz="4000" dirty="0" smtClean="0"/>
              <a:t> </a:t>
            </a:r>
            <a:r>
              <a:rPr lang="en-US" sz="4000" dirty="0" err="1" smtClean="0"/>
              <a:t>đã</a:t>
            </a:r>
            <a:r>
              <a:rPr lang="en-US" sz="4000" dirty="0" smtClean="0"/>
              <a:t> </a:t>
            </a:r>
            <a:r>
              <a:rPr lang="en-US" sz="4000" dirty="0" err="1" smtClean="0"/>
              <a:t>lắng</a:t>
            </a:r>
            <a:r>
              <a:rPr lang="en-US" sz="4000" dirty="0" smtClean="0"/>
              <a:t> </a:t>
            </a:r>
            <a:r>
              <a:rPr lang="en-US" sz="4000" dirty="0" err="1" smtClean="0"/>
              <a:t>nghe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64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nhau,vì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loài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.</a:t>
            </a:r>
            <a:endParaRPr lang="es-ES" dirty="0" smtClean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22" name="Picture 6" descr="cô gái chuyến đi vui vẻ - sở thú động vật cho Android - Tải về AP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3169920"/>
            <a:ext cx="10564495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30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72640"/>
            <a:ext cx="10353762" cy="5288280"/>
          </a:xfrm>
        </p:spPr>
        <p:txBody>
          <a:bodyPr>
            <a:normAutofit/>
          </a:bodyPr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zoo data set </a:t>
            </a:r>
            <a:r>
              <a:rPr lang="en-US" dirty="0" err="1" smtClean="0"/>
              <a:t>trên</a:t>
            </a:r>
            <a:r>
              <a:rPr lang="en-US" dirty="0" smtClean="0"/>
              <a:t> website UCI: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18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101 </a:t>
            </a:r>
            <a:r>
              <a:rPr lang="en-US" dirty="0" err="1" smtClean="0"/>
              <a:t>dòng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Với</a:t>
            </a:r>
            <a:r>
              <a:rPr lang="en-US" dirty="0" smtClean="0"/>
              <a:t> 15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animal_name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“legs”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class_type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2766060"/>
            <a:ext cx="66103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75" y="2764155"/>
            <a:ext cx="49720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16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Nạp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2569886"/>
            <a:ext cx="6559825" cy="196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smtClean="0"/>
              <a:t>zoo.csv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00" y="2647950"/>
            <a:ext cx="4333875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70" y="2464903"/>
            <a:ext cx="4267200" cy="30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smtClean="0"/>
              <a:t>class.csv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nối</a:t>
            </a:r>
            <a:r>
              <a:rPr lang="en-US" sz="2400" dirty="0" smtClean="0"/>
              <a:t> 2 </a:t>
            </a:r>
            <a:r>
              <a:rPr lang="en-US" sz="2400" dirty="0" err="1" smtClean="0"/>
              <a:t>bảng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 smtClean="0"/>
          </a:p>
          <a:p>
            <a:r>
              <a:rPr lang="en-US" sz="2400" dirty="0" err="1" smtClean="0"/>
              <a:t>Tinh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err="1"/>
              <a:t>:Xóa</a:t>
            </a:r>
            <a:r>
              <a:rPr lang="en-US" sz="2400" dirty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animal_name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61" y="2665550"/>
            <a:ext cx="8077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960153" cy="4579056"/>
          </a:xfrm>
        </p:spPr>
        <p:txBody>
          <a:bodyPr>
            <a:noAutofit/>
          </a:bodyPr>
          <a:lstStyle/>
          <a:p>
            <a:r>
              <a:rPr lang="en-US" sz="2400" dirty="0"/>
              <a:t>Chia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con:  training set </a:t>
            </a:r>
            <a:r>
              <a:rPr lang="en-US" sz="2400" dirty="0" err="1"/>
              <a:t>và</a:t>
            </a:r>
            <a:r>
              <a:rPr lang="en-US" sz="2400" dirty="0"/>
              <a:t> test set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tỷ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70/30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vi-VN" sz="2400" dirty="0"/>
              <a:t>Xây dựng mô hình với giải thuật Cây quyết định</a:t>
            </a:r>
            <a:r>
              <a:rPr lang="en-US" sz="2400" dirty="0"/>
              <a:t>(Decision Tree), </a:t>
            </a:r>
            <a:r>
              <a:rPr lang="en-US" sz="2400" dirty="0" err="1"/>
              <a:t>Rừng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(Random Forest)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vectơ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(Support Vector Machines)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7" y="3167270"/>
            <a:ext cx="6692348" cy="6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k-fold </a:t>
            </a:r>
            <a:r>
              <a:rPr lang="en-US" dirty="0" err="1" smtClean="0"/>
              <a:t>với</a:t>
            </a:r>
            <a:r>
              <a:rPr lang="en-US" dirty="0" smtClean="0"/>
              <a:t> k=10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0842"/>
              </p:ext>
            </p:extLst>
          </p:nvPr>
        </p:nvGraphicFramePr>
        <p:xfrm>
          <a:off x="1925320" y="327998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4707466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Cây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endParaRPr lang="en-US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Rừng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ngẫu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Máy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học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vectơ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hỗ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0.95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588</TotalTime>
  <Words>399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Wingdings</vt:lpstr>
      <vt:lpstr>Damask</vt:lpstr>
      <vt:lpstr>BÁO CÁO khai khoáng dữ liệu</vt:lpstr>
      <vt:lpstr>Bố cục</vt:lpstr>
      <vt:lpstr>Giới thiệu</vt:lpstr>
      <vt:lpstr>Tập dữ liệu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Xây dựng mô hình</vt:lpstr>
      <vt:lpstr>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NIÊN LUẬN CƠ SỞ NGÀNH KHOA HỌC  MÁY TÍNH</dc:title>
  <dc:creator>nuvu76</dc:creator>
  <cp:lastModifiedBy>nuvu76</cp:lastModifiedBy>
  <cp:revision>53</cp:revision>
  <dcterms:created xsi:type="dcterms:W3CDTF">2019-05-13T04:14:44Z</dcterms:created>
  <dcterms:modified xsi:type="dcterms:W3CDTF">2020-07-01T10:04:14Z</dcterms:modified>
</cp:coreProperties>
</file>