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8" r:id="rId4"/>
    <p:sldId id="261" r:id="rId5"/>
    <p:sldId id="262" r:id="rId6"/>
    <p:sldId id="272" r:id="rId7"/>
    <p:sldId id="271" r:id="rId8"/>
    <p:sldId id="264" r:id="rId9"/>
    <p:sldId id="266" r:id="rId10"/>
    <p:sldId id="268" r:id="rId11"/>
    <p:sldId id="26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054" autoAdjust="0"/>
    <p:restoredTop sz="94660"/>
  </p:normalViewPr>
  <p:slideViewPr>
    <p:cSldViewPr snapToGrid="0">
      <p:cViewPr varScale="1">
        <p:scale>
          <a:sx n="72" d="100"/>
          <a:sy n="72" d="100"/>
        </p:scale>
        <p:origin x="96" y="23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28/06/2020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28/06/2020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28/06/2020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28/06/2020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28/06/2020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28/06/2020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28/06/2020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28/06/2020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28/06/2020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28/06/2020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28/06/2020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28/06/2020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28/06/2020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28/06/2020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28/06/2020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28/06/2020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28/06/2020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28/06/2020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4"/>
            <a:ext cx="9001462" cy="11877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BÁO CÁO</a:t>
            </a:r>
            <a:br>
              <a:rPr lang="en-US" sz="3200" dirty="0" smtClean="0"/>
            </a:br>
            <a:r>
              <a:rPr lang="en-US" sz="3200" dirty="0" err="1" smtClean="0"/>
              <a:t>khai</a:t>
            </a:r>
            <a:r>
              <a:rPr lang="en-US" sz="3200" dirty="0" smtClean="0"/>
              <a:t> </a:t>
            </a:r>
            <a:r>
              <a:rPr lang="en-US" sz="3200" dirty="0" err="1" smtClean="0"/>
              <a:t>khoáng</a:t>
            </a:r>
            <a:r>
              <a:rPr lang="en-US" sz="3200" dirty="0" smtClean="0"/>
              <a:t> </a:t>
            </a:r>
            <a:r>
              <a:rPr lang="en-US" sz="3200" dirty="0" err="1" smtClean="0"/>
              <a:t>dữ</a:t>
            </a:r>
            <a:r>
              <a:rPr lang="en-US" sz="3200" dirty="0" smtClean="0"/>
              <a:t> </a:t>
            </a:r>
            <a:r>
              <a:rPr lang="en-US" sz="3200" dirty="0" err="1" smtClean="0"/>
              <a:t>liệu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2480" y="2591384"/>
            <a:ext cx="10336731" cy="2696896"/>
          </a:xfrm>
        </p:spPr>
        <p:txBody>
          <a:bodyPr>
            <a:normAutofit fontScale="70000" lnSpcReduction="20000"/>
          </a:bodyPr>
          <a:lstStyle/>
          <a:p>
            <a:r>
              <a:rPr lang="en-US" sz="4000" dirty="0" smtClean="0"/>
              <a:t>ĐỀ TÀI: XÂY DỰNG MÔ HÌNH PHÂN LOẠI CÁC LOÀI THÚ </a:t>
            </a:r>
          </a:p>
          <a:p>
            <a:r>
              <a:rPr lang="en-US" sz="4000" dirty="0" smtClean="0"/>
              <a:t>DỰA  TRÊN  TẬP DỮ </a:t>
            </a:r>
            <a:r>
              <a:rPr lang="en-US" sz="4000" dirty="0" err="1" smtClean="0"/>
              <a:t>LiỆU</a:t>
            </a:r>
            <a:r>
              <a:rPr lang="en-US" sz="4000" dirty="0" smtClean="0"/>
              <a:t> ZOO DATA SET TRÊN WEBSITE UCI </a:t>
            </a:r>
          </a:p>
          <a:p>
            <a:endParaRPr lang="en-US" dirty="0"/>
          </a:p>
          <a:p>
            <a:r>
              <a:rPr lang="en-US" dirty="0" smtClean="0"/>
              <a:t>				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: </a:t>
            </a:r>
            <a:r>
              <a:rPr lang="en-US" dirty="0" err="1" smtClean="0"/>
              <a:t>Nguyễn</a:t>
            </a:r>
            <a:r>
              <a:rPr lang="en-US" dirty="0" smtClean="0"/>
              <a:t> </a:t>
            </a:r>
            <a:r>
              <a:rPr lang="en-US" dirty="0" err="1" smtClean="0"/>
              <a:t>Hoàng</a:t>
            </a:r>
            <a:r>
              <a:rPr lang="en-US" dirty="0" smtClean="0"/>
              <a:t> </a:t>
            </a:r>
            <a:r>
              <a:rPr lang="en-US" dirty="0" err="1" smtClean="0"/>
              <a:t>Khánh</a:t>
            </a:r>
            <a:r>
              <a:rPr lang="en-US" dirty="0" smtClean="0"/>
              <a:t> </a:t>
            </a:r>
            <a:r>
              <a:rPr lang="en-US" dirty="0" err="1" smtClean="0"/>
              <a:t>Vân</a:t>
            </a:r>
            <a:r>
              <a:rPr lang="en-US" dirty="0" smtClean="0"/>
              <a:t>(B1509903)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12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luận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3000" dirty="0" err="1" smtClean="0"/>
              <a:t>Kết</a:t>
            </a:r>
            <a:r>
              <a:rPr lang="en-US" sz="3000" dirty="0" smtClean="0"/>
              <a:t> </a:t>
            </a:r>
            <a:r>
              <a:rPr lang="en-US" sz="3000" dirty="0" err="1" smtClean="0"/>
              <a:t>luận</a:t>
            </a:r>
            <a:endParaRPr lang="en-US" sz="3000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smtClean="0"/>
              <a:t>.</a:t>
            </a:r>
          </a:p>
          <a:p>
            <a:pPr marL="0" indent="0">
              <a:buNone/>
            </a:pPr>
            <a:r>
              <a:rPr lang="en-US" sz="3000" dirty="0" err="1" smtClean="0"/>
              <a:t>Hướng</a:t>
            </a:r>
            <a:r>
              <a:rPr lang="en-US" sz="3000" dirty="0" smtClean="0"/>
              <a:t> </a:t>
            </a:r>
            <a:r>
              <a:rPr lang="en-US" sz="3000" dirty="0" err="1" smtClean="0"/>
              <a:t>phát</a:t>
            </a:r>
            <a:r>
              <a:rPr lang="en-US" sz="3000" dirty="0" smtClean="0"/>
              <a:t> </a:t>
            </a:r>
            <a:r>
              <a:rPr lang="en-US" sz="3000" dirty="0" err="1" smtClean="0"/>
              <a:t>triển</a:t>
            </a:r>
            <a:endParaRPr lang="en-US" sz="3000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đời</a:t>
            </a:r>
            <a:r>
              <a:rPr lang="en-US" dirty="0" smtClean="0"/>
              <a:t> </a:t>
            </a:r>
            <a:r>
              <a:rPr lang="en-US" dirty="0" err="1" smtClean="0"/>
              <a:t>sống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491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pPr marL="457200" lvl="1" indent="0">
              <a:buNone/>
            </a:pPr>
            <a:r>
              <a:rPr lang="en-US" sz="4000" dirty="0" err="1" smtClean="0"/>
              <a:t>Cảm</a:t>
            </a:r>
            <a:r>
              <a:rPr lang="en-US" sz="4000" dirty="0" smtClean="0"/>
              <a:t> </a:t>
            </a:r>
            <a:r>
              <a:rPr lang="en-US" sz="4000" dirty="0" err="1" smtClean="0"/>
              <a:t>ơn</a:t>
            </a:r>
            <a:r>
              <a:rPr lang="en-US" sz="4000" dirty="0" smtClean="0"/>
              <a:t> </a:t>
            </a:r>
            <a:r>
              <a:rPr lang="en-US" sz="4000" dirty="0" err="1" smtClean="0"/>
              <a:t>thầy</a:t>
            </a:r>
            <a:r>
              <a:rPr lang="en-US" sz="4000" dirty="0" smtClean="0"/>
              <a:t> </a:t>
            </a:r>
            <a:r>
              <a:rPr lang="en-US" sz="4000" dirty="0" err="1" smtClean="0"/>
              <a:t>và</a:t>
            </a:r>
            <a:r>
              <a:rPr lang="en-US" sz="4000" dirty="0" smtClean="0"/>
              <a:t> </a:t>
            </a:r>
            <a:r>
              <a:rPr lang="en-US" sz="4000" dirty="0" err="1" smtClean="0"/>
              <a:t>các</a:t>
            </a:r>
            <a:r>
              <a:rPr lang="en-US" sz="4000" dirty="0" smtClean="0"/>
              <a:t> </a:t>
            </a:r>
            <a:r>
              <a:rPr lang="en-US" sz="4000" dirty="0" err="1" smtClean="0"/>
              <a:t>bạn</a:t>
            </a:r>
            <a:r>
              <a:rPr lang="en-US" sz="4000" dirty="0" smtClean="0"/>
              <a:t> </a:t>
            </a:r>
            <a:r>
              <a:rPr lang="en-US" sz="4000" dirty="0" err="1" smtClean="0"/>
              <a:t>đã</a:t>
            </a:r>
            <a:r>
              <a:rPr lang="en-US" sz="4000" dirty="0" smtClean="0"/>
              <a:t> </a:t>
            </a:r>
            <a:r>
              <a:rPr lang="en-US" sz="4000" dirty="0" err="1" smtClean="0"/>
              <a:t>lắng</a:t>
            </a:r>
            <a:r>
              <a:rPr lang="en-US" sz="4000" dirty="0" smtClean="0"/>
              <a:t> </a:t>
            </a:r>
            <a:r>
              <a:rPr lang="en-US" sz="4000" dirty="0" err="1" smtClean="0"/>
              <a:t>nghe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246484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Bố</a:t>
            </a:r>
            <a:r>
              <a:rPr lang="en-US" dirty="0" smtClean="0"/>
              <a:t> </a:t>
            </a:r>
            <a:r>
              <a:rPr lang="en-US" dirty="0" err="1" smtClean="0"/>
              <a:t>cục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luận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594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935921"/>
            <a:ext cx="10353762" cy="3855279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sở</a:t>
            </a:r>
            <a:r>
              <a:rPr lang="en-US" dirty="0" smtClean="0"/>
              <a:t> </a:t>
            </a:r>
            <a:r>
              <a:rPr lang="en-US" dirty="0" err="1" smtClean="0"/>
              <a:t>thú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rất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thú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đặc</a:t>
            </a:r>
            <a:r>
              <a:rPr lang="en-US" dirty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cũng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ngoại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nhau,vì</a:t>
            </a:r>
            <a:r>
              <a:rPr lang="en-US" dirty="0" smtClean="0"/>
              <a:t> </a:t>
            </a:r>
            <a:r>
              <a:rPr lang="en-US" dirty="0" err="1" smtClean="0"/>
              <a:t>vậy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cũng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ngoại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loài</a:t>
            </a:r>
            <a:r>
              <a:rPr lang="en-US" dirty="0" smtClean="0"/>
              <a:t> </a:t>
            </a:r>
            <a:r>
              <a:rPr lang="en-US" dirty="0" err="1" smtClean="0"/>
              <a:t>thú</a:t>
            </a:r>
            <a:r>
              <a:rPr lang="en-US" dirty="0" smtClean="0"/>
              <a:t>.</a:t>
            </a:r>
            <a:endParaRPr lang="es-ES" dirty="0" smtClean="0">
              <a:effectLst/>
            </a:endParaRPr>
          </a:p>
          <a:p>
            <a:pPr marL="0" indent="0">
              <a:buNone/>
            </a:pPr>
            <a:endParaRPr lang="es-ES" dirty="0">
              <a:effectLst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222" name="Picture 6" descr="cô gái chuyến đi vui vẻ - sở thú động vật cho Android - Tải về APK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1999" y="3169920"/>
            <a:ext cx="10564495" cy="3276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83059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2072640"/>
            <a:ext cx="10353762" cy="5288280"/>
          </a:xfrm>
        </p:spPr>
        <p:txBody>
          <a:bodyPr>
            <a:normAutofit/>
          </a:bodyPr>
          <a:lstStyle/>
          <a:p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zoo data set </a:t>
            </a:r>
            <a:r>
              <a:rPr lang="en-US" dirty="0" err="1" smtClean="0"/>
              <a:t>trên</a:t>
            </a:r>
            <a:r>
              <a:rPr lang="en-US" dirty="0" smtClean="0"/>
              <a:t> website UCI: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457200" lvl="1" indent="0">
              <a:buNone/>
            </a:pP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gồm</a:t>
            </a:r>
            <a:r>
              <a:rPr lang="en-US" dirty="0" smtClean="0"/>
              <a:t> 18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101 </a:t>
            </a:r>
            <a:r>
              <a:rPr lang="en-US" dirty="0" err="1" smtClean="0"/>
              <a:t>dòng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err="1" smtClean="0"/>
              <a:t>Với</a:t>
            </a:r>
            <a:r>
              <a:rPr lang="en-US" dirty="0" smtClean="0"/>
              <a:t> 15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boolean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đánh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nhị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err="1" smtClean="0"/>
              <a:t>animal_name</a:t>
            </a:r>
            <a:r>
              <a:rPr lang="en-US" dirty="0" smtClean="0"/>
              <a:t>: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chữ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err="1" smtClean="0"/>
              <a:t>Hai</a:t>
            </a:r>
            <a:r>
              <a:rPr lang="en-US" dirty="0" smtClean="0"/>
              <a:t> </a:t>
            </a:r>
            <a:r>
              <a:rPr lang="en-US" dirty="0" err="1" smtClean="0"/>
              <a:t>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“legs” </a:t>
            </a:r>
            <a:r>
              <a:rPr lang="en-US" dirty="0" err="1" smtClean="0"/>
              <a:t>và</a:t>
            </a:r>
            <a:r>
              <a:rPr lang="en-US" dirty="0" smtClean="0"/>
              <a:t> “</a:t>
            </a:r>
            <a:r>
              <a:rPr lang="en-US" dirty="0" err="1" smtClean="0"/>
              <a:t>class_type</a:t>
            </a:r>
            <a:r>
              <a:rPr lang="en-US" dirty="0" smtClean="0"/>
              <a:t>”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đánh</a:t>
            </a:r>
            <a:r>
              <a:rPr lang="en-US" dirty="0" smtClean="0"/>
              <a:t>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0025" y="2766060"/>
            <a:ext cx="661035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10375" y="2764155"/>
            <a:ext cx="4972050" cy="176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961696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4" y="2096064"/>
            <a:ext cx="10960153" cy="4579056"/>
          </a:xfrm>
        </p:spPr>
        <p:txBody>
          <a:bodyPr>
            <a:noAutofit/>
          </a:bodyPr>
          <a:lstStyle/>
          <a:p>
            <a:r>
              <a:rPr lang="en-US" sz="2400" dirty="0" err="1" smtClean="0"/>
              <a:t>Nạp</a:t>
            </a:r>
            <a:r>
              <a:rPr lang="en-US" sz="2400" dirty="0" smtClean="0"/>
              <a:t> </a:t>
            </a:r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thư</a:t>
            </a:r>
            <a:r>
              <a:rPr lang="en-US" sz="2400" dirty="0" smtClean="0"/>
              <a:t> </a:t>
            </a:r>
            <a:r>
              <a:rPr lang="en-US" sz="2400" dirty="0" err="1" smtClean="0"/>
              <a:t>viện</a:t>
            </a:r>
            <a:r>
              <a:rPr lang="en-US" sz="2400" dirty="0" smtClean="0"/>
              <a:t> </a:t>
            </a:r>
            <a:r>
              <a:rPr lang="en-US" sz="2400" dirty="0" err="1" smtClean="0"/>
              <a:t>cần</a:t>
            </a:r>
            <a:r>
              <a:rPr lang="en-US" sz="2400" dirty="0" smtClean="0"/>
              <a:t> </a:t>
            </a:r>
            <a:r>
              <a:rPr lang="en-US" sz="2400" dirty="0" err="1" smtClean="0"/>
              <a:t>thiết</a:t>
            </a:r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pPr marL="457200" lvl="1" indent="0">
              <a:buNone/>
            </a:pPr>
            <a:endParaRPr lang="en-US" sz="2400" dirty="0" smtClean="0"/>
          </a:p>
          <a:p>
            <a:pPr marL="457200" lvl="1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	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7583" y="2569886"/>
            <a:ext cx="6559825" cy="1962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356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4" y="2096064"/>
            <a:ext cx="10960153" cy="4579056"/>
          </a:xfrm>
        </p:spPr>
        <p:txBody>
          <a:bodyPr>
            <a:noAutofit/>
          </a:bodyPr>
          <a:lstStyle/>
          <a:p>
            <a:r>
              <a:rPr lang="en-US" sz="2400" dirty="0" err="1" smtClean="0"/>
              <a:t>Đọc</a:t>
            </a:r>
            <a:r>
              <a:rPr lang="en-US" sz="2400" dirty="0" smtClean="0"/>
              <a:t> </a:t>
            </a:r>
            <a:r>
              <a:rPr lang="en-US" sz="2400" dirty="0" err="1" smtClean="0"/>
              <a:t>vào</a:t>
            </a:r>
            <a:r>
              <a:rPr lang="en-US" sz="2400" dirty="0" smtClean="0"/>
              <a:t> </a:t>
            </a:r>
            <a:r>
              <a:rPr lang="en-US" sz="2400" dirty="0" err="1" smtClean="0"/>
              <a:t>tập</a:t>
            </a:r>
            <a:r>
              <a:rPr lang="en-US" sz="2400" dirty="0" smtClean="0"/>
              <a:t> </a:t>
            </a:r>
            <a:r>
              <a:rPr lang="en-US" sz="2400" dirty="0" err="1" smtClean="0"/>
              <a:t>dữ</a:t>
            </a:r>
            <a:r>
              <a:rPr lang="en-US" sz="2400" dirty="0" smtClean="0"/>
              <a:t> </a:t>
            </a:r>
            <a:r>
              <a:rPr lang="en-US" sz="2400" dirty="0" err="1" smtClean="0"/>
              <a:t>liệu</a:t>
            </a:r>
            <a:r>
              <a:rPr lang="en-US" sz="2400" dirty="0" smtClean="0"/>
              <a:t> zoo</a:t>
            </a:r>
          </a:p>
          <a:p>
            <a:pPr marL="0" indent="0">
              <a:buNone/>
            </a:pPr>
            <a:r>
              <a:rPr lang="en-US" sz="2400" dirty="0" smtClean="0"/>
              <a:t>	</a:t>
            </a:r>
          </a:p>
          <a:p>
            <a:pPr marL="0" indent="0">
              <a:buNone/>
            </a:pPr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en-US" sz="2400" dirty="0" err="1" smtClean="0"/>
              <a:t>Tinh</a:t>
            </a:r>
            <a:r>
              <a:rPr lang="en-US" sz="2400" dirty="0" smtClean="0"/>
              <a:t> </a:t>
            </a:r>
            <a:r>
              <a:rPr lang="en-US" sz="2400" dirty="0" err="1" smtClean="0"/>
              <a:t>chỉnh</a:t>
            </a:r>
            <a:r>
              <a:rPr lang="en-US" sz="2400" dirty="0" smtClean="0"/>
              <a:t> </a:t>
            </a:r>
            <a:r>
              <a:rPr lang="en-US" sz="2400" dirty="0" err="1" smtClean="0"/>
              <a:t>dữ</a:t>
            </a:r>
            <a:r>
              <a:rPr lang="en-US" sz="2400" dirty="0" smtClean="0"/>
              <a:t> </a:t>
            </a:r>
            <a:r>
              <a:rPr lang="en-US" sz="2400" dirty="0" err="1" smtClean="0"/>
              <a:t>liệu</a:t>
            </a:r>
            <a:r>
              <a:rPr lang="en-US" sz="2400" dirty="0" err="1"/>
              <a:t>:Xóa</a:t>
            </a:r>
            <a:r>
              <a:rPr lang="en-US" sz="2400" dirty="0"/>
              <a:t> </a:t>
            </a:r>
            <a:r>
              <a:rPr lang="en-US" sz="2400" dirty="0" err="1"/>
              <a:t>hai</a:t>
            </a:r>
            <a:r>
              <a:rPr lang="en-US" sz="2400" dirty="0"/>
              <a:t> </a:t>
            </a:r>
            <a:r>
              <a:rPr lang="en-US" sz="2400" dirty="0" err="1"/>
              <a:t>thuộc</a:t>
            </a:r>
            <a:r>
              <a:rPr lang="en-US" sz="2400" dirty="0"/>
              <a:t> </a:t>
            </a:r>
            <a:r>
              <a:rPr lang="en-US" sz="2400" dirty="0" err="1"/>
              <a:t>tính</a:t>
            </a:r>
            <a:r>
              <a:rPr lang="en-US" sz="2400" dirty="0"/>
              <a:t> </a:t>
            </a:r>
            <a:r>
              <a:rPr lang="en-US" sz="2400" dirty="0" err="1"/>
              <a:t>không</a:t>
            </a:r>
            <a:r>
              <a:rPr lang="en-US" sz="2400" dirty="0"/>
              <a:t> </a:t>
            </a:r>
            <a:r>
              <a:rPr lang="en-US" sz="2400" dirty="0" err="1"/>
              <a:t>sử</a:t>
            </a:r>
            <a:r>
              <a:rPr lang="en-US" sz="2400" dirty="0"/>
              <a:t> </a:t>
            </a:r>
            <a:r>
              <a:rPr lang="en-US" sz="2400" dirty="0" err="1" smtClean="0"/>
              <a:t>dụng</a:t>
            </a:r>
            <a:r>
              <a:rPr lang="en-US" sz="2400" dirty="0" smtClean="0"/>
              <a:t> </a:t>
            </a:r>
            <a:r>
              <a:rPr lang="en-US" sz="2400" dirty="0" err="1" smtClean="0"/>
              <a:t>animal_name</a:t>
            </a:r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pPr marL="457200" lvl="1" indent="0">
              <a:buNone/>
            </a:pPr>
            <a:endParaRPr lang="en-US" sz="2400" dirty="0" smtClean="0"/>
          </a:p>
          <a:p>
            <a:pPr marL="457200" lvl="1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	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6800" y="2647950"/>
            <a:ext cx="4333875" cy="27813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3870" y="2464903"/>
            <a:ext cx="4267200" cy="3070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089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4" y="2096064"/>
            <a:ext cx="10960153" cy="4579056"/>
          </a:xfrm>
        </p:spPr>
        <p:txBody>
          <a:bodyPr>
            <a:noAutofit/>
          </a:bodyPr>
          <a:lstStyle/>
          <a:p>
            <a:r>
              <a:rPr lang="en-US" sz="2400" dirty="0"/>
              <a:t>Chia </a:t>
            </a:r>
            <a:r>
              <a:rPr lang="en-US" sz="2400" dirty="0" err="1"/>
              <a:t>dữ</a:t>
            </a:r>
            <a:r>
              <a:rPr lang="en-US" sz="2400" dirty="0"/>
              <a:t> </a:t>
            </a:r>
            <a:r>
              <a:rPr lang="en-US" sz="2400" dirty="0" err="1"/>
              <a:t>liệu</a:t>
            </a:r>
            <a:r>
              <a:rPr lang="en-US" sz="2400" dirty="0"/>
              <a:t> </a:t>
            </a:r>
            <a:r>
              <a:rPr lang="en-US" sz="2400" dirty="0" err="1"/>
              <a:t>ngẫu</a:t>
            </a:r>
            <a:r>
              <a:rPr lang="en-US" sz="2400" dirty="0"/>
              <a:t> </a:t>
            </a:r>
            <a:r>
              <a:rPr lang="en-US" sz="2400" dirty="0" err="1"/>
              <a:t>nhiên</a:t>
            </a:r>
            <a:r>
              <a:rPr lang="en-US" sz="2400" dirty="0"/>
              <a:t> </a:t>
            </a:r>
            <a:r>
              <a:rPr lang="en-US" sz="2400" dirty="0" err="1"/>
              <a:t>thành</a:t>
            </a:r>
            <a:r>
              <a:rPr lang="en-US" sz="2400" dirty="0"/>
              <a:t> 2 </a:t>
            </a:r>
            <a:r>
              <a:rPr lang="en-US" sz="2400" dirty="0" err="1"/>
              <a:t>tập</a:t>
            </a:r>
            <a:r>
              <a:rPr lang="en-US" sz="2400" dirty="0"/>
              <a:t> </a:t>
            </a:r>
            <a:r>
              <a:rPr lang="en-US" sz="2400" dirty="0" err="1"/>
              <a:t>dữ</a:t>
            </a:r>
            <a:r>
              <a:rPr lang="en-US" sz="2400" dirty="0"/>
              <a:t> </a:t>
            </a:r>
            <a:r>
              <a:rPr lang="en-US" sz="2400" dirty="0" err="1"/>
              <a:t>liệu</a:t>
            </a:r>
            <a:r>
              <a:rPr lang="en-US" sz="2400" dirty="0"/>
              <a:t> con:  training set </a:t>
            </a:r>
            <a:r>
              <a:rPr lang="en-US" sz="2400" dirty="0" err="1"/>
              <a:t>và</a:t>
            </a:r>
            <a:r>
              <a:rPr lang="en-US" sz="2400" dirty="0"/>
              <a:t> test set </a:t>
            </a:r>
            <a:r>
              <a:rPr lang="en-US" sz="2400" dirty="0" err="1"/>
              <a:t>theo</a:t>
            </a:r>
            <a:r>
              <a:rPr lang="en-US" sz="2400" dirty="0"/>
              <a:t> </a:t>
            </a:r>
            <a:r>
              <a:rPr lang="en-US" sz="2400" dirty="0" err="1"/>
              <a:t>tỷ</a:t>
            </a:r>
            <a:r>
              <a:rPr lang="en-US" sz="2400" dirty="0"/>
              <a:t> </a:t>
            </a:r>
            <a:r>
              <a:rPr lang="en-US" sz="2400" dirty="0" err="1"/>
              <a:t>lệ</a:t>
            </a:r>
            <a:r>
              <a:rPr lang="en-US" sz="2400" dirty="0"/>
              <a:t> 70/30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r>
              <a:rPr lang="vi-VN" sz="2400" dirty="0"/>
              <a:t>Xây dựng mô hình với giải thuật Cây quyết định</a:t>
            </a:r>
            <a:r>
              <a:rPr lang="en-US" sz="2400" dirty="0"/>
              <a:t>(Decision Tree), </a:t>
            </a:r>
            <a:r>
              <a:rPr lang="en-US" sz="2400" dirty="0" err="1"/>
              <a:t>Rừng</a:t>
            </a:r>
            <a:r>
              <a:rPr lang="en-US" sz="2400" dirty="0"/>
              <a:t> </a:t>
            </a:r>
            <a:r>
              <a:rPr lang="en-US" sz="2400" dirty="0" err="1"/>
              <a:t>ngẫu</a:t>
            </a:r>
            <a:r>
              <a:rPr lang="en-US" sz="2400" dirty="0"/>
              <a:t> </a:t>
            </a:r>
            <a:r>
              <a:rPr lang="en-US" sz="2400" dirty="0" err="1"/>
              <a:t>nhiên</a:t>
            </a:r>
            <a:r>
              <a:rPr lang="en-US" sz="2400" dirty="0"/>
              <a:t> (Random Forest)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Máy</a:t>
            </a:r>
            <a:r>
              <a:rPr lang="en-US" sz="2400" dirty="0"/>
              <a:t> </a:t>
            </a:r>
            <a:r>
              <a:rPr lang="en-US" sz="2400" dirty="0" err="1"/>
              <a:t>học</a:t>
            </a:r>
            <a:r>
              <a:rPr lang="en-US" sz="2400" dirty="0"/>
              <a:t> </a:t>
            </a:r>
            <a:r>
              <a:rPr lang="en-US" sz="2400" dirty="0" err="1"/>
              <a:t>vectơ</a:t>
            </a:r>
            <a:r>
              <a:rPr lang="en-US" sz="2400" dirty="0"/>
              <a:t> </a:t>
            </a:r>
            <a:r>
              <a:rPr lang="en-US" sz="2400" dirty="0" err="1"/>
              <a:t>hỗ</a:t>
            </a:r>
            <a:r>
              <a:rPr lang="en-US" sz="2400" dirty="0"/>
              <a:t> </a:t>
            </a:r>
            <a:r>
              <a:rPr lang="en-US" sz="2400" dirty="0" err="1"/>
              <a:t>trợ</a:t>
            </a:r>
            <a:r>
              <a:rPr lang="en-US" sz="2400" dirty="0"/>
              <a:t> (Support Vector Machines) </a:t>
            </a:r>
            <a:r>
              <a:rPr lang="en-US" sz="2400" dirty="0" err="1"/>
              <a:t>để</a:t>
            </a:r>
            <a:r>
              <a:rPr lang="en-US" sz="2400" dirty="0"/>
              <a:t> </a:t>
            </a:r>
            <a:r>
              <a:rPr lang="en-US" sz="2400" dirty="0" err="1"/>
              <a:t>dự</a:t>
            </a:r>
            <a:r>
              <a:rPr lang="en-US" sz="2400" dirty="0"/>
              <a:t> </a:t>
            </a:r>
            <a:r>
              <a:rPr lang="en-US" sz="2400" dirty="0" err="1"/>
              <a:t>đoán</a:t>
            </a:r>
            <a:r>
              <a:rPr lang="en-US" sz="2400" dirty="0"/>
              <a:t> </a:t>
            </a:r>
            <a:r>
              <a:rPr lang="en-US" sz="2400" dirty="0" err="1"/>
              <a:t>độ</a:t>
            </a:r>
            <a:r>
              <a:rPr lang="en-US" sz="2400" dirty="0"/>
              <a:t> </a:t>
            </a:r>
            <a:r>
              <a:rPr lang="en-US" sz="2400" dirty="0" err="1"/>
              <a:t>chính</a:t>
            </a:r>
            <a:r>
              <a:rPr lang="en-US" sz="2400" dirty="0"/>
              <a:t> </a:t>
            </a:r>
            <a:r>
              <a:rPr lang="en-US" sz="2400" dirty="0" err="1"/>
              <a:t>xác</a:t>
            </a:r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pPr marL="457200" lvl="1" indent="0">
              <a:buNone/>
            </a:pPr>
            <a:endParaRPr lang="en-US" sz="2400" dirty="0" smtClean="0"/>
          </a:p>
          <a:p>
            <a:pPr marL="457200" lvl="1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	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9617" y="3167270"/>
            <a:ext cx="6692348" cy="66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547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đưa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210842"/>
              </p:ext>
            </p:extLst>
          </p:nvPr>
        </p:nvGraphicFramePr>
        <p:xfrm>
          <a:off x="1925320" y="3279986"/>
          <a:ext cx="812799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1200"/>
                <a:gridCol w="4707466"/>
                <a:gridCol w="2709333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Mô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hình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Độ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chính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xác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 smtClean="0"/>
                        <a:t>Cây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quyết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định</a:t>
                      </a:r>
                      <a:endParaRPr lang="en-US" dirty="0"/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0.96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 smtClean="0"/>
                        <a:t>Rừng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ngẫu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nhiên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0.96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err="1" smtClean="0"/>
                        <a:t>Máy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học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vectơ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hỗ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trợ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mtClean="0"/>
                        <a:t>0.95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8825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Gom</a:t>
            </a:r>
            <a:r>
              <a:rPr lang="en-US" dirty="0" smtClean="0"/>
              <a:t> </a:t>
            </a:r>
            <a:r>
              <a:rPr lang="en-US" dirty="0" err="1" smtClean="0"/>
              <a:t>nhóm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kmeans</a:t>
            </a:r>
            <a:endParaRPr lang="en-US" dirty="0" smtClean="0"/>
          </a:p>
          <a:p>
            <a:pPr lvl="1">
              <a:buNone/>
            </a:pP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hai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“hair” </a:t>
            </a:r>
            <a:r>
              <a:rPr lang="en-US" dirty="0" err="1" smtClean="0"/>
              <a:t>và</a:t>
            </a:r>
            <a:r>
              <a:rPr lang="en-US" dirty="0" smtClean="0"/>
              <a:t> “tail”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gom</a:t>
            </a:r>
            <a:r>
              <a:rPr lang="en-US" dirty="0" smtClean="0"/>
              <a:t> </a:t>
            </a:r>
            <a:r>
              <a:rPr lang="en-US" dirty="0" err="1" smtClean="0"/>
              <a:t>nhóm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/>
              <a:t>	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49930" y="3424238"/>
            <a:ext cx="4229100" cy="290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923067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578</TotalTime>
  <Words>333</Words>
  <Application>Microsoft Office PowerPoint</Application>
  <PresentationFormat>Widescreen</PresentationFormat>
  <Paragraphs>89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Bookman Old Style</vt:lpstr>
      <vt:lpstr>Rockwell</vt:lpstr>
      <vt:lpstr>Wingdings</vt:lpstr>
      <vt:lpstr>Damask</vt:lpstr>
      <vt:lpstr>BÁO CÁO khai khoáng dữ liệu</vt:lpstr>
      <vt:lpstr>Bố cục</vt:lpstr>
      <vt:lpstr>Giới thiệu</vt:lpstr>
      <vt:lpstr>Tập dữ liệu</vt:lpstr>
      <vt:lpstr>Xây dựng mô hình</vt:lpstr>
      <vt:lpstr>Xây dựng mô hình</vt:lpstr>
      <vt:lpstr>Xây dựng mô hình</vt:lpstr>
      <vt:lpstr>Xây dựng mô hình</vt:lpstr>
      <vt:lpstr>Xây dựng mô hình</vt:lpstr>
      <vt:lpstr>Kết luận và hướng phát triển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NIÊN LUẬN CƠ SỞ NGÀNH KHOA HỌC  MÁY TÍNH</dc:title>
  <dc:creator>nuvu76</dc:creator>
  <cp:lastModifiedBy>nuvu76</cp:lastModifiedBy>
  <cp:revision>51</cp:revision>
  <dcterms:created xsi:type="dcterms:W3CDTF">2019-05-13T04:14:44Z</dcterms:created>
  <dcterms:modified xsi:type="dcterms:W3CDTF">2020-06-28T09:20:48Z</dcterms:modified>
</cp:coreProperties>
</file>