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8" r:id="rId3"/>
    <p:sldId id="259" r:id="rId4"/>
    <p:sldId id="261" r:id="rId5"/>
    <p:sldId id="264" r:id="rId6"/>
    <p:sldId id="266" r:id="rId7"/>
    <p:sldId id="323" r:id="rId8"/>
    <p:sldId id="275" r:id="rId9"/>
    <p:sldId id="265" r:id="rId10"/>
    <p:sldId id="268" r:id="rId11"/>
    <p:sldId id="316" r:id="rId12"/>
    <p:sldId id="317" r:id="rId13"/>
    <p:sldId id="319" r:id="rId14"/>
    <p:sldId id="320" r:id="rId15"/>
    <p:sldId id="321" r:id="rId16"/>
    <p:sldId id="322" r:id="rId17"/>
    <p:sldId id="260" r:id="rId18"/>
    <p:sldId id="273" r:id="rId19"/>
    <p:sldId id="283" r:id="rId20"/>
  </p:sldIdLst>
  <p:sldSz cx="9144000" cy="5143500" type="screen16x9"/>
  <p:notesSz cx="6858000" cy="9144000"/>
  <p:embeddedFontLst>
    <p:embeddedFont>
      <p:font typeface="Audiowide" panose="020B0604020202020204" charset="0"/>
      <p:regular r:id="rId22"/>
    </p:embeddedFont>
    <p:embeddedFont>
      <p:font typeface="Karla"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B6E"/>
    <a:srgbClr val="2949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E77A49-182D-4565-99E6-3E97D171C107}">
  <a:tblStyle styleId="{33E77A49-182D-4565-99E6-3E97D171C1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4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31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188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618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029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40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48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98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Times New Roman" panose="02020603050405020304" pitchFamily="18" charset="0"/>
                <a:ea typeface="Times New Roman" panose="02020603050405020304" pitchFamily="18" charset="0"/>
                <a:cs typeface="Times New Roman" panose="02020603050405020304" pitchFamily="18" charset="0"/>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latin typeface="Times New Roman" panose="02020603050405020304" pitchFamily="18" charset="0"/>
                <a:cs typeface="Times New Roman" panose="02020603050405020304" pitchFamily="18" charset="0"/>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latin typeface="Times New Roman" panose="02020603050405020304" pitchFamily="18" charset="0"/>
                <a:cs typeface="Times New Roman" panose="02020603050405020304" pitchFamily="18" charset="0"/>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latin typeface="Times New Roman" panose="02020603050405020304" pitchFamily="18" charset="0"/>
                <a:cs typeface="Times New Roman" panose="02020603050405020304" pitchFamily="18" charset="0"/>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latin typeface="Times New Roman" panose="02020603050405020304" pitchFamily="18" charset="0"/>
                <a:cs typeface="Times New Roman" panose="02020603050405020304" pitchFamily="18" charset="0"/>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0" name="Google Shape;200;p2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atin typeface="Times New Roman" panose="02020603050405020304" pitchFamily="18" charset="0"/>
                <a:cs typeface="Times New Roman" panose="02020603050405020304" pitchFamily="18" charset="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Times New Roman" panose="02020603050405020304" pitchFamily="18" charset="0"/>
                <a:ea typeface="Karla"/>
                <a:cs typeface="Times New Roman" panose="02020603050405020304" pitchFamily="18" charset="0"/>
                <a:sym typeface="Karla"/>
              </a:rPr>
              <a:t>CREDITS: This presentation template was created by </a:t>
            </a:r>
            <a:r>
              <a:rPr lang="en" sz="1200" b="1">
                <a:solidFill>
                  <a:schemeClr val="lt1"/>
                </a:solidFill>
                <a:uFill>
                  <a:noFill/>
                </a:uFill>
                <a:latin typeface="Times New Roman" panose="02020603050405020304" pitchFamily="18" charset="0"/>
                <a:ea typeface="Karla"/>
                <a:cs typeface="Times New Roman" panose="02020603050405020304" pitchFamily="18" charset="0"/>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Times New Roman" panose="02020603050405020304" pitchFamily="18" charset="0"/>
                <a:ea typeface="Karla"/>
                <a:cs typeface="Times New Roman" panose="02020603050405020304" pitchFamily="18" charset="0"/>
                <a:sym typeface="Karla"/>
              </a:rPr>
              <a:t>, and includes icons by </a:t>
            </a:r>
            <a:r>
              <a:rPr lang="en" sz="1200" b="1">
                <a:solidFill>
                  <a:schemeClr val="lt1"/>
                </a:solidFill>
                <a:uFill>
                  <a:noFill/>
                </a:uFill>
                <a:latin typeface="Times New Roman" panose="02020603050405020304" pitchFamily="18" charset="0"/>
                <a:ea typeface="Karla"/>
                <a:cs typeface="Times New Roman" panose="02020603050405020304" pitchFamily="18" charset="0"/>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Times New Roman" panose="02020603050405020304" pitchFamily="18" charset="0"/>
                <a:ea typeface="Karla"/>
                <a:cs typeface="Times New Roman" panose="02020603050405020304" pitchFamily="18" charset="0"/>
                <a:sym typeface="Karla"/>
              </a:rPr>
              <a:t> and infographics &amp; images by </a:t>
            </a:r>
            <a:r>
              <a:rPr lang="en" sz="1200" b="1">
                <a:solidFill>
                  <a:schemeClr val="lt1"/>
                </a:solidFill>
                <a:uFill>
                  <a:noFill/>
                </a:uFill>
                <a:latin typeface="Times New Roman" panose="02020603050405020304" pitchFamily="18" charset="0"/>
                <a:ea typeface="Karla"/>
                <a:cs typeface="Times New Roman" panose="02020603050405020304" pitchFamily="18" charset="0"/>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Times New Roman" panose="02020603050405020304" pitchFamily="18" charset="0"/>
              <a:ea typeface="Karla"/>
              <a:cs typeface="Times New Roman" panose="02020603050405020304" pitchFamily="18" charset="0"/>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atin typeface="Times New Roman" panose="02020603050405020304" pitchFamily="18" charset="0"/>
                <a:cs typeface="Times New Roman" panose="02020603050405020304" pitchFamily="18" charset="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extLst>
      <p:ext uri="{BB962C8B-B14F-4D97-AF65-F5344CB8AC3E}">
        <p14:creationId xmlns:p14="http://schemas.microsoft.com/office/powerpoint/2010/main" val="321579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5"/>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47" name="Google Shape;47;p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extLst>
      <p:ext uri="{BB962C8B-B14F-4D97-AF65-F5344CB8AC3E}">
        <p14:creationId xmlns:p14="http://schemas.microsoft.com/office/powerpoint/2010/main" val="42102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atin typeface="Times New Roman" panose="02020603050405020304" pitchFamily="18" charset="0"/>
                <a:cs typeface="Times New Roman" panose="02020603050405020304" pitchFamily="18" charset="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Times New Roman" panose="02020603050405020304" pitchFamily="18" charset="0"/>
                <a:cs typeface="Times New Roman" panose="02020603050405020304" pitchFamily="18"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Times New Roman" panose="02020603050405020304" pitchFamily="18" charset="0"/>
                <a:cs typeface="Times New Roman" panose="02020603050405020304" pitchFamily="18"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Times New Roman" panose="02020603050405020304" pitchFamily="18" charset="0"/>
                <a:cs typeface="Times New Roman" panose="02020603050405020304" pitchFamily="18"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Times New Roman" panose="02020603050405020304" pitchFamily="18" charset="0"/>
                <a:cs typeface="Times New Roman" panose="02020603050405020304" pitchFamily="18"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Times New Roman" panose="02020603050405020304" pitchFamily="18" charset="0"/>
                <a:cs typeface="Times New Roman" panose="02020603050405020304" pitchFamily="18"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Times New Roman" panose="02020603050405020304" pitchFamily="18" charset="0"/>
                <a:cs typeface="Times New Roman" panose="02020603050405020304" pitchFamily="18" charset="0"/>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atin typeface="Times New Roman" panose="02020603050405020304" pitchFamily="18" charset="0"/>
                <a:cs typeface="Times New Roman" panose="02020603050405020304" pitchFamily="18" charset="0"/>
              </a:defRPr>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latin typeface="Times New Roman" panose="02020603050405020304" pitchFamily="18" charset="0"/>
                <a:cs typeface="Times New Roman" panose="02020603050405020304" pitchFamily="18"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atin typeface="Times New Roman" panose="02020603050405020304" pitchFamily="18" charset="0"/>
                <a:cs typeface="Times New Roman" panose="02020603050405020304" pitchFamily="18"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atin typeface="Times New Roman" panose="02020603050405020304" pitchFamily="18" charset="0"/>
                <a:cs typeface="Times New Roman" panose="02020603050405020304" pitchFamily="18"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atin typeface="Times New Roman" panose="02020603050405020304" pitchFamily="18" charset="0"/>
                <a:cs typeface="Times New Roman" panose="02020603050405020304" pitchFamily="18" charset="0"/>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Times New Roman" panose="02020603050405020304" pitchFamily="18" charset="0"/>
                <a:cs typeface="Times New Roman" panose="02020603050405020304" pitchFamily="18"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8" r:id="rId5"/>
    <p:sldLayoutId id="2147483659" r:id="rId6"/>
    <p:sldLayoutId id="2147483662" r:id="rId7"/>
    <p:sldLayoutId id="2147483664" r:id="rId8"/>
    <p:sldLayoutId id="2147483665" r:id="rId9"/>
    <p:sldLayoutId id="2147483666" r:id="rId10"/>
    <p:sldLayoutId id="2147483670" r:id="rId11"/>
    <p:sldLayoutId id="2147483671" r:id="rId12"/>
    <p:sldLayoutId id="2147483672"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02478" y="1187980"/>
            <a:ext cx="5872260" cy="251697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2" name="Google Shape;282;p30"/>
          <p:cNvSpPr txBox="1">
            <a:spLocks noGrp="1"/>
          </p:cNvSpPr>
          <p:nvPr>
            <p:ph type="ctrTitle"/>
          </p:nvPr>
        </p:nvSpPr>
        <p:spPr>
          <a:xfrm>
            <a:off x="1668110" y="1279139"/>
            <a:ext cx="5892300" cy="2358300"/>
          </a:xfrm>
          <a:prstGeom prst="rect">
            <a:avLst/>
          </a:prstGeom>
        </p:spPr>
        <p:txBody>
          <a:bodyPr spcFirstLastPara="1" wrap="square" lIns="91425" tIns="91425" rIns="91425" bIns="91425" anchor="ctr" anchorCtr="0">
            <a:noAutofit/>
          </a:bodyPr>
          <a:lstStyle/>
          <a:p>
            <a:pPr algn="ctr"/>
            <a:r>
              <a:rPr lang="en-US" altLang="zh-CN" sz="3600" b="1">
                <a:solidFill>
                  <a:schemeClr val="bg1"/>
                </a:solidFill>
                <a:cs typeface="+mn-ea"/>
                <a:sym typeface="+mn-lt"/>
              </a:rPr>
              <a:t>Nghiên cứu về mô hình thác nước và ứng dụng trong phần mềm thăm khám y tế Vinmec</a:t>
            </a:r>
            <a:endParaRPr lang="en-US" altLang="zh-CN" sz="3600" b="1" dirty="0">
              <a:solidFill>
                <a:schemeClr val="bg1"/>
              </a:solidFill>
              <a:cs typeface="+mn-ea"/>
              <a:sym typeface="+mn-lt"/>
            </a:endParaRPr>
          </a:p>
        </p:txBody>
      </p:sp>
      <p:sp>
        <p:nvSpPr>
          <p:cNvPr id="283" name="Google Shape;283;p30"/>
          <p:cNvSpPr txBox="1">
            <a:spLocks noGrp="1"/>
          </p:cNvSpPr>
          <p:nvPr>
            <p:ph type="subTitle" idx="1"/>
          </p:nvPr>
        </p:nvSpPr>
        <p:spPr>
          <a:xfrm>
            <a:off x="1606459" y="4213775"/>
            <a:ext cx="5892300" cy="473700"/>
          </a:xfrm>
          <a:prstGeom prst="rect">
            <a:avLst/>
          </a:prstGeom>
        </p:spPr>
        <p:txBody>
          <a:bodyPr spcFirstLastPara="1" wrap="square" lIns="91425" tIns="91425" rIns="91425" bIns="91425" anchor="ctr" anchorCtr="0">
            <a:noAutofit/>
          </a:bodyPr>
          <a:lstStyle/>
          <a:p>
            <a:pPr algn="ctr">
              <a:lnSpc>
                <a:spcPct val="150000"/>
              </a:lnSpc>
            </a:pPr>
            <a:r>
              <a:rPr lang="en-US" altLang="zh-CN" sz="1600">
                <a:solidFill>
                  <a:schemeClr val="bg1"/>
                </a:solidFill>
                <a:latin typeface="Times New Roman" panose="02020603050405020304" pitchFamily="18" charset="0"/>
                <a:cs typeface="+mn-ea"/>
                <a:sym typeface="+mn-lt"/>
              </a:rPr>
              <a:t>Học phần: Nhập môn công nghệ phần mềm</a:t>
            </a:r>
          </a:p>
          <a:p>
            <a:pPr>
              <a:lnSpc>
                <a:spcPct val="150000"/>
              </a:lnSpc>
            </a:pPr>
            <a:r>
              <a:rPr lang="en-US" altLang="zh-CN" sz="1600">
                <a:solidFill>
                  <a:schemeClr val="bg1"/>
                </a:solidFill>
                <a:cs typeface="+mn-ea"/>
                <a:sym typeface="+mn-lt"/>
              </a:rPr>
              <a:t>GVHD: TS.Vũ Đình Minh</a:t>
            </a:r>
            <a:endParaRPr lang="zh-CN" altLang="en-US" sz="1600">
              <a:solidFill>
                <a:schemeClr val="bg1"/>
              </a:solidFill>
              <a:cs typeface="+mn-ea"/>
              <a:sym typeface="+mn-lt"/>
            </a:endParaRPr>
          </a:p>
          <a:p>
            <a:pPr>
              <a:lnSpc>
                <a:spcPct val="150000"/>
              </a:lnSpc>
            </a:pPr>
            <a:r>
              <a:rPr lang="en-US" altLang="zh-CN" sz="1600">
                <a:solidFill>
                  <a:schemeClr val="bg1"/>
                </a:solidFill>
                <a:cs typeface="+mn-ea"/>
                <a:sym typeface="+mn-lt"/>
              </a:rPr>
              <a:t>Nhóm 12 – 20232IT6082007</a:t>
            </a:r>
            <a:endParaRPr lang="zh-CN" altLang="en-US" sz="1600">
              <a:solidFill>
                <a:schemeClr val="bg1"/>
              </a:solidFill>
              <a:cs typeface="+mn-ea"/>
              <a:sym typeface="+mn-lt"/>
            </a:endParaRPr>
          </a:p>
          <a:p>
            <a:pPr algn="ctr">
              <a:lnSpc>
                <a:spcPct val="150000"/>
              </a:lnSpc>
            </a:pPr>
            <a:endParaRPr lang="en-US" altLang="zh-CN" dirty="0">
              <a:sym typeface="+mn-lt"/>
            </a:endParaRP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160806"/>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5" name="Google Shape;795;p42"/>
          <p:cNvSpPr txBox="1">
            <a:spLocks noGrp="1"/>
          </p:cNvSpPr>
          <p:nvPr>
            <p:ph type="title"/>
          </p:nvPr>
        </p:nvSpPr>
        <p:spPr>
          <a:xfrm>
            <a:off x="718150" y="190506"/>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Yêu cầu chức năng quản lý tài khoản</a:t>
            </a:r>
            <a:endParaRPr b="1"/>
          </a:p>
        </p:txBody>
      </p:sp>
      <p:sp>
        <p:nvSpPr>
          <p:cNvPr id="796" name="Google Shape;796;p42"/>
          <p:cNvSpPr txBox="1">
            <a:spLocks noGrp="1"/>
          </p:cNvSpPr>
          <p:nvPr>
            <p:ph type="body" idx="1"/>
          </p:nvPr>
        </p:nvSpPr>
        <p:spPr>
          <a:xfrm>
            <a:off x="476475" y="1092483"/>
            <a:ext cx="7704000" cy="6321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en-US" sz="2000"/>
              <a:t>(1) Biểu đồ Use Case minh họa</a:t>
            </a:r>
            <a:endParaRPr sz="200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4" name="image42.png">
            <a:extLst>
              <a:ext uri="{FF2B5EF4-FFF2-40B4-BE49-F238E27FC236}">
                <a16:creationId xmlns:a16="http://schemas.microsoft.com/office/drawing/2014/main" id="{58D33B88-81EE-A3FE-8EC2-3BB38CC5407B}"/>
              </a:ext>
            </a:extLst>
          </p:cNvPr>
          <p:cNvPicPr/>
          <p:nvPr/>
        </p:nvPicPr>
        <p:blipFill>
          <a:blip r:embed="rId3"/>
          <a:srcRect/>
          <a:stretch>
            <a:fillRect/>
          </a:stretch>
        </p:blipFill>
        <p:spPr>
          <a:xfrm>
            <a:off x="4147411" y="1834462"/>
            <a:ext cx="4895850" cy="2338070"/>
          </a:xfrm>
          <a:prstGeom prst="rect">
            <a:avLst/>
          </a:prstGeom>
          <a:ln>
            <a:noFill/>
          </a:ln>
          <a:effectLst>
            <a:softEdge rad="112500"/>
          </a:effectLst>
        </p:spPr>
      </p:pic>
      <p:sp>
        <p:nvSpPr>
          <p:cNvPr id="2" name="TextBox 1">
            <a:extLst>
              <a:ext uri="{FF2B5EF4-FFF2-40B4-BE49-F238E27FC236}">
                <a16:creationId xmlns:a16="http://schemas.microsoft.com/office/drawing/2014/main" id="{EEE96B5A-D305-B64B-7CF6-9CD9D3B4C083}"/>
              </a:ext>
            </a:extLst>
          </p:cNvPr>
          <p:cNvSpPr txBox="1"/>
          <p:nvPr/>
        </p:nvSpPr>
        <p:spPr>
          <a:xfrm>
            <a:off x="206981" y="1786876"/>
            <a:ext cx="3861310" cy="1421992"/>
          </a:xfrm>
          <a:prstGeom prst="rect">
            <a:avLst/>
          </a:prstGeom>
          <a:noFill/>
        </p:spPr>
        <p:txBody>
          <a:bodyPr wrap="square" rtlCol="0">
            <a:spAutoFit/>
          </a:bodyPr>
          <a:lstStyle/>
          <a:p>
            <a:pPr>
              <a:lnSpc>
                <a:spcPct val="150000"/>
              </a:lnSpc>
            </a:pPr>
            <a:r>
              <a:rPr lang="en-US" sz="2000">
                <a:solidFill>
                  <a:schemeClr val="bg1"/>
                </a:solidFill>
                <a:latin typeface="Times New Roman" panose="02020603050405020304" pitchFamily="18" charset="0"/>
                <a:cs typeface="Times New Roman" panose="02020603050405020304" pitchFamily="18" charset="0"/>
              </a:rPr>
              <a:t>Use case này cho phép người quản trị thêm mới một tài khoản, sửa, xóa, tìm kiếm thông tin tài khoản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6" name="Google Shape;796;p42"/>
          <p:cNvSpPr txBox="1">
            <a:spLocks noGrp="1"/>
          </p:cNvSpPr>
          <p:nvPr>
            <p:ph type="body" idx="1"/>
          </p:nvPr>
        </p:nvSpPr>
        <p:spPr>
          <a:xfrm>
            <a:off x="350239" y="275293"/>
            <a:ext cx="3113631" cy="358901"/>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en-US" sz="2400"/>
              <a:t>(2) Biểu đồ trình tự</a:t>
            </a:r>
            <a:endParaRPr sz="240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4" name="image6.png">
            <a:extLst>
              <a:ext uri="{FF2B5EF4-FFF2-40B4-BE49-F238E27FC236}">
                <a16:creationId xmlns:a16="http://schemas.microsoft.com/office/drawing/2014/main" id="{5DE4E033-EA9B-D280-0A07-F134EC591615}"/>
              </a:ext>
            </a:extLst>
          </p:cNvPr>
          <p:cNvPicPr/>
          <p:nvPr/>
        </p:nvPicPr>
        <p:blipFill>
          <a:blip r:embed="rId3"/>
          <a:srcRect/>
          <a:stretch/>
        </p:blipFill>
        <p:spPr>
          <a:xfrm>
            <a:off x="4586770" y="161116"/>
            <a:ext cx="4490763" cy="4982384"/>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3D17EFCC-03F7-7797-9D8F-F35B1E81EAED}"/>
              </a:ext>
            </a:extLst>
          </p:cNvPr>
          <p:cNvSpPr txBox="1"/>
          <p:nvPr/>
        </p:nvSpPr>
        <p:spPr>
          <a:xfrm>
            <a:off x="206981" y="1115851"/>
            <a:ext cx="4146836" cy="3319948"/>
          </a:xfrm>
          <a:prstGeom prst="rect">
            <a:avLst/>
          </a:prstGeom>
          <a:noFill/>
        </p:spPr>
        <p:txBody>
          <a:bodyPr wrap="square" rtlCol="0">
            <a:spAutoFit/>
          </a:bodyPr>
          <a:lstStyle/>
          <a:p>
            <a:pPr marL="379730" algn="just">
              <a:lnSpc>
                <a:spcPct val="150000"/>
              </a:lnSpc>
              <a:spcAft>
                <a:spcPts val="800"/>
              </a:spcAft>
            </a:pPr>
            <a:r>
              <a:rPr lang="en-US" sz="20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Xem chi tiết tài khoản</a:t>
            </a:r>
          </a:p>
          <a:p>
            <a:pPr marL="379730" algn="just">
              <a:lnSpc>
                <a:spcPct val="150000"/>
              </a:lnSpc>
              <a:spcAft>
                <a:spcPts val="800"/>
              </a:spcAft>
            </a:pPr>
            <a:r>
              <a:rPr lang="en-US" sz="2000" kern="10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2) Thêm tài khoản</a:t>
            </a:r>
          </a:p>
          <a:p>
            <a:pPr marL="379730" algn="just">
              <a:lnSpc>
                <a:spcPct val="150000"/>
              </a:lnSpc>
              <a:spcAft>
                <a:spcPts val="800"/>
              </a:spcAft>
            </a:pPr>
            <a:r>
              <a:rPr lang="en-US" sz="20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Sửa thông tin khách hàng: </a:t>
            </a:r>
            <a:endParaRPr lang="en-US" sz="2000" kern="10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79730" algn="just">
              <a:lnSpc>
                <a:spcPct val="150000"/>
              </a:lnSpc>
              <a:spcAft>
                <a:spcPts val="800"/>
              </a:spcAft>
            </a:pPr>
            <a:r>
              <a:rPr lang="en-US" sz="20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Xóa tài khoản</a:t>
            </a:r>
            <a:endParaRPr lang="en-US" sz="2000" kern="10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79730" algn="just">
              <a:lnSpc>
                <a:spcPct val="150000"/>
              </a:lnSpc>
              <a:spcAft>
                <a:spcPts val="800"/>
              </a:spcAft>
            </a:pPr>
            <a:r>
              <a:rPr lang="en-US" sz="20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 Khóa tài khoản</a:t>
            </a:r>
            <a:endParaRPr lang="en-US" sz="2000" kern="10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79730" algn="just">
              <a:lnSpc>
                <a:spcPct val="150000"/>
              </a:lnSpc>
              <a:spcAft>
                <a:spcPts val="800"/>
              </a:spcAft>
            </a:pPr>
            <a:r>
              <a:rPr lang="en-US" sz="20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6) Mở khóa tài khoản</a:t>
            </a:r>
            <a:endParaRPr lang="en-US" sz="2000" kern="10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2722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8150" y="91623"/>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5" name="Google Shape;795;p42"/>
          <p:cNvSpPr txBox="1">
            <a:spLocks noGrp="1"/>
          </p:cNvSpPr>
          <p:nvPr>
            <p:ph type="title"/>
          </p:nvPr>
        </p:nvSpPr>
        <p:spPr>
          <a:xfrm>
            <a:off x="719100" y="136846"/>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Yêu cầu chức năng quản lý tài khoản</a:t>
            </a:r>
            <a:endParaRPr/>
          </a:p>
        </p:txBody>
      </p:sp>
      <p:sp>
        <p:nvSpPr>
          <p:cNvPr id="796" name="Google Shape;796;p42"/>
          <p:cNvSpPr txBox="1">
            <a:spLocks noGrp="1"/>
          </p:cNvSpPr>
          <p:nvPr>
            <p:ph type="body" idx="1"/>
          </p:nvPr>
        </p:nvSpPr>
        <p:spPr>
          <a:xfrm>
            <a:off x="493500" y="783113"/>
            <a:ext cx="5166591" cy="358901"/>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en-US" sz="2000"/>
              <a:t>(3) Biểu đồ hoạt động  (Activity diagram)</a:t>
            </a:r>
            <a:endParaRPr sz="200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4" name="image50.png">
            <a:extLst>
              <a:ext uri="{FF2B5EF4-FFF2-40B4-BE49-F238E27FC236}">
                <a16:creationId xmlns:a16="http://schemas.microsoft.com/office/drawing/2014/main" id="{808D36C9-AAD2-7242-CEAC-18CEDE71B508}"/>
              </a:ext>
            </a:extLst>
          </p:cNvPr>
          <p:cNvPicPr/>
          <p:nvPr/>
        </p:nvPicPr>
        <p:blipFill>
          <a:blip r:embed="rId3"/>
          <a:srcRect/>
          <a:stretch>
            <a:fillRect/>
          </a:stretch>
        </p:blipFill>
        <p:spPr>
          <a:xfrm>
            <a:off x="161176" y="1291569"/>
            <a:ext cx="4093467" cy="3053617"/>
          </a:xfrm>
          <a:prstGeom prst="rect">
            <a:avLst/>
          </a:prstGeom>
          <a:ln/>
        </p:spPr>
      </p:pic>
      <p:sp>
        <p:nvSpPr>
          <p:cNvPr id="5" name="TextBox 4">
            <a:extLst>
              <a:ext uri="{FF2B5EF4-FFF2-40B4-BE49-F238E27FC236}">
                <a16:creationId xmlns:a16="http://schemas.microsoft.com/office/drawing/2014/main" id="{275C3840-C2AE-190A-62CE-4242CAD8CA8A}"/>
              </a:ext>
            </a:extLst>
          </p:cNvPr>
          <p:cNvSpPr txBox="1"/>
          <p:nvPr/>
        </p:nvSpPr>
        <p:spPr>
          <a:xfrm>
            <a:off x="5867907" y="4479551"/>
            <a:ext cx="2141212" cy="307777"/>
          </a:xfrm>
          <a:prstGeom prst="rect">
            <a:avLst/>
          </a:prstGeom>
          <a:noFill/>
        </p:spPr>
        <p:txBody>
          <a:bodyPr wrap="square" rtlCol="0">
            <a:spAutoFit/>
          </a:bodyPr>
          <a:lstStyle/>
          <a:p>
            <a:r>
              <a:rPr lang="en-US" i="1">
                <a:solidFill>
                  <a:schemeClr val="bg1"/>
                </a:solidFill>
                <a:latin typeface="Times New Roman" panose="02020603050405020304" pitchFamily="18" charset="0"/>
                <a:cs typeface="Times New Roman" panose="02020603050405020304" pitchFamily="18" charset="0"/>
              </a:rPr>
              <a:t>Quy trình sửa tài khoản</a:t>
            </a:r>
          </a:p>
        </p:txBody>
      </p:sp>
      <p:sp>
        <p:nvSpPr>
          <p:cNvPr id="6" name="TextBox 5">
            <a:extLst>
              <a:ext uri="{FF2B5EF4-FFF2-40B4-BE49-F238E27FC236}">
                <a16:creationId xmlns:a16="http://schemas.microsoft.com/office/drawing/2014/main" id="{68D30537-A58E-DF03-711B-4015F8474A52}"/>
              </a:ext>
            </a:extLst>
          </p:cNvPr>
          <p:cNvSpPr txBox="1"/>
          <p:nvPr/>
        </p:nvSpPr>
        <p:spPr>
          <a:xfrm>
            <a:off x="1137303" y="4500574"/>
            <a:ext cx="2141212" cy="307777"/>
          </a:xfrm>
          <a:prstGeom prst="rect">
            <a:avLst/>
          </a:prstGeom>
          <a:noFill/>
        </p:spPr>
        <p:txBody>
          <a:bodyPr wrap="square" rtlCol="0">
            <a:spAutoFit/>
          </a:bodyPr>
          <a:lstStyle/>
          <a:p>
            <a:r>
              <a:rPr lang="en-US" i="1">
                <a:solidFill>
                  <a:schemeClr val="bg1"/>
                </a:solidFill>
                <a:latin typeface="Times New Roman" panose="02020603050405020304" pitchFamily="18" charset="0"/>
                <a:cs typeface="Times New Roman" panose="02020603050405020304" pitchFamily="18" charset="0"/>
              </a:rPr>
              <a:t>Quy trình thêm tài khoản</a:t>
            </a:r>
          </a:p>
        </p:txBody>
      </p:sp>
      <p:pic>
        <p:nvPicPr>
          <p:cNvPr id="7" name="image48.png">
            <a:extLst>
              <a:ext uri="{FF2B5EF4-FFF2-40B4-BE49-F238E27FC236}">
                <a16:creationId xmlns:a16="http://schemas.microsoft.com/office/drawing/2014/main" id="{9103F916-0DB7-3C25-2EC0-EEF683D68D67}"/>
              </a:ext>
            </a:extLst>
          </p:cNvPr>
          <p:cNvPicPr/>
          <p:nvPr/>
        </p:nvPicPr>
        <p:blipFill>
          <a:blip r:embed="rId4"/>
          <a:srcRect/>
          <a:stretch>
            <a:fillRect/>
          </a:stretch>
        </p:blipFill>
        <p:spPr>
          <a:xfrm>
            <a:off x="4696088" y="1261933"/>
            <a:ext cx="4240930" cy="3150860"/>
          </a:xfrm>
          <a:prstGeom prst="rect">
            <a:avLst/>
          </a:prstGeom>
          <a:ln/>
        </p:spPr>
      </p:pic>
    </p:spTree>
    <p:extLst>
      <p:ext uri="{BB962C8B-B14F-4D97-AF65-F5344CB8AC3E}">
        <p14:creationId xmlns:p14="http://schemas.microsoft.com/office/powerpoint/2010/main" val="40721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8150" y="91623"/>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5" name="Google Shape;795;p42"/>
          <p:cNvSpPr txBox="1">
            <a:spLocks noGrp="1"/>
          </p:cNvSpPr>
          <p:nvPr>
            <p:ph type="title"/>
          </p:nvPr>
        </p:nvSpPr>
        <p:spPr>
          <a:xfrm>
            <a:off x="719100" y="136846"/>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Yêu cầu chức năng quản lý tài khoản</a:t>
            </a:r>
            <a:endParaRPr/>
          </a:p>
        </p:txBody>
      </p:sp>
      <p:sp>
        <p:nvSpPr>
          <p:cNvPr id="796" name="Google Shape;796;p42"/>
          <p:cNvSpPr txBox="1">
            <a:spLocks noGrp="1"/>
          </p:cNvSpPr>
          <p:nvPr>
            <p:ph type="body" idx="1"/>
          </p:nvPr>
        </p:nvSpPr>
        <p:spPr>
          <a:xfrm>
            <a:off x="313136" y="728987"/>
            <a:ext cx="3197230" cy="358901"/>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en-US" sz="2000"/>
              <a:t>(3) Biểu đồ hoạt động</a:t>
            </a:r>
            <a:endParaRPr sz="200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4062CB58-B8A8-94E2-BEDE-5B537CB7F93D}"/>
              </a:ext>
            </a:extLst>
          </p:cNvPr>
          <p:cNvGrpSpPr/>
          <p:nvPr/>
        </p:nvGrpSpPr>
        <p:grpSpPr>
          <a:xfrm>
            <a:off x="79510" y="1186135"/>
            <a:ext cx="4126309" cy="3357516"/>
            <a:chOff x="206981" y="1161919"/>
            <a:chExt cx="4126309" cy="3357516"/>
          </a:xfrm>
        </p:grpSpPr>
        <p:pic>
          <p:nvPicPr>
            <p:cNvPr id="3" name="image46.png">
              <a:extLst>
                <a:ext uri="{FF2B5EF4-FFF2-40B4-BE49-F238E27FC236}">
                  <a16:creationId xmlns:a16="http://schemas.microsoft.com/office/drawing/2014/main" id="{EBADCE5D-9EEC-3CBA-F88D-091F4C310885}"/>
                </a:ext>
              </a:extLst>
            </p:cNvPr>
            <p:cNvPicPr/>
            <p:nvPr/>
          </p:nvPicPr>
          <p:blipFill>
            <a:blip r:embed="rId3"/>
            <a:srcRect/>
            <a:stretch>
              <a:fillRect/>
            </a:stretch>
          </p:blipFill>
          <p:spPr>
            <a:xfrm>
              <a:off x="206981" y="1161919"/>
              <a:ext cx="4126309" cy="2944931"/>
            </a:xfrm>
            <a:prstGeom prst="rect">
              <a:avLst/>
            </a:prstGeom>
            <a:ln/>
          </p:spPr>
        </p:pic>
        <p:sp>
          <p:nvSpPr>
            <p:cNvPr id="4" name="TextBox 3">
              <a:extLst>
                <a:ext uri="{FF2B5EF4-FFF2-40B4-BE49-F238E27FC236}">
                  <a16:creationId xmlns:a16="http://schemas.microsoft.com/office/drawing/2014/main" id="{E6516BAF-4D78-F3E3-3C7D-CF9690ADE973}"/>
                </a:ext>
              </a:extLst>
            </p:cNvPr>
            <p:cNvSpPr txBox="1"/>
            <p:nvPr/>
          </p:nvSpPr>
          <p:spPr>
            <a:xfrm>
              <a:off x="1090479" y="4180881"/>
              <a:ext cx="2141212" cy="338554"/>
            </a:xfrm>
            <a:prstGeom prst="rect">
              <a:avLst/>
            </a:prstGeom>
            <a:noFill/>
          </p:spPr>
          <p:txBody>
            <a:bodyPr wrap="square" rtlCol="0">
              <a:spAutoFit/>
            </a:bodyPr>
            <a:lstStyle/>
            <a:p>
              <a:r>
                <a:rPr lang="en-US" sz="1600" i="1">
                  <a:solidFill>
                    <a:schemeClr val="bg1"/>
                  </a:solidFill>
                  <a:latin typeface="Times New Roman" panose="02020603050405020304" pitchFamily="18" charset="0"/>
                  <a:cs typeface="Times New Roman" panose="02020603050405020304" pitchFamily="18" charset="0"/>
                </a:rPr>
                <a:t>Quy trình xóa tài khoản</a:t>
              </a:r>
            </a:p>
          </p:txBody>
        </p:sp>
      </p:grpSp>
      <p:grpSp>
        <p:nvGrpSpPr>
          <p:cNvPr id="10" name="Group 9">
            <a:extLst>
              <a:ext uri="{FF2B5EF4-FFF2-40B4-BE49-F238E27FC236}">
                <a16:creationId xmlns:a16="http://schemas.microsoft.com/office/drawing/2014/main" id="{1D69D59F-C8FA-9BBD-36FF-8357AE129DCC}"/>
              </a:ext>
            </a:extLst>
          </p:cNvPr>
          <p:cNvGrpSpPr/>
          <p:nvPr/>
        </p:nvGrpSpPr>
        <p:grpSpPr>
          <a:xfrm>
            <a:off x="4490384" y="1216716"/>
            <a:ext cx="4544229" cy="3306310"/>
            <a:chOff x="4466531" y="1216716"/>
            <a:chExt cx="4544229" cy="3306310"/>
          </a:xfrm>
        </p:grpSpPr>
        <p:pic>
          <p:nvPicPr>
            <p:cNvPr id="8" name="image49.png">
              <a:extLst>
                <a:ext uri="{FF2B5EF4-FFF2-40B4-BE49-F238E27FC236}">
                  <a16:creationId xmlns:a16="http://schemas.microsoft.com/office/drawing/2014/main" id="{508FC497-8B9F-DFFD-F17C-E6E58704588F}"/>
                </a:ext>
              </a:extLst>
            </p:cNvPr>
            <p:cNvPicPr/>
            <p:nvPr/>
          </p:nvPicPr>
          <p:blipFill rotWithShape="1">
            <a:blip r:embed="rId4"/>
            <a:srcRect b="5664"/>
            <a:stretch/>
          </p:blipFill>
          <p:spPr bwMode="auto">
            <a:xfrm>
              <a:off x="4466531" y="1216716"/>
              <a:ext cx="4544229" cy="2854774"/>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A1DAE777-DD4C-5B75-C7E8-AF8E9B695340}"/>
                </a:ext>
              </a:extLst>
            </p:cNvPr>
            <p:cNvSpPr txBox="1"/>
            <p:nvPr/>
          </p:nvSpPr>
          <p:spPr>
            <a:xfrm>
              <a:off x="5493027" y="4184472"/>
              <a:ext cx="2883028" cy="338554"/>
            </a:xfrm>
            <a:prstGeom prst="rect">
              <a:avLst/>
            </a:prstGeom>
            <a:noFill/>
          </p:spPr>
          <p:txBody>
            <a:bodyPr wrap="square" rtlCol="0">
              <a:spAutoFit/>
            </a:bodyPr>
            <a:lstStyle/>
            <a:p>
              <a:r>
                <a:rPr lang="en-US" sz="1600" i="1">
                  <a:solidFill>
                    <a:schemeClr val="bg1"/>
                  </a:solidFill>
                  <a:latin typeface="Times New Roman" panose="02020603050405020304" pitchFamily="18" charset="0"/>
                  <a:cs typeface="Times New Roman" panose="02020603050405020304" pitchFamily="18" charset="0"/>
                </a:rPr>
                <a:t>Quy trình tìm kiến tài khoản</a:t>
              </a:r>
            </a:p>
          </p:txBody>
        </p:sp>
      </p:grpSp>
    </p:spTree>
    <p:extLst>
      <p:ext uri="{BB962C8B-B14F-4D97-AF65-F5344CB8AC3E}">
        <p14:creationId xmlns:p14="http://schemas.microsoft.com/office/powerpoint/2010/main" val="35368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20000" y="161947"/>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5" name="Google Shape;795;p42"/>
          <p:cNvSpPr txBox="1">
            <a:spLocks noGrp="1"/>
          </p:cNvSpPr>
          <p:nvPr>
            <p:ph type="title"/>
          </p:nvPr>
        </p:nvSpPr>
        <p:spPr>
          <a:xfrm>
            <a:off x="724925" y="191647"/>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Yêu cầu chức năng quản lý tài khoản</a:t>
            </a:r>
            <a:endParaRPr/>
          </a:p>
        </p:txBody>
      </p:sp>
      <p:sp>
        <p:nvSpPr>
          <p:cNvPr id="796" name="Google Shape;796;p42"/>
          <p:cNvSpPr txBox="1">
            <a:spLocks noGrp="1"/>
          </p:cNvSpPr>
          <p:nvPr>
            <p:ph type="body" idx="1"/>
          </p:nvPr>
        </p:nvSpPr>
        <p:spPr>
          <a:xfrm>
            <a:off x="278298" y="1044798"/>
            <a:ext cx="3250775" cy="5727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en-US" sz="2000"/>
              <a:t>(4) Biểu đồ lớp chức năng</a:t>
            </a:r>
            <a:endParaRPr sz="200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2" name="image45.png">
            <a:extLst>
              <a:ext uri="{FF2B5EF4-FFF2-40B4-BE49-F238E27FC236}">
                <a16:creationId xmlns:a16="http://schemas.microsoft.com/office/drawing/2014/main" id="{1447D924-6352-9905-7EE8-89F1D71AABAF}"/>
              </a:ext>
            </a:extLst>
          </p:cNvPr>
          <p:cNvPicPr/>
          <p:nvPr/>
        </p:nvPicPr>
        <p:blipFill>
          <a:blip r:embed="rId3"/>
          <a:srcRect/>
          <a:stretch>
            <a:fillRect/>
          </a:stretch>
        </p:blipFill>
        <p:spPr>
          <a:xfrm>
            <a:off x="3529073" y="1262361"/>
            <a:ext cx="5543550" cy="3562350"/>
          </a:xfrm>
          <a:prstGeom prst="rect">
            <a:avLst/>
          </a:prstGeom>
          <a:ln/>
        </p:spPr>
      </p:pic>
      <p:sp>
        <p:nvSpPr>
          <p:cNvPr id="3" name="TextBox 2">
            <a:extLst>
              <a:ext uri="{FF2B5EF4-FFF2-40B4-BE49-F238E27FC236}">
                <a16:creationId xmlns:a16="http://schemas.microsoft.com/office/drawing/2014/main" id="{C1CB24FE-91DE-C49B-58FE-327C3EB655BA}"/>
              </a:ext>
            </a:extLst>
          </p:cNvPr>
          <p:cNvSpPr txBox="1"/>
          <p:nvPr/>
        </p:nvSpPr>
        <p:spPr>
          <a:xfrm>
            <a:off x="453470" y="1743304"/>
            <a:ext cx="2900429" cy="873572"/>
          </a:xfrm>
          <a:prstGeom prst="rect">
            <a:avLst/>
          </a:prstGeom>
          <a:noFill/>
        </p:spPr>
        <p:txBody>
          <a:bodyPr wrap="square" rtlCol="0">
            <a:spAutoFit/>
          </a:bodyPr>
          <a:lstStyle/>
          <a:p>
            <a:pPr>
              <a:lnSpc>
                <a:spcPct val="150000"/>
              </a:lnSpc>
            </a:pPr>
            <a:r>
              <a:rPr lang="en-US" sz="1800">
                <a:solidFill>
                  <a:schemeClr val="bg1"/>
                </a:solidFill>
                <a:latin typeface="Times New Roman" panose="02020603050405020304" pitchFamily="18" charset="0"/>
                <a:cs typeface="Times New Roman" panose="02020603050405020304" pitchFamily="18" charset="0"/>
              </a:rPr>
              <a:t>Mô hình hóa màn hình chức năng quản lý tài khoản</a:t>
            </a:r>
          </a:p>
        </p:txBody>
      </p:sp>
    </p:spTree>
    <p:extLst>
      <p:ext uri="{BB962C8B-B14F-4D97-AF65-F5344CB8AC3E}">
        <p14:creationId xmlns:p14="http://schemas.microsoft.com/office/powerpoint/2010/main" val="120477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1434241" y="73676"/>
            <a:ext cx="6841020" cy="561294"/>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5" name="Google Shape;795;p42"/>
          <p:cNvSpPr txBox="1">
            <a:spLocks noGrp="1"/>
          </p:cNvSpPr>
          <p:nvPr>
            <p:ph type="title"/>
          </p:nvPr>
        </p:nvSpPr>
        <p:spPr>
          <a:xfrm>
            <a:off x="1092630" y="82512"/>
            <a:ext cx="7332269" cy="5449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Yêu cầu chức năng quản lý tài khoản</a:t>
            </a:r>
            <a:endParaRPr sz="2400"/>
          </a:p>
        </p:txBody>
      </p:sp>
      <p:sp>
        <p:nvSpPr>
          <p:cNvPr id="796" name="Google Shape;796;p42"/>
          <p:cNvSpPr txBox="1">
            <a:spLocks noGrp="1"/>
          </p:cNvSpPr>
          <p:nvPr>
            <p:ph type="body" idx="1"/>
          </p:nvPr>
        </p:nvSpPr>
        <p:spPr>
          <a:xfrm>
            <a:off x="276524" y="659302"/>
            <a:ext cx="3943176" cy="5727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en-US" sz="2000"/>
              <a:t>(5) Biểu đồ các lớp thực thể</a:t>
            </a:r>
            <a:endParaRPr sz="200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3" name="image53.png">
            <a:extLst>
              <a:ext uri="{FF2B5EF4-FFF2-40B4-BE49-F238E27FC236}">
                <a16:creationId xmlns:a16="http://schemas.microsoft.com/office/drawing/2014/main" id="{F663ABB4-D7FC-4B12-43E4-C379D91A0678}"/>
              </a:ext>
            </a:extLst>
          </p:cNvPr>
          <p:cNvPicPr/>
          <p:nvPr/>
        </p:nvPicPr>
        <p:blipFill>
          <a:blip r:embed="rId3"/>
          <a:srcRect/>
          <a:stretch>
            <a:fillRect/>
          </a:stretch>
        </p:blipFill>
        <p:spPr>
          <a:xfrm>
            <a:off x="4572000" y="627451"/>
            <a:ext cx="4548174" cy="4510539"/>
          </a:xfrm>
          <a:prstGeom prst="rect">
            <a:avLst/>
          </a:prstGeom>
          <a:ln/>
        </p:spPr>
      </p:pic>
    </p:spTree>
    <p:extLst>
      <p:ext uri="{BB962C8B-B14F-4D97-AF65-F5344CB8AC3E}">
        <p14:creationId xmlns:p14="http://schemas.microsoft.com/office/powerpoint/2010/main" val="202646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2142523" y="69983"/>
            <a:ext cx="5417598" cy="444505"/>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5" name="Google Shape;795;p42"/>
          <p:cNvSpPr txBox="1">
            <a:spLocks noGrp="1"/>
          </p:cNvSpPr>
          <p:nvPr>
            <p:ph type="title"/>
          </p:nvPr>
        </p:nvSpPr>
        <p:spPr>
          <a:xfrm>
            <a:off x="1261038" y="25342"/>
            <a:ext cx="6841020" cy="5084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Yêu cầu chức năng quản lý tài khoản</a:t>
            </a:r>
            <a:endParaRPr sz="2400"/>
          </a:p>
        </p:txBody>
      </p:sp>
      <p:sp>
        <p:nvSpPr>
          <p:cNvPr id="796" name="Google Shape;796;p42"/>
          <p:cNvSpPr txBox="1">
            <a:spLocks noGrp="1"/>
          </p:cNvSpPr>
          <p:nvPr>
            <p:ph type="body" idx="1"/>
          </p:nvPr>
        </p:nvSpPr>
        <p:spPr>
          <a:xfrm>
            <a:off x="439256" y="610054"/>
            <a:ext cx="2364163" cy="572700"/>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en-US" sz="2000"/>
              <a:t>(6) Thuật toán</a:t>
            </a:r>
            <a:endParaRPr sz="2000"/>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8" name="Picture 7">
            <a:extLst>
              <a:ext uri="{FF2B5EF4-FFF2-40B4-BE49-F238E27FC236}">
                <a16:creationId xmlns:a16="http://schemas.microsoft.com/office/drawing/2014/main" id="{7943F66A-2FA0-EC77-4C66-2BC37A96A1C7}"/>
              </a:ext>
            </a:extLst>
          </p:cNvPr>
          <p:cNvPicPr>
            <a:picLocks noChangeAspect="1"/>
          </p:cNvPicPr>
          <p:nvPr/>
        </p:nvPicPr>
        <p:blipFill>
          <a:blip r:embed="rId3"/>
          <a:stretch>
            <a:fillRect/>
          </a:stretch>
        </p:blipFill>
        <p:spPr>
          <a:xfrm>
            <a:off x="4274528" y="638314"/>
            <a:ext cx="4840395" cy="4479844"/>
          </a:xfrm>
          <a:prstGeom prst="rect">
            <a:avLst/>
          </a:prstGeom>
        </p:spPr>
      </p:pic>
      <p:sp>
        <p:nvSpPr>
          <p:cNvPr id="2" name="TextBox 1">
            <a:extLst>
              <a:ext uri="{FF2B5EF4-FFF2-40B4-BE49-F238E27FC236}">
                <a16:creationId xmlns:a16="http://schemas.microsoft.com/office/drawing/2014/main" id="{5A1CF331-AC92-0988-E28A-C341FBFF6E19}"/>
              </a:ext>
            </a:extLst>
          </p:cNvPr>
          <p:cNvSpPr txBox="1"/>
          <p:nvPr/>
        </p:nvSpPr>
        <p:spPr>
          <a:xfrm>
            <a:off x="493501" y="1388169"/>
            <a:ext cx="2814985" cy="1421992"/>
          </a:xfrm>
          <a:prstGeom prst="rect">
            <a:avLst/>
          </a:prstGeom>
          <a:noFill/>
        </p:spPr>
        <p:txBody>
          <a:bodyPr wrap="square" rtlCol="0">
            <a:spAutoFit/>
          </a:bodyPr>
          <a:lstStyle/>
          <a:p>
            <a:pPr>
              <a:lnSpc>
                <a:spcPct val="150000"/>
              </a:lnSpc>
            </a:pPr>
            <a:r>
              <a:rPr lang="en-US" sz="2000">
                <a:solidFill>
                  <a:schemeClr val="bg1"/>
                </a:solidFill>
                <a:latin typeface="Times New Roman" panose="02020603050405020304" pitchFamily="18" charset="0"/>
                <a:cs typeface="Times New Roman" panose="02020603050405020304" pitchFamily="18" charset="0"/>
              </a:rPr>
              <a:t>Thuật toán của chức năng quản lý tài khoản được biểu diễn bằng giả mã</a:t>
            </a:r>
          </a:p>
        </p:txBody>
      </p:sp>
    </p:spTree>
    <p:extLst>
      <p:ext uri="{BB962C8B-B14F-4D97-AF65-F5344CB8AC3E}">
        <p14:creationId xmlns:p14="http://schemas.microsoft.com/office/powerpoint/2010/main" val="373218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grpSp>
      <p:grpSp>
        <p:nvGrpSpPr>
          <p:cNvPr id="447" name="Google Shape;447;p34"/>
          <p:cNvGrpSpPr/>
          <p:nvPr/>
        </p:nvGrpSpPr>
        <p:grpSpPr>
          <a:xfrm>
            <a:off x="-372372" y="374908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grpSp>
      <p:grpSp>
        <p:nvGrpSpPr>
          <p:cNvPr id="451" name="Google Shape;451;p34"/>
          <p:cNvGrpSpPr/>
          <p:nvPr/>
        </p:nvGrpSpPr>
        <p:grpSpPr>
          <a:xfrm>
            <a:off x="60196" y="3864362"/>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grpSp>
      <p:grpSp>
        <p:nvGrpSpPr>
          <p:cNvPr id="455" name="Google Shape;455;p34"/>
          <p:cNvGrpSpPr/>
          <p:nvPr/>
        </p:nvGrpSpPr>
        <p:grpSpPr>
          <a:xfrm>
            <a:off x="7913355" y="2898114"/>
            <a:ext cx="2028706" cy="1887659"/>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grpSp>
      <p:grpSp>
        <p:nvGrpSpPr>
          <p:cNvPr id="459" name="Google Shape;459;p34"/>
          <p:cNvGrpSpPr/>
          <p:nvPr/>
        </p:nvGrpSpPr>
        <p:grpSpPr>
          <a:xfrm>
            <a:off x="-200960" y="340712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grpSp>
      <p:grpSp>
        <p:nvGrpSpPr>
          <p:cNvPr id="463" name="Google Shape;463;p34"/>
          <p:cNvGrpSpPr/>
          <p:nvPr/>
        </p:nvGrpSpPr>
        <p:grpSpPr>
          <a:xfrm>
            <a:off x="8156907" y="4765939"/>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grpSp>
      <p:grpSp>
        <p:nvGrpSpPr>
          <p:cNvPr id="474" name="Google Shape;474;p34"/>
          <p:cNvGrpSpPr/>
          <p:nvPr/>
        </p:nvGrpSpPr>
        <p:grpSpPr>
          <a:xfrm>
            <a:off x="8787675" y="4455877"/>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FDE5F32B-29B9-6E68-0FAF-C01A5852D852}"/>
              </a:ext>
            </a:extLst>
          </p:cNvPr>
          <p:cNvGrpSpPr/>
          <p:nvPr/>
        </p:nvGrpSpPr>
        <p:grpSpPr>
          <a:xfrm>
            <a:off x="0" y="7604"/>
            <a:ext cx="4348361" cy="924789"/>
            <a:chOff x="1851366" y="58821"/>
            <a:chExt cx="4487337" cy="924789"/>
          </a:xfrm>
        </p:grpSpPr>
        <p:sp>
          <p:nvSpPr>
            <p:cNvPr id="4" name="Google Shape;396;p33">
              <a:extLst>
                <a:ext uri="{FF2B5EF4-FFF2-40B4-BE49-F238E27FC236}">
                  <a16:creationId xmlns:a16="http://schemas.microsoft.com/office/drawing/2014/main" id="{5210C652-C601-3488-16E9-E05E362873C8}"/>
                </a:ext>
              </a:extLst>
            </p:cNvPr>
            <p:cNvSpPr/>
            <p:nvPr/>
          </p:nvSpPr>
          <p:spPr>
            <a:xfrm>
              <a:off x="1912024" y="111507"/>
              <a:ext cx="4180953" cy="872103"/>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latin typeface="Times New Roman" panose="02020603050405020304" pitchFamily="18" charset="0"/>
                <a:cs typeface="Times New Roman" panose="02020603050405020304" pitchFamily="18" charset="0"/>
              </a:endParaRPr>
            </a:p>
          </p:txBody>
        </p:sp>
        <p:sp>
          <p:nvSpPr>
            <p:cNvPr id="5" name="Google Shape;399;p33">
              <a:extLst>
                <a:ext uri="{FF2B5EF4-FFF2-40B4-BE49-F238E27FC236}">
                  <a16:creationId xmlns:a16="http://schemas.microsoft.com/office/drawing/2014/main" id="{AA13E7E0-4FFB-A470-6168-CD93DF060612}"/>
                </a:ext>
              </a:extLst>
            </p:cNvPr>
            <p:cNvSpPr txBox="1">
              <a:spLocks/>
            </p:cNvSpPr>
            <p:nvPr/>
          </p:nvSpPr>
          <p:spPr>
            <a:xfrm>
              <a:off x="1851366" y="68735"/>
              <a:ext cx="868734" cy="88965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b="1">
                  <a:solidFill>
                    <a:schemeClr val="bg1"/>
                  </a:solidFill>
                  <a:latin typeface="Times New Roman" panose="02020603050405020304" pitchFamily="18" charset="0"/>
                  <a:cs typeface="Times New Roman" panose="02020603050405020304" pitchFamily="18" charset="0"/>
                </a:rPr>
                <a:t>04</a:t>
              </a:r>
            </a:p>
          </p:txBody>
        </p:sp>
        <p:sp>
          <p:nvSpPr>
            <p:cNvPr id="6" name="TextBox 5">
              <a:extLst>
                <a:ext uri="{FF2B5EF4-FFF2-40B4-BE49-F238E27FC236}">
                  <a16:creationId xmlns:a16="http://schemas.microsoft.com/office/drawing/2014/main" id="{ADDBD1E5-D479-E393-BF61-9E51EE3E6B39}"/>
                </a:ext>
              </a:extLst>
            </p:cNvPr>
            <p:cNvSpPr txBox="1"/>
            <p:nvPr/>
          </p:nvSpPr>
          <p:spPr>
            <a:xfrm>
              <a:off x="2848112" y="58821"/>
              <a:ext cx="3490591" cy="873572"/>
            </a:xfrm>
            <a:prstGeom prst="rect">
              <a:avLst/>
            </a:prstGeom>
            <a:noFill/>
          </p:spPr>
          <p:txBody>
            <a:bodyPr wrap="square" rtlCol="0">
              <a:spAutoFit/>
            </a:bodyPr>
            <a:lstStyle/>
            <a:p>
              <a:pPr>
                <a:lnSpc>
                  <a:spcPct val="150000"/>
                </a:lnSpc>
              </a:pPr>
              <a:r>
                <a:rPr lang="en-US" sz="1800" b="1">
                  <a:solidFill>
                    <a:schemeClr val="bg1"/>
                  </a:solidFill>
                  <a:latin typeface="Times New Roman" panose="02020603050405020304" pitchFamily="18" charset="0"/>
                  <a:cs typeface="Times New Roman" panose="02020603050405020304" pitchFamily="18" charset="0"/>
                </a:rPr>
                <a:t>Thiết kế giao diện </a:t>
              </a:r>
            </a:p>
            <a:p>
              <a:pPr>
                <a:lnSpc>
                  <a:spcPct val="150000"/>
                </a:lnSpc>
              </a:pPr>
              <a:r>
                <a:rPr lang="en-US" sz="1800" b="1">
                  <a:solidFill>
                    <a:schemeClr val="bg1"/>
                  </a:solidFill>
                  <a:latin typeface="Times New Roman" panose="02020603050405020304" pitchFamily="18" charset="0"/>
                  <a:cs typeface="Times New Roman" panose="02020603050405020304" pitchFamily="18" charset="0"/>
                </a:rPr>
                <a:t>(Chức năng quản lý tài khoản)</a:t>
              </a:r>
            </a:p>
          </p:txBody>
        </p:sp>
      </p:grpSp>
      <p:pic>
        <p:nvPicPr>
          <p:cNvPr id="7" name="image37.png">
            <a:extLst>
              <a:ext uri="{FF2B5EF4-FFF2-40B4-BE49-F238E27FC236}">
                <a16:creationId xmlns:a16="http://schemas.microsoft.com/office/drawing/2014/main" id="{33153E35-5721-B600-C5FC-AAF94696478C}"/>
              </a:ext>
            </a:extLst>
          </p:cNvPr>
          <p:cNvPicPr/>
          <p:nvPr/>
        </p:nvPicPr>
        <p:blipFill>
          <a:blip r:embed="rId3"/>
          <a:srcRect/>
          <a:stretch>
            <a:fillRect/>
          </a:stretch>
        </p:blipFill>
        <p:spPr>
          <a:xfrm>
            <a:off x="1615764" y="1283336"/>
            <a:ext cx="5791835" cy="2959100"/>
          </a:xfrm>
          <a:prstGeom prst="rect">
            <a:avLst/>
          </a:prstGeom>
          <a:ln/>
        </p:spPr>
      </p:pic>
      <p:sp>
        <p:nvSpPr>
          <p:cNvPr id="2" name="TextBox 1">
            <a:extLst>
              <a:ext uri="{FF2B5EF4-FFF2-40B4-BE49-F238E27FC236}">
                <a16:creationId xmlns:a16="http://schemas.microsoft.com/office/drawing/2014/main" id="{E6D2C1DE-9F8E-7D9F-9C46-7577BB427109}"/>
              </a:ext>
            </a:extLst>
          </p:cNvPr>
          <p:cNvSpPr txBox="1"/>
          <p:nvPr/>
        </p:nvSpPr>
        <p:spPr>
          <a:xfrm>
            <a:off x="1102258" y="4214221"/>
            <a:ext cx="8448759" cy="417422"/>
          </a:xfrm>
          <a:prstGeom prst="rect">
            <a:avLst/>
          </a:prstGeom>
          <a:noFill/>
        </p:spPr>
        <p:txBody>
          <a:bodyPr wrap="square" rtlCol="0">
            <a:spAutoFit/>
          </a:bodyPr>
          <a:lstStyle/>
          <a:p>
            <a:pPr>
              <a:lnSpc>
                <a:spcPct val="150000"/>
              </a:lnSpc>
            </a:pPr>
            <a:r>
              <a:rPr lang="en-US" sz="1600" i="1">
                <a:solidFill>
                  <a:schemeClr val="bg1"/>
                </a:solidFill>
                <a:latin typeface="Times New Roman" panose="02020603050405020304" pitchFamily="18" charset="0"/>
                <a:cs typeface="Times New Roman" panose="02020603050405020304" pitchFamily="18" charset="0"/>
              </a:rPr>
              <a:t>Hình ảnh mô phỏng màn hình hiển thị giao diện của chức năng quản lý tài khoản</a:t>
            </a:r>
          </a:p>
        </p:txBody>
      </p:sp>
    </p:spTree>
    <p:extLst>
      <p:ext uri="{BB962C8B-B14F-4D97-AF65-F5344CB8AC3E}">
        <p14:creationId xmlns:p14="http://schemas.microsoft.com/office/powerpoint/2010/main" val="2738913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7"/>
          <p:cNvSpPr/>
          <p:nvPr/>
        </p:nvSpPr>
        <p:spPr>
          <a:xfrm>
            <a:off x="3040624" y="1480885"/>
            <a:ext cx="2964968" cy="524329"/>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1" name="Google Shape;971;p47"/>
          <p:cNvSpPr/>
          <p:nvPr/>
        </p:nvSpPr>
        <p:spPr>
          <a:xfrm>
            <a:off x="648850" y="2242630"/>
            <a:ext cx="1539300" cy="15009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2" name="Google Shape;972;p4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7" name="Google Shape;977;p4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5. Các yêu cầu khác</a:t>
            </a:r>
            <a:endParaRPr b="1"/>
          </a:p>
        </p:txBody>
      </p:sp>
      <p:sp>
        <p:nvSpPr>
          <p:cNvPr id="978" name="Google Shape;978;p47"/>
          <p:cNvSpPr txBox="1"/>
          <p:nvPr/>
        </p:nvSpPr>
        <p:spPr>
          <a:xfrm>
            <a:off x="713219" y="3030589"/>
            <a:ext cx="1400700" cy="4782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800" b="1">
                <a:solidFill>
                  <a:schemeClr val="accent1"/>
                </a:solidFill>
                <a:latin typeface="Times New Roman" panose="02020603050405020304" pitchFamily="18" charset="0"/>
                <a:ea typeface="Audiowide"/>
                <a:cs typeface="Times New Roman" panose="02020603050405020304" pitchFamily="18" charset="0"/>
                <a:sym typeface="Audiowide"/>
              </a:rPr>
              <a:t>Quy tắc pháp luật</a:t>
            </a:r>
            <a:endParaRPr sz="1800" b="1">
              <a:solidFill>
                <a:schemeClr val="accent1"/>
              </a:solidFill>
              <a:latin typeface="Times New Roman" panose="02020603050405020304" pitchFamily="18" charset="0"/>
              <a:ea typeface="Audiowide"/>
              <a:cs typeface="Times New Roman" panose="02020603050405020304" pitchFamily="18" charset="0"/>
              <a:sym typeface="Audiowide"/>
            </a:endParaRPr>
          </a:p>
        </p:txBody>
      </p:sp>
      <p:grpSp>
        <p:nvGrpSpPr>
          <p:cNvPr id="47" name="Group 46">
            <a:extLst>
              <a:ext uri="{FF2B5EF4-FFF2-40B4-BE49-F238E27FC236}">
                <a16:creationId xmlns:a16="http://schemas.microsoft.com/office/drawing/2014/main" id="{1AF35916-BCC1-6306-0715-08774B9B8FEC}"/>
              </a:ext>
            </a:extLst>
          </p:cNvPr>
          <p:cNvGrpSpPr/>
          <p:nvPr/>
        </p:nvGrpSpPr>
        <p:grpSpPr>
          <a:xfrm>
            <a:off x="2188150" y="1453579"/>
            <a:ext cx="3817442" cy="1539501"/>
            <a:chOff x="2188150" y="1453579"/>
            <a:chExt cx="3817442" cy="1539501"/>
          </a:xfrm>
        </p:grpSpPr>
        <p:cxnSp>
          <p:nvCxnSpPr>
            <p:cNvPr id="979" name="Google Shape;979;p47"/>
            <p:cNvCxnSpPr>
              <a:cxnSpLocks/>
              <a:stCxn id="971" idx="0"/>
              <a:endCxn id="980" idx="1"/>
            </p:cNvCxnSpPr>
            <p:nvPr/>
          </p:nvCxnSpPr>
          <p:spPr>
            <a:xfrm flipV="1">
              <a:off x="2188150" y="1733029"/>
              <a:ext cx="852485" cy="1260051"/>
            </a:xfrm>
            <a:prstGeom prst="bentConnector3">
              <a:avLst>
                <a:gd name="adj1" fmla="val 63635"/>
              </a:avLst>
            </a:prstGeom>
            <a:noFill/>
            <a:ln w="9525" cap="flat" cmpd="sng">
              <a:solidFill>
                <a:schemeClr val="lt1"/>
              </a:solidFill>
              <a:prstDash val="solid"/>
              <a:round/>
              <a:headEnd type="none" w="med" len="med"/>
              <a:tailEnd type="none" w="med" len="med"/>
            </a:ln>
          </p:spPr>
        </p:cxnSp>
        <p:sp>
          <p:nvSpPr>
            <p:cNvPr id="980" name="Google Shape;980;p47"/>
            <p:cNvSpPr txBox="1"/>
            <p:nvPr/>
          </p:nvSpPr>
          <p:spPr>
            <a:xfrm>
              <a:off x="3040635" y="1453579"/>
              <a:ext cx="2964957" cy="55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Times New Roman" panose="02020603050405020304" pitchFamily="18" charset="0"/>
                  <a:ea typeface="Audiowide"/>
                  <a:cs typeface="Times New Roman" panose="02020603050405020304" pitchFamily="18" charset="0"/>
                  <a:sym typeface="Audiowide"/>
                </a:rPr>
                <a:t>Bản quyền, sở hữu trí tuệ</a:t>
              </a:r>
              <a:endParaRPr sz="2000">
                <a:solidFill>
                  <a:schemeClr val="accent1"/>
                </a:solidFill>
                <a:latin typeface="Times New Roman" panose="02020603050405020304" pitchFamily="18" charset="0"/>
                <a:ea typeface="Audiowide"/>
                <a:cs typeface="Times New Roman" panose="02020603050405020304" pitchFamily="18" charset="0"/>
                <a:sym typeface="Audiowide"/>
              </a:endParaRPr>
            </a:p>
          </p:txBody>
        </p:sp>
      </p:grpSp>
      <p:grpSp>
        <p:nvGrpSpPr>
          <p:cNvPr id="48" name="Group 47">
            <a:extLst>
              <a:ext uri="{FF2B5EF4-FFF2-40B4-BE49-F238E27FC236}">
                <a16:creationId xmlns:a16="http://schemas.microsoft.com/office/drawing/2014/main" id="{0EEE6D8A-1371-1918-99CD-CB4EEDC42844}"/>
              </a:ext>
            </a:extLst>
          </p:cNvPr>
          <p:cNvGrpSpPr/>
          <p:nvPr/>
        </p:nvGrpSpPr>
        <p:grpSpPr>
          <a:xfrm>
            <a:off x="2188150" y="2559409"/>
            <a:ext cx="3089265" cy="524131"/>
            <a:chOff x="2188150" y="2559409"/>
            <a:chExt cx="3089265" cy="524131"/>
          </a:xfrm>
        </p:grpSpPr>
        <p:cxnSp>
          <p:nvCxnSpPr>
            <p:cNvPr id="983" name="Google Shape;983;p47"/>
            <p:cNvCxnSpPr>
              <a:cxnSpLocks/>
              <a:stCxn id="971" idx="0"/>
              <a:endCxn id="984" idx="1"/>
            </p:cNvCxnSpPr>
            <p:nvPr/>
          </p:nvCxnSpPr>
          <p:spPr>
            <a:xfrm flipV="1">
              <a:off x="2188150" y="2821475"/>
              <a:ext cx="1078694" cy="171605"/>
            </a:xfrm>
            <a:prstGeom prst="bentConnector3">
              <a:avLst>
                <a:gd name="adj1" fmla="val 50000"/>
              </a:avLst>
            </a:prstGeom>
            <a:noFill/>
            <a:ln w="9525" cap="flat" cmpd="sng">
              <a:solidFill>
                <a:schemeClr val="lt1"/>
              </a:solidFill>
              <a:prstDash val="solid"/>
              <a:round/>
              <a:headEnd type="none" w="med" len="med"/>
              <a:tailEnd type="none" w="med" len="med"/>
            </a:ln>
          </p:spPr>
        </p:cxnSp>
        <p:grpSp>
          <p:nvGrpSpPr>
            <p:cNvPr id="13" name="Group 12">
              <a:extLst>
                <a:ext uri="{FF2B5EF4-FFF2-40B4-BE49-F238E27FC236}">
                  <a16:creationId xmlns:a16="http://schemas.microsoft.com/office/drawing/2014/main" id="{88D5A8B7-873D-5771-DA52-94A2E8C840C3}"/>
                </a:ext>
              </a:extLst>
            </p:cNvPr>
            <p:cNvGrpSpPr/>
            <p:nvPr/>
          </p:nvGrpSpPr>
          <p:grpSpPr>
            <a:xfrm>
              <a:off x="3266844" y="2559409"/>
              <a:ext cx="2010571" cy="524131"/>
              <a:chOff x="3274924" y="2307709"/>
              <a:chExt cx="2010571" cy="524131"/>
            </a:xfrm>
          </p:grpSpPr>
          <p:sp>
            <p:nvSpPr>
              <p:cNvPr id="968" name="Google Shape;968;p47"/>
              <p:cNvSpPr/>
              <p:nvPr/>
            </p:nvSpPr>
            <p:spPr>
              <a:xfrm>
                <a:off x="3339892" y="2333599"/>
                <a:ext cx="1914176" cy="472349"/>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4" name="Google Shape;984;p47"/>
              <p:cNvSpPr txBox="1"/>
              <p:nvPr/>
            </p:nvSpPr>
            <p:spPr>
              <a:xfrm>
                <a:off x="3274924" y="2307709"/>
                <a:ext cx="2010571" cy="5241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Times New Roman" panose="02020603050405020304" pitchFamily="18" charset="0"/>
                    <a:ea typeface="Audiowide"/>
                    <a:cs typeface="Times New Roman" panose="02020603050405020304" pitchFamily="18" charset="0"/>
                    <a:sym typeface="Audiowide"/>
                  </a:rPr>
                  <a:t>Bảo mật</a:t>
                </a:r>
                <a:endParaRPr sz="2000">
                  <a:solidFill>
                    <a:schemeClr val="accent1"/>
                  </a:solidFill>
                  <a:latin typeface="Times New Roman" panose="02020603050405020304" pitchFamily="18" charset="0"/>
                  <a:ea typeface="Audiowide"/>
                  <a:cs typeface="Times New Roman" panose="02020603050405020304" pitchFamily="18" charset="0"/>
                  <a:sym typeface="Audiowide"/>
                </a:endParaRPr>
              </a:p>
            </p:txBody>
          </p:sp>
        </p:grpSp>
      </p:grpSp>
      <p:grpSp>
        <p:nvGrpSpPr>
          <p:cNvPr id="49" name="Group 48">
            <a:extLst>
              <a:ext uri="{FF2B5EF4-FFF2-40B4-BE49-F238E27FC236}">
                <a16:creationId xmlns:a16="http://schemas.microsoft.com/office/drawing/2014/main" id="{6A6C39A2-AE7A-AFA8-5CD6-DA9D6995F711}"/>
              </a:ext>
            </a:extLst>
          </p:cNvPr>
          <p:cNvGrpSpPr/>
          <p:nvPr/>
        </p:nvGrpSpPr>
        <p:grpSpPr>
          <a:xfrm>
            <a:off x="2188150" y="2993080"/>
            <a:ext cx="3404057" cy="1317167"/>
            <a:chOff x="2188150" y="2993080"/>
            <a:chExt cx="3404057" cy="1317167"/>
          </a:xfrm>
        </p:grpSpPr>
        <p:cxnSp>
          <p:nvCxnSpPr>
            <p:cNvPr id="985" name="Google Shape;985;p47"/>
            <p:cNvCxnSpPr>
              <a:cxnSpLocks/>
              <a:stCxn id="971" idx="0"/>
              <a:endCxn id="986" idx="1"/>
            </p:cNvCxnSpPr>
            <p:nvPr/>
          </p:nvCxnSpPr>
          <p:spPr>
            <a:xfrm>
              <a:off x="2188150" y="2993080"/>
              <a:ext cx="1020275" cy="1037093"/>
            </a:xfrm>
            <a:prstGeom prst="bentConnector3">
              <a:avLst>
                <a:gd name="adj1" fmla="val 53038"/>
              </a:avLst>
            </a:prstGeom>
            <a:noFill/>
            <a:ln w="9525" cap="flat" cmpd="sng">
              <a:solidFill>
                <a:schemeClr val="lt1"/>
              </a:solidFill>
              <a:prstDash val="solid"/>
              <a:round/>
              <a:headEnd type="none" w="med" len="med"/>
              <a:tailEnd type="none" w="med" len="med"/>
            </a:ln>
          </p:spPr>
        </p:cxnSp>
        <p:grpSp>
          <p:nvGrpSpPr>
            <p:cNvPr id="6" name="Group 5">
              <a:extLst>
                <a:ext uri="{FF2B5EF4-FFF2-40B4-BE49-F238E27FC236}">
                  <a16:creationId xmlns:a16="http://schemas.microsoft.com/office/drawing/2014/main" id="{30DD9249-7B26-4C62-A11A-301FDEC1DD9E}"/>
                </a:ext>
              </a:extLst>
            </p:cNvPr>
            <p:cNvGrpSpPr/>
            <p:nvPr/>
          </p:nvGrpSpPr>
          <p:grpSpPr>
            <a:xfrm>
              <a:off x="3185984" y="3750100"/>
              <a:ext cx="2406223" cy="560147"/>
              <a:chOff x="3040625" y="3728225"/>
              <a:chExt cx="2699678" cy="632100"/>
            </a:xfrm>
          </p:grpSpPr>
          <p:sp>
            <p:nvSpPr>
              <p:cNvPr id="969" name="Google Shape;969;p47"/>
              <p:cNvSpPr/>
              <p:nvPr/>
            </p:nvSpPr>
            <p:spPr>
              <a:xfrm>
                <a:off x="3040625" y="3728225"/>
                <a:ext cx="2674500" cy="632100"/>
              </a:xfrm>
              <a:prstGeom prst="snip2DiagRect">
                <a:avLst>
                  <a:gd name="adj1" fmla="val 0"/>
                  <a:gd name="adj2" fmla="val 11074"/>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6" name="Google Shape;986;p47"/>
              <p:cNvSpPr txBox="1"/>
              <p:nvPr/>
            </p:nvSpPr>
            <p:spPr>
              <a:xfrm>
                <a:off x="3065803" y="3840264"/>
                <a:ext cx="2674500" cy="40802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Times New Roman" panose="02020603050405020304" pitchFamily="18" charset="0"/>
                    <a:ea typeface="Audiowide"/>
                    <a:cs typeface="Times New Roman" panose="02020603050405020304" pitchFamily="18" charset="0"/>
                    <a:sym typeface="Audiowide"/>
                  </a:rPr>
                  <a:t>Điều khoản sử dụng</a:t>
                </a:r>
                <a:endParaRPr sz="1800">
                  <a:solidFill>
                    <a:schemeClr val="accent1"/>
                  </a:solidFill>
                  <a:latin typeface="Times New Roman" panose="02020603050405020304" pitchFamily="18" charset="0"/>
                  <a:ea typeface="Audiowide"/>
                  <a:cs typeface="Times New Roman" panose="02020603050405020304" pitchFamily="18" charset="0"/>
                  <a:sym typeface="Audiowide"/>
                </a:endParaRPr>
              </a:p>
            </p:txBody>
          </p:sp>
        </p:grpSp>
      </p:grpSp>
      <p:grpSp>
        <p:nvGrpSpPr>
          <p:cNvPr id="50" name="Group 49">
            <a:extLst>
              <a:ext uri="{FF2B5EF4-FFF2-40B4-BE49-F238E27FC236}">
                <a16:creationId xmlns:a16="http://schemas.microsoft.com/office/drawing/2014/main" id="{F909137B-064D-5E1E-7518-FBB0557FD0F9}"/>
              </a:ext>
            </a:extLst>
          </p:cNvPr>
          <p:cNvGrpSpPr/>
          <p:nvPr/>
        </p:nvGrpSpPr>
        <p:grpSpPr>
          <a:xfrm>
            <a:off x="6005591" y="1374979"/>
            <a:ext cx="2394818" cy="716100"/>
            <a:chOff x="5718853" y="1374979"/>
            <a:chExt cx="3032145" cy="716100"/>
          </a:xfrm>
        </p:grpSpPr>
        <p:sp>
          <p:nvSpPr>
            <p:cNvPr id="973" name="Google Shape;973;p47"/>
            <p:cNvSpPr txBox="1"/>
            <p:nvPr/>
          </p:nvSpPr>
          <p:spPr>
            <a:xfrm>
              <a:off x="6257398" y="1374979"/>
              <a:ext cx="24936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Times New Roman" panose="02020603050405020304" pitchFamily="18" charset="0"/>
                  <a:ea typeface="Karla"/>
                  <a:cs typeface="Times New Roman" panose="02020603050405020304" pitchFamily="18" charset="0"/>
                  <a:sym typeface="Karla"/>
                </a:rPr>
                <a:t>Cấm sao chép, phân phối mà không có sự cho phép của chủ sở hữu</a:t>
              </a:r>
              <a:endParaRPr>
                <a:solidFill>
                  <a:schemeClr val="lt1"/>
                </a:solidFill>
                <a:latin typeface="Times New Roman" panose="02020603050405020304" pitchFamily="18" charset="0"/>
                <a:ea typeface="Karla"/>
                <a:cs typeface="Times New Roman" panose="02020603050405020304" pitchFamily="18" charset="0"/>
                <a:sym typeface="Karla"/>
              </a:endParaRPr>
            </a:p>
          </p:txBody>
        </p:sp>
        <p:cxnSp>
          <p:nvCxnSpPr>
            <p:cNvPr id="987" name="Google Shape;987;p47"/>
            <p:cNvCxnSpPr>
              <a:cxnSpLocks/>
              <a:stCxn id="980" idx="3"/>
              <a:endCxn id="973" idx="1"/>
            </p:cNvCxnSpPr>
            <p:nvPr/>
          </p:nvCxnSpPr>
          <p:spPr>
            <a:xfrm>
              <a:off x="5718853" y="1733029"/>
              <a:ext cx="538545" cy="0"/>
            </a:xfrm>
            <a:prstGeom prst="straightConnector1">
              <a:avLst/>
            </a:prstGeom>
            <a:noFill/>
            <a:ln w="9525" cap="flat" cmpd="sng">
              <a:solidFill>
                <a:schemeClr val="lt1"/>
              </a:solidFill>
              <a:prstDash val="solid"/>
              <a:round/>
              <a:headEnd type="none" w="med" len="med"/>
              <a:tailEnd type="none" w="med" len="med"/>
            </a:ln>
          </p:spPr>
        </p:cxnSp>
      </p:grpSp>
      <p:grpSp>
        <p:nvGrpSpPr>
          <p:cNvPr id="51" name="Group 50">
            <a:extLst>
              <a:ext uri="{FF2B5EF4-FFF2-40B4-BE49-F238E27FC236}">
                <a16:creationId xmlns:a16="http://schemas.microsoft.com/office/drawing/2014/main" id="{07C5A768-C232-B812-80DB-C0257DBFC5B2}"/>
              </a:ext>
            </a:extLst>
          </p:cNvPr>
          <p:cNvGrpSpPr/>
          <p:nvPr/>
        </p:nvGrpSpPr>
        <p:grpSpPr>
          <a:xfrm>
            <a:off x="5277415" y="2474743"/>
            <a:ext cx="3450946" cy="706800"/>
            <a:chOff x="5277415" y="2474743"/>
            <a:chExt cx="3450946" cy="706800"/>
          </a:xfrm>
        </p:grpSpPr>
        <p:sp>
          <p:nvSpPr>
            <p:cNvPr id="974" name="Google Shape;974;p47"/>
            <p:cNvSpPr txBox="1"/>
            <p:nvPr/>
          </p:nvSpPr>
          <p:spPr>
            <a:xfrm>
              <a:off x="6232061" y="2474743"/>
              <a:ext cx="2496300" cy="70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Times New Roman" panose="02020603050405020304" pitchFamily="18" charset="0"/>
                  <a:ea typeface="Karla"/>
                  <a:cs typeface="Times New Roman" panose="02020603050405020304" pitchFamily="18" charset="0"/>
                  <a:sym typeface="Karla"/>
                </a:rPr>
                <a:t>Tuân thủ các quy định về bảo mật dữ liệu cá nhân</a:t>
              </a:r>
              <a:endParaRPr>
                <a:solidFill>
                  <a:schemeClr val="lt1"/>
                </a:solidFill>
                <a:latin typeface="Times New Roman" panose="02020603050405020304" pitchFamily="18" charset="0"/>
                <a:ea typeface="Karla"/>
                <a:cs typeface="Times New Roman" panose="02020603050405020304" pitchFamily="18" charset="0"/>
                <a:sym typeface="Karla"/>
              </a:endParaRPr>
            </a:p>
          </p:txBody>
        </p:sp>
        <p:cxnSp>
          <p:nvCxnSpPr>
            <p:cNvPr id="988" name="Google Shape;988;p47"/>
            <p:cNvCxnSpPr>
              <a:cxnSpLocks/>
              <a:stCxn id="984" idx="3"/>
              <a:endCxn id="974" idx="1"/>
            </p:cNvCxnSpPr>
            <p:nvPr/>
          </p:nvCxnSpPr>
          <p:spPr>
            <a:xfrm>
              <a:off x="5277415" y="2821475"/>
              <a:ext cx="954646" cy="6668"/>
            </a:xfrm>
            <a:prstGeom prst="straightConnector1">
              <a:avLst/>
            </a:prstGeom>
            <a:noFill/>
            <a:ln w="9525" cap="flat" cmpd="sng">
              <a:solidFill>
                <a:schemeClr val="lt1"/>
              </a:solidFill>
              <a:prstDash val="solid"/>
              <a:round/>
              <a:headEnd type="none" w="med" len="med"/>
              <a:tailEnd type="none" w="med" len="med"/>
            </a:ln>
          </p:spPr>
        </p:cxnSp>
      </p:grpSp>
      <p:grpSp>
        <p:nvGrpSpPr>
          <p:cNvPr id="52" name="Group 51">
            <a:extLst>
              <a:ext uri="{FF2B5EF4-FFF2-40B4-BE49-F238E27FC236}">
                <a16:creationId xmlns:a16="http://schemas.microsoft.com/office/drawing/2014/main" id="{388B3D00-93BB-FF31-26C9-297E04788304}"/>
              </a:ext>
            </a:extLst>
          </p:cNvPr>
          <p:cNvGrpSpPr/>
          <p:nvPr/>
        </p:nvGrpSpPr>
        <p:grpSpPr>
          <a:xfrm>
            <a:off x="5592207" y="3680222"/>
            <a:ext cx="3020301" cy="699900"/>
            <a:chOff x="5592207" y="3680222"/>
            <a:chExt cx="3020301" cy="699900"/>
          </a:xfrm>
        </p:grpSpPr>
        <p:sp>
          <p:nvSpPr>
            <p:cNvPr id="975" name="Google Shape;975;p47"/>
            <p:cNvSpPr txBox="1"/>
            <p:nvPr/>
          </p:nvSpPr>
          <p:spPr>
            <a:xfrm>
              <a:off x="6116208" y="3680222"/>
              <a:ext cx="2496300" cy="69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Times New Roman" panose="02020603050405020304" pitchFamily="18" charset="0"/>
                  <a:ea typeface="Karla"/>
                  <a:cs typeface="Times New Roman" panose="02020603050405020304" pitchFamily="18" charset="0"/>
                  <a:sym typeface="Karla"/>
                </a:rPr>
                <a:t>Cần minh bạch, cung cấp đầy đủ thông tin về quyền, nghĩa vụ của người sử dụng</a:t>
              </a:r>
              <a:endParaRPr>
                <a:solidFill>
                  <a:schemeClr val="lt1"/>
                </a:solidFill>
                <a:latin typeface="Times New Roman" panose="02020603050405020304" pitchFamily="18" charset="0"/>
                <a:ea typeface="Karla"/>
                <a:cs typeface="Times New Roman" panose="02020603050405020304" pitchFamily="18" charset="0"/>
                <a:sym typeface="Karla"/>
              </a:endParaRPr>
            </a:p>
          </p:txBody>
        </p:sp>
        <p:cxnSp>
          <p:nvCxnSpPr>
            <p:cNvPr id="989" name="Google Shape;989;p47"/>
            <p:cNvCxnSpPr>
              <a:cxnSpLocks/>
              <a:stCxn id="986" idx="3"/>
              <a:endCxn id="975" idx="1"/>
            </p:cNvCxnSpPr>
            <p:nvPr/>
          </p:nvCxnSpPr>
          <p:spPr>
            <a:xfrm flipV="1">
              <a:off x="5592207" y="4030172"/>
              <a:ext cx="524001" cy="1"/>
            </a:xfrm>
            <a:prstGeom prst="straightConnector1">
              <a:avLst/>
            </a:prstGeom>
            <a:noFill/>
            <a:ln w="9525" cap="flat" cmpd="sng">
              <a:solidFill>
                <a:schemeClr val="lt1"/>
              </a:solidFill>
              <a:prstDash val="solid"/>
              <a:round/>
              <a:headEnd type="none" w="med" len="med"/>
              <a:tailEnd type="none" w="med" len="med"/>
            </a:ln>
          </p:spPr>
        </p:cxnSp>
      </p:grpSp>
      <p:grpSp>
        <p:nvGrpSpPr>
          <p:cNvPr id="995" name="Google Shape;995;p47"/>
          <p:cNvGrpSpPr/>
          <p:nvPr/>
        </p:nvGrpSpPr>
        <p:grpSpPr>
          <a:xfrm rot="10800000">
            <a:off x="8655657" y="3842671"/>
            <a:ext cx="288601" cy="1096693"/>
            <a:chOff x="1006700" y="2603975"/>
            <a:chExt cx="55450" cy="210700"/>
          </a:xfrm>
        </p:grpSpPr>
        <p:sp>
          <p:nvSpPr>
            <p:cNvPr id="996" name="Google Shape;996;p4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7" name="Google Shape;997;p4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8" name="Google Shape;998;p4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9" name="Google Shape;999;p4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0" name="Google Shape;1000;p4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1" name="Google Shape;1001;p4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02" name="Google Shape;1002;p47"/>
          <p:cNvGrpSpPr/>
          <p:nvPr/>
        </p:nvGrpSpPr>
        <p:grpSpPr>
          <a:xfrm>
            <a:off x="713219" y="47661"/>
            <a:ext cx="767910" cy="714388"/>
            <a:chOff x="827350" y="3629733"/>
            <a:chExt cx="1431600" cy="1332067"/>
          </a:xfrm>
        </p:grpSpPr>
        <p:sp>
          <p:nvSpPr>
            <p:cNvPr id="1003" name="Google Shape;1003;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4" name="Google Shape;1004;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5" name="Google Shape;1005;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006" name="Google Shape;1006;p47"/>
          <p:cNvGrpSpPr/>
          <p:nvPr/>
        </p:nvGrpSpPr>
        <p:grpSpPr>
          <a:xfrm>
            <a:off x="275877" y="623006"/>
            <a:ext cx="437354" cy="406680"/>
            <a:chOff x="827350" y="3629733"/>
            <a:chExt cx="1431600" cy="1332067"/>
          </a:xfrm>
        </p:grpSpPr>
        <p:sp>
          <p:nvSpPr>
            <p:cNvPr id="1007" name="Google Shape;1007;p4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8" name="Google Shape;1008;p4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9" name="Google Shape;1009;p4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8" name="Google Shape;5898;p71">
            <a:extLst>
              <a:ext uri="{FF2B5EF4-FFF2-40B4-BE49-F238E27FC236}">
                <a16:creationId xmlns:a16="http://schemas.microsoft.com/office/drawing/2014/main" id="{3BAC59CB-3D88-2866-92E4-3A490CFB9FA9}"/>
              </a:ext>
            </a:extLst>
          </p:cNvPr>
          <p:cNvGrpSpPr/>
          <p:nvPr/>
        </p:nvGrpSpPr>
        <p:grpSpPr>
          <a:xfrm>
            <a:off x="1130622" y="2300092"/>
            <a:ext cx="573244" cy="570414"/>
            <a:chOff x="-42994575" y="3950300"/>
            <a:chExt cx="319025" cy="317450"/>
          </a:xfrm>
        </p:grpSpPr>
        <p:sp>
          <p:nvSpPr>
            <p:cNvPr id="29" name="Google Shape;5899;p71">
              <a:extLst>
                <a:ext uri="{FF2B5EF4-FFF2-40B4-BE49-F238E27FC236}">
                  <a16:creationId xmlns:a16="http://schemas.microsoft.com/office/drawing/2014/main" id="{BE42D290-0810-700B-4C6B-3AE8B472DA81}"/>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ndParaRPr>
            </a:p>
          </p:txBody>
        </p:sp>
        <p:sp>
          <p:nvSpPr>
            <p:cNvPr id="30" name="Google Shape;5900;p71">
              <a:extLst>
                <a:ext uri="{FF2B5EF4-FFF2-40B4-BE49-F238E27FC236}">
                  <a16:creationId xmlns:a16="http://schemas.microsoft.com/office/drawing/2014/main" id="{347D4BAD-5F0E-507E-0940-BEB447C06C1D}"/>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ndParaRPr>
            </a:p>
          </p:txBody>
        </p:sp>
        <p:sp>
          <p:nvSpPr>
            <p:cNvPr id="31" name="Google Shape;5901;p71">
              <a:extLst>
                <a:ext uri="{FF2B5EF4-FFF2-40B4-BE49-F238E27FC236}">
                  <a16:creationId xmlns:a16="http://schemas.microsoft.com/office/drawing/2014/main" id="{5B1A826C-5774-8326-737A-49A440732E26}"/>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left)">
                                      <p:cBhvr>
                                        <p:cTn id="2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57"/>
          <p:cNvSpPr/>
          <p:nvPr/>
        </p:nvSpPr>
        <p:spPr>
          <a:xfrm>
            <a:off x="1727250" y="53950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403" name="Google Shape;1403;p57"/>
          <p:cNvGrpSpPr/>
          <p:nvPr/>
        </p:nvGrpSpPr>
        <p:grpSpPr>
          <a:xfrm>
            <a:off x="4845977" y="3364415"/>
            <a:ext cx="387661" cy="387661"/>
            <a:chOff x="1379798" y="1723250"/>
            <a:chExt cx="397887" cy="397887"/>
          </a:xfrm>
        </p:grpSpPr>
        <p:sp>
          <p:nvSpPr>
            <p:cNvPr id="1404" name="Google Shape;1404;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5" name="Google Shape;1405;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6" name="Google Shape;1406;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7" name="Google Shape;1407;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08" name="Google Shape;1408;p57"/>
          <p:cNvGrpSpPr/>
          <p:nvPr/>
        </p:nvGrpSpPr>
        <p:grpSpPr>
          <a:xfrm>
            <a:off x="3246633" y="3364415"/>
            <a:ext cx="387681" cy="387661"/>
            <a:chOff x="266768" y="1721375"/>
            <a:chExt cx="397907" cy="397887"/>
          </a:xfrm>
        </p:grpSpPr>
        <p:sp>
          <p:nvSpPr>
            <p:cNvPr id="1409" name="Google Shape;1409;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0" name="Google Shape;1410;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11" name="Google Shape;1411;p57"/>
          <p:cNvGrpSpPr/>
          <p:nvPr/>
        </p:nvGrpSpPr>
        <p:grpSpPr>
          <a:xfrm>
            <a:off x="4046325" y="3364415"/>
            <a:ext cx="387641" cy="387661"/>
            <a:chOff x="864491" y="1723250"/>
            <a:chExt cx="397866" cy="397887"/>
          </a:xfrm>
        </p:grpSpPr>
        <p:sp>
          <p:nvSpPr>
            <p:cNvPr id="1412" name="Google Shape;141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3" name="Google Shape;141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4" name="Google Shape;141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15" name="Google Shape;1415;p57"/>
          <p:cNvSpPr txBox="1">
            <a:spLocks noGrp="1"/>
          </p:cNvSpPr>
          <p:nvPr>
            <p:ph type="ctrTitle"/>
          </p:nvPr>
        </p:nvSpPr>
        <p:spPr>
          <a:xfrm>
            <a:off x="2239531" y="1107336"/>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1418" name="Google Shape;1418;p57"/>
          <p:cNvGrpSpPr/>
          <p:nvPr/>
        </p:nvGrpSpPr>
        <p:grpSpPr>
          <a:xfrm>
            <a:off x="5645649" y="3363110"/>
            <a:ext cx="388966" cy="388966"/>
            <a:chOff x="1190625" y="238125"/>
            <a:chExt cx="5235075" cy="5235075"/>
          </a:xfrm>
        </p:grpSpPr>
        <p:sp>
          <p:nvSpPr>
            <p:cNvPr id="1419" name="Google Shape;1419;p57"/>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0" name="Google Shape;1420;p57"/>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21" name="Google Shape;1421;p57"/>
          <p:cNvGrpSpPr/>
          <p:nvPr/>
        </p:nvGrpSpPr>
        <p:grpSpPr>
          <a:xfrm>
            <a:off x="1006807" y="487596"/>
            <a:ext cx="288601" cy="1096693"/>
            <a:chOff x="1006700" y="2603975"/>
            <a:chExt cx="55450" cy="210700"/>
          </a:xfrm>
        </p:grpSpPr>
        <p:sp>
          <p:nvSpPr>
            <p:cNvPr id="1422" name="Google Shape;1422;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3" name="Google Shape;1423;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4" name="Google Shape;1424;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5" name="Google Shape;1425;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6" name="Google Shape;1426;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7" name="Google Shape;1427;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28" name="Google Shape;1428;p57"/>
          <p:cNvGrpSpPr/>
          <p:nvPr/>
        </p:nvGrpSpPr>
        <p:grpSpPr>
          <a:xfrm rot="5400000">
            <a:off x="7769557" y="3906771"/>
            <a:ext cx="288601" cy="1096693"/>
            <a:chOff x="1006700" y="2603975"/>
            <a:chExt cx="55450" cy="210700"/>
          </a:xfrm>
        </p:grpSpPr>
        <p:sp>
          <p:nvSpPr>
            <p:cNvPr id="1429" name="Google Shape;1429;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0" name="Google Shape;1430;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1" name="Google Shape;1431;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2" name="Google Shape;1432;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3" name="Google Shape;1433;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4" name="Google Shape;1434;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35" name="Google Shape;1435;p57"/>
          <p:cNvGrpSpPr/>
          <p:nvPr/>
        </p:nvGrpSpPr>
        <p:grpSpPr>
          <a:xfrm>
            <a:off x="551124" y="3629702"/>
            <a:ext cx="1178637" cy="1096691"/>
            <a:chOff x="827350" y="3629733"/>
            <a:chExt cx="1431600" cy="1332067"/>
          </a:xfrm>
        </p:grpSpPr>
        <p:sp>
          <p:nvSpPr>
            <p:cNvPr id="1436" name="Google Shape;143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7" name="Google Shape;143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8" name="Google Shape;143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39" name="Google Shape;1439;p57"/>
          <p:cNvGrpSpPr/>
          <p:nvPr/>
        </p:nvGrpSpPr>
        <p:grpSpPr>
          <a:xfrm>
            <a:off x="322602" y="2902809"/>
            <a:ext cx="781224" cy="726909"/>
            <a:chOff x="827350" y="3629733"/>
            <a:chExt cx="1431600" cy="1332067"/>
          </a:xfrm>
        </p:grpSpPr>
        <p:sp>
          <p:nvSpPr>
            <p:cNvPr id="1440" name="Google Shape;1440;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1" name="Google Shape;1441;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2" name="Google Shape;1442;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43" name="Google Shape;1443;p57"/>
          <p:cNvGrpSpPr/>
          <p:nvPr/>
        </p:nvGrpSpPr>
        <p:grpSpPr>
          <a:xfrm>
            <a:off x="1816189" y="4394848"/>
            <a:ext cx="356325" cy="331552"/>
            <a:chOff x="827350" y="3629733"/>
            <a:chExt cx="1431600" cy="1332067"/>
          </a:xfrm>
        </p:grpSpPr>
        <p:sp>
          <p:nvSpPr>
            <p:cNvPr id="1444" name="Google Shape;1444;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5" name="Google Shape;1445;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6" name="Google Shape;1446;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47" name="Google Shape;1447;p57"/>
          <p:cNvGrpSpPr/>
          <p:nvPr/>
        </p:nvGrpSpPr>
        <p:grpSpPr>
          <a:xfrm>
            <a:off x="7466251" y="219713"/>
            <a:ext cx="895180" cy="832942"/>
            <a:chOff x="827350" y="3629733"/>
            <a:chExt cx="1431600" cy="1332067"/>
          </a:xfrm>
        </p:grpSpPr>
        <p:sp>
          <p:nvSpPr>
            <p:cNvPr id="1448" name="Google Shape;1448;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9" name="Google Shape;1449;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0" name="Google Shape;1450;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51" name="Google Shape;1451;p57"/>
          <p:cNvGrpSpPr/>
          <p:nvPr/>
        </p:nvGrpSpPr>
        <p:grpSpPr>
          <a:xfrm>
            <a:off x="8131283" y="1065715"/>
            <a:ext cx="598982" cy="557337"/>
            <a:chOff x="827350" y="3629733"/>
            <a:chExt cx="1431600" cy="1332067"/>
          </a:xfrm>
        </p:grpSpPr>
        <p:sp>
          <p:nvSpPr>
            <p:cNvPr id="1452" name="Google Shape;1452;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3" name="Google Shape;1453;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4" name="Google Shape;1454;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55" name="Google Shape;1455;p57"/>
          <p:cNvGrpSpPr/>
          <p:nvPr/>
        </p:nvGrpSpPr>
        <p:grpSpPr>
          <a:xfrm>
            <a:off x="6901231" y="620669"/>
            <a:ext cx="464268" cy="431989"/>
            <a:chOff x="827350" y="3629733"/>
            <a:chExt cx="1431600" cy="1332067"/>
          </a:xfrm>
        </p:grpSpPr>
        <p:sp>
          <p:nvSpPr>
            <p:cNvPr id="1456" name="Google Shape;145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7" name="Google Shape;145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8" name="Google Shape;145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7C9D11EE-C516-92B7-0109-20C1E8CED23D}"/>
              </a:ext>
            </a:extLst>
          </p:cNvPr>
          <p:cNvSpPr/>
          <p:nvPr/>
        </p:nvSpPr>
        <p:spPr>
          <a:xfrm>
            <a:off x="2305763" y="4145270"/>
            <a:ext cx="5038047" cy="849032"/>
          </a:xfrm>
          <a:prstGeom prst="rect">
            <a:avLst/>
          </a:prstGeom>
          <a:solidFill>
            <a:srgbClr val="2D4B6E"/>
          </a:solidFill>
          <a:ln>
            <a:solidFill>
              <a:srgbClr val="2949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ndParaRPr>
          </a:p>
        </p:txBody>
      </p:sp>
      <p:sp>
        <p:nvSpPr>
          <p:cNvPr id="1417" name="Google Shape;1417;p57"/>
          <p:cNvSpPr txBox="1">
            <a:spLocks noGrp="1"/>
          </p:cNvSpPr>
          <p:nvPr>
            <p:ph type="subTitle" idx="4294967295"/>
          </p:nvPr>
        </p:nvSpPr>
        <p:spPr>
          <a:xfrm>
            <a:off x="2757593" y="4230503"/>
            <a:ext cx="3489300" cy="288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200" b="0">
                <a:solidFill>
                  <a:schemeClr val="lt1"/>
                </a:solidFill>
                <a:latin typeface="Times New Roman" panose="02020603050405020304" pitchFamily="18" charset="0"/>
                <a:cs typeface="Times New Roman" panose="02020603050405020304" pitchFamily="18" charset="0"/>
              </a:rPr>
              <a:t>Thank you for your attention</a:t>
            </a:r>
          </a:p>
          <a:p>
            <a:pPr marL="0" lvl="0" indent="0" algn="ctr" rtl="0">
              <a:spcBef>
                <a:spcPts val="0"/>
              </a:spcBef>
              <a:spcAft>
                <a:spcPts val="1200"/>
              </a:spcAft>
              <a:buNone/>
            </a:pPr>
            <a:r>
              <a:rPr lang="en-US" sz="1200">
                <a:latin typeface="Times New Roman" panose="02020603050405020304" pitchFamily="18" charset="0"/>
                <a:cs typeface="Times New Roman" panose="02020603050405020304" pitchFamily="18" charset="0"/>
              </a:rPr>
              <a:t>If you have any questions, call me to phone: 0389350809</a:t>
            </a:r>
            <a:endParaRPr sz="1200" b="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669979" y="191892"/>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2" name="Google Shape;352;p32"/>
          <p:cNvSpPr/>
          <p:nvPr/>
        </p:nvSpPr>
        <p:spPr>
          <a:xfrm>
            <a:off x="1475975" y="114342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3" name="Google Shape;353;p32"/>
          <p:cNvSpPr/>
          <p:nvPr/>
        </p:nvSpPr>
        <p:spPr>
          <a:xfrm>
            <a:off x="4182000" y="114342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4" name="Google Shape;354;p32"/>
          <p:cNvSpPr/>
          <p:nvPr/>
        </p:nvSpPr>
        <p:spPr>
          <a:xfrm>
            <a:off x="6888025" y="114342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5" name="Google Shape;355;p32"/>
          <p:cNvSpPr/>
          <p:nvPr/>
        </p:nvSpPr>
        <p:spPr>
          <a:xfrm>
            <a:off x="2528531" y="3137235"/>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6" name="Google Shape;356;p32"/>
          <p:cNvSpPr/>
          <p:nvPr/>
        </p:nvSpPr>
        <p:spPr>
          <a:xfrm>
            <a:off x="6052626" y="308654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8" name="Google Shape;358;p32"/>
          <p:cNvSpPr txBox="1">
            <a:spLocks noGrp="1"/>
          </p:cNvSpPr>
          <p:nvPr>
            <p:ph type="subTitle" idx="5"/>
          </p:nvPr>
        </p:nvSpPr>
        <p:spPr>
          <a:xfrm>
            <a:off x="5289877" y="4179793"/>
            <a:ext cx="2438749" cy="484800"/>
          </a:xfrm>
          <a:prstGeom prst="rect">
            <a:avLst/>
          </a:prstGeom>
        </p:spPr>
        <p:txBody>
          <a:bodyPr spcFirstLastPara="1" wrap="square" lIns="91425" tIns="91425" rIns="91425" bIns="91425" anchor="t" anchorCtr="0">
            <a:noAutofit/>
          </a:bodyPr>
          <a:lstStyle/>
          <a:p>
            <a:pPr marL="0" indent="0">
              <a:lnSpc>
                <a:spcPct val="150000"/>
              </a:lnSpc>
            </a:pPr>
            <a:r>
              <a:rPr lang="en-US" altLang="zh-CN" sz="1400">
                <a:solidFill>
                  <a:schemeClr val="bg1"/>
                </a:solidFill>
                <a:latin typeface="Times New Roman" panose="02020603050405020304" pitchFamily="18" charset="0"/>
                <a:cs typeface="+mn-ea"/>
                <a:sym typeface="+mn-lt"/>
              </a:rPr>
              <a:t>Các quy tắc pháp luật, đạo đức lĩnh vực phát triển phần mềm</a:t>
            </a:r>
            <a:endParaRPr lang="zh-CN" altLang="en-US" sz="1400" dirty="0">
              <a:solidFill>
                <a:schemeClr val="bg1"/>
              </a:solidFill>
              <a:latin typeface="Times New Roman" panose="02020603050405020304" pitchFamily="18" charset="0"/>
              <a:cs typeface="+mn-ea"/>
              <a:sym typeface="+mn-lt"/>
            </a:endParaRPr>
          </a:p>
        </p:txBody>
      </p:sp>
      <p:sp>
        <p:nvSpPr>
          <p:cNvPr id="359" name="Google Shape;359;p32"/>
          <p:cNvSpPr txBox="1">
            <a:spLocks noGrp="1"/>
          </p:cNvSpPr>
          <p:nvPr>
            <p:ph type="subTitle" idx="7"/>
          </p:nvPr>
        </p:nvSpPr>
        <p:spPr>
          <a:xfrm>
            <a:off x="3419249" y="2224146"/>
            <a:ext cx="2305500" cy="484800"/>
          </a:xfrm>
          <a:prstGeom prst="rect">
            <a:avLst/>
          </a:prstGeom>
        </p:spPr>
        <p:txBody>
          <a:bodyPr spcFirstLastPara="1" wrap="square" lIns="91425" tIns="91425" rIns="91425" bIns="91425" anchor="t" anchorCtr="0">
            <a:noAutofit/>
          </a:bodyPr>
          <a:lstStyle/>
          <a:p>
            <a:pPr marL="0" indent="0">
              <a:lnSpc>
                <a:spcPct val="150000"/>
              </a:lnSpc>
            </a:pPr>
            <a:r>
              <a:rPr lang="en-US" altLang="zh-CN">
                <a:solidFill>
                  <a:schemeClr val="bg1"/>
                </a:solidFill>
                <a:latin typeface="Times New Roman" panose="02020603050405020304" pitchFamily="18" charset="0"/>
                <a:cs typeface="+mn-ea"/>
                <a:sym typeface="+mn-lt"/>
              </a:rPr>
              <a:t>Công cụ, kỹ thuật, phương pháp phát triển phần mềm</a:t>
            </a:r>
            <a:endParaRPr lang="zh-CN" altLang="en-US" dirty="0">
              <a:solidFill>
                <a:schemeClr val="bg1"/>
              </a:solidFill>
              <a:latin typeface="Times New Roman" panose="02020603050405020304" pitchFamily="18" charset="0"/>
              <a:cs typeface="+mn-ea"/>
              <a:sym typeface="+mn-lt"/>
            </a:endParaRPr>
          </a:p>
        </p:txBody>
      </p:sp>
      <p:sp>
        <p:nvSpPr>
          <p:cNvPr id="360" name="Google Shape;360;p32"/>
          <p:cNvSpPr txBox="1">
            <a:spLocks noGrp="1"/>
          </p:cNvSpPr>
          <p:nvPr>
            <p:ph type="title" idx="21"/>
          </p:nvPr>
        </p:nvSpPr>
        <p:spPr>
          <a:xfrm>
            <a:off x="2163164" y="222018"/>
            <a:ext cx="4621016"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Nội dung</a:t>
            </a:r>
            <a:endParaRPr sz="3600" b="1"/>
          </a:p>
        </p:txBody>
      </p:sp>
      <p:sp>
        <p:nvSpPr>
          <p:cNvPr id="361" name="Google Shape;361;p32"/>
          <p:cNvSpPr txBox="1">
            <a:spLocks noGrp="1"/>
          </p:cNvSpPr>
          <p:nvPr>
            <p:ph type="title" idx="8"/>
          </p:nvPr>
        </p:nvSpPr>
        <p:spPr>
          <a:xfrm>
            <a:off x="1415374" y="1205971"/>
            <a:ext cx="799506"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2" name="Google Shape;362;p32"/>
          <p:cNvSpPr txBox="1">
            <a:spLocks noGrp="1"/>
          </p:cNvSpPr>
          <p:nvPr>
            <p:ph type="title" idx="9"/>
          </p:nvPr>
        </p:nvSpPr>
        <p:spPr>
          <a:xfrm>
            <a:off x="5992027" y="3149097"/>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64" name="Google Shape;364;p32"/>
          <p:cNvSpPr txBox="1">
            <a:spLocks noGrp="1"/>
          </p:cNvSpPr>
          <p:nvPr>
            <p:ph type="title"/>
          </p:nvPr>
        </p:nvSpPr>
        <p:spPr>
          <a:xfrm>
            <a:off x="707688" y="170561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Mở đầu</a:t>
            </a:r>
            <a:endParaRPr b="1"/>
          </a:p>
        </p:txBody>
      </p:sp>
      <p:sp>
        <p:nvSpPr>
          <p:cNvPr id="365" name="Google Shape;365;p32"/>
          <p:cNvSpPr txBox="1">
            <a:spLocks noGrp="1"/>
          </p:cNvSpPr>
          <p:nvPr>
            <p:ph type="subTitle" idx="1"/>
          </p:nvPr>
        </p:nvSpPr>
        <p:spPr>
          <a:xfrm>
            <a:off x="620230" y="2205897"/>
            <a:ext cx="2305500" cy="484800"/>
          </a:xfrm>
          <a:prstGeom prst="rect">
            <a:avLst/>
          </a:prstGeom>
        </p:spPr>
        <p:txBody>
          <a:bodyPr spcFirstLastPara="1" wrap="square" lIns="91425" tIns="91425" rIns="91425" bIns="91425" anchor="t" anchorCtr="0">
            <a:noAutofit/>
          </a:bodyPr>
          <a:lstStyle/>
          <a:p>
            <a:pPr>
              <a:lnSpc>
                <a:spcPct val="150000"/>
              </a:lnSpc>
            </a:pPr>
            <a:r>
              <a:rPr lang="en-US" altLang="zh-CN">
                <a:solidFill>
                  <a:schemeClr val="bg1"/>
                </a:solidFill>
                <a:cs typeface="+mn-ea"/>
                <a:sym typeface="+mn-lt"/>
              </a:rPr>
              <a:t>Lý do chọn đề tài</a:t>
            </a:r>
          </a:p>
          <a:p>
            <a:pPr>
              <a:lnSpc>
                <a:spcPct val="150000"/>
              </a:lnSpc>
            </a:pPr>
            <a:r>
              <a:rPr lang="en-US" altLang="zh-CN">
                <a:solidFill>
                  <a:schemeClr val="bg1"/>
                </a:solidFill>
                <a:cs typeface="+mn-ea"/>
                <a:sym typeface="+mn-lt"/>
              </a:rPr>
              <a:t>Mục tiêu nghiên cứu</a:t>
            </a:r>
            <a:endParaRPr lang="zh-CN" altLang="en-US">
              <a:solidFill>
                <a:schemeClr val="bg1"/>
              </a:solidFill>
              <a:cs typeface="+mn-ea"/>
              <a:sym typeface="+mn-lt"/>
            </a:endParaRPr>
          </a:p>
        </p:txBody>
      </p:sp>
      <p:sp>
        <p:nvSpPr>
          <p:cNvPr id="366" name="Google Shape;366;p32"/>
          <p:cNvSpPr txBox="1">
            <a:spLocks noGrp="1"/>
          </p:cNvSpPr>
          <p:nvPr>
            <p:ph type="title" idx="2"/>
          </p:nvPr>
        </p:nvSpPr>
        <p:spPr>
          <a:xfrm>
            <a:off x="1765780" y="4004898"/>
            <a:ext cx="2305500" cy="527700"/>
          </a:xfrm>
          <a:prstGeom prst="rect">
            <a:avLst/>
          </a:prstGeom>
        </p:spPr>
        <p:txBody>
          <a:bodyPr spcFirstLastPara="1" wrap="square" lIns="91425" tIns="91425" rIns="91425" bIns="91425" anchor="b" anchorCtr="0">
            <a:noAutofit/>
          </a:bodyPr>
          <a:lstStyle/>
          <a:p>
            <a:r>
              <a:rPr lang="en-US" altLang="zh-CN" sz="2000" b="1">
                <a:cs typeface="+mn-ea"/>
                <a:sym typeface="+mn-lt"/>
              </a:rPr>
              <a:t>Đặc tả thiết kế phần mềm</a:t>
            </a:r>
            <a:endParaRPr lang="zh-CN" altLang="en-US" sz="2000" b="1" dirty="0">
              <a:cs typeface="+mn-ea"/>
              <a:sym typeface="+mn-lt"/>
            </a:endParaRPr>
          </a:p>
        </p:txBody>
      </p:sp>
      <p:sp>
        <p:nvSpPr>
          <p:cNvPr id="367" name="Google Shape;367;p32"/>
          <p:cNvSpPr txBox="1">
            <a:spLocks noGrp="1"/>
          </p:cNvSpPr>
          <p:nvPr>
            <p:ph type="subTitle" idx="3"/>
          </p:nvPr>
        </p:nvSpPr>
        <p:spPr>
          <a:xfrm>
            <a:off x="1621801" y="4484220"/>
            <a:ext cx="253164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a:t>Thiết kế giao diện người dùng</a:t>
            </a:r>
            <a:endParaRPr/>
          </a:p>
        </p:txBody>
      </p:sp>
      <p:sp>
        <p:nvSpPr>
          <p:cNvPr id="368" name="Google Shape;368;p32"/>
          <p:cNvSpPr txBox="1">
            <a:spLocks noGrp="1"/>
          </p:cNvSpPr>
          <p:nvPr>
            <p:ph type="title" idx="4"/>
          </p:nvPr>
        </p:nvSpPr>
        <p:spPr>
          <a:xfrm>
            <a:off x="5289877" y="3639560"/>
            <a:ext cx="2305500" cy="527700"/>
          </a:xfrm>
          <a:prstGeom prst="rect">
            <a:avLst/>
          </a:prstGeom>
        </p:spPr>
        <p:txBody>
          <a:bodyPr spcFirstLastPara="1" wrap="square" lIns="91425" tIns="91425" rIns="91425" bIns="91425" anchor="b" anchorCtr="0">
            <a:noAutofit/>
          </a:bodyPr>
          <a:lstStyle/>
          <a:p>
            <a:r>
              <a:rPr lang="en-US" altLang="zh-CN" sz="2000" b="1">
                <a:cs typeface="+mn-ea"/>
                <a:sym typeface="+mn-lt"/>
              </a:rPr>
              <a:t>Các yêu cầu khác</a:t>
            </a:r>
            <a:endParaRPr lang="zh-CN" altLang="en-US" sz="2000" b="1" dirty="0">
              <a:cs typeface="+mn-ea"/>
              <a:sym typeface="+mn-lt"/>
            </a:endParaRPr>
          </a:p>
        </p:txBody>
      </p:sp>
      <p:sp>
        <p:nvSpPr>
          <p:cNvPr id="369" name="Google Shape;369;p32"/>
          <p:cNvSpPr txBox="1">
            <a:spLocks noGrp="1"/>
          </p:cNvSpPr>
          <p:nvPr>
            <p:ph type="title" idx="6"/>
          </p:nvPr>
        </p:nvSpPr>
        <p:spPr>
          <a:xfrm>
            <a:off x="3419251" y="1696446"/>
            <a:ext cx="2305500" cy="527700"/>
          </a:xfrm>
          <a:prstGeom prst="rect">
            <a:avLst/>
          </a:prstGeom>
        </p:spPr>
        <p:txBody>
          <a:bodyPr spcFirstLastPara="1" wrap="square" lIns="91425" tIns="91425" rIns="91425" bIns="91425" anchor="b" anchorCtr="0">
            <a:noAutofit/>
          </a:bodyPr>
          <a:lstStyle/>
          <a:p>
            <a:r>
              <a:rPr lang="en-US" altLang="zh-CN" b="1">
                <a:cs typeface="+mn-ea"/>
                <a:sym typeface="+mn-lt"/>
              </a:rPr>
              <a:t>Tổng quan đề tài</a:t>
            </a:r>
            <a:endParaRPr lang="zh-CN" altLang="en-US" b="1" dirty="0">
              <a:cs typeface="+mn-ea"/>
              <a:sym typeface="+mn-lt"/>
            </a:endParaRPr>
          </a:p>
        </p:txBody>
      </p:sp>
      <p:sp>
        <p:nvSpPr>
          <p:cNvPr id="370" name="Google Shape;370;p32"/>
          <p:cNvSpPr txBox="1">
            <a:spLocks noGrp="1"/>
          </p:cNvSpPr>
          <p:nvPr>
            <p:ph type="title" idx="13"/>
          </p:nvPr>
        </p:nvSpPr>
        <p:spPr>
          <a:xfrm>
            <a:off x="2467930" y="319978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1" name="Google Shape;371;p32"/>
          <p:cNvSpPr txBox="1">
            <a:spLocks noGrp="1"/>
          </p:cNvSpPr>
          <p:nvPr>
            <p:ph type="title" idx="14"/>
          </p:nvPr>
        </p:nvSpPr>
        <p:spPr>
          <a:xfrm>
            <a:off x="4121401" y="1205971"/>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73" name="Google Shape;373;p32"/>
          <p:cNvSpPr txBox="1">
            <a:spLocks noGrp="1"/>
          </p:cNvSpPr>
          <p:nvPr>
            <p:ph type="title" idx="17"/>
          </p:nvPr>
        </p:nvSpPr>
        <p:spPr>
          <a:xfrm>
            <a:off x="6125276" y="1950148"/>
            <a:ext cx="2305500" cy="527700"/>
          </a:xfrm>
          <a:prstGeom prst="rect">
            <a:avLst/>
          </a:prstGeom>
        </p:spPr>
        <p:txBody>
          <a:bodyPr spcFirstLastPara="1" wrap="square" lIns="91425" tIns="91425" rIns="91425" bIns="91425" anchor="b" anchorCtr="0">
            <a:noAutofit/>
          </a:bodyPr>
          <a:lstStyle/>
          <a:p>
            <a:r>
              <a:rPr lang="en-US" altLang="zh-CN" sz="2000" b="1">
                <a:cs typeface="+mn-ea"/>
                <a:sym typeface="+mn-lt"/>
              </a:rPr>
              <a:t>Phân tích, đặc tả yêu cầu phần mềm</a:t>
            </a:r>
            <a:endParaRPr lang="zh-CN" altLang="en-US" sz="2000" b="1" dirty="0">
              <a:cs typeface="+mn-ea"/>
              <a:sym typeface="+mn-lt"/>
            </a:endParaRPr>
          </a:p>
        </p:txBody>
      </p:sp>
      <p:sp>
        <p:nvSpPr>
          <p:cNvPr id="374" name="Google Shape;374;p32"/>
          <p:cNvSpPr txBox="1">
            <a:spLocks noGrp="1"/>
          </p:cNvSpPr>
          <p:nvPr>
            <p:ph type="subTitle" idx="18"/>
          </p:nvPr>
        </p:nvSpPr>
        <p:spPr>
          <a:xfrm>
            <a:off x="5724749" y="2489317"/>
            <a:ext cx="2936691" cy="484800"/>
          </a:xfrm>
          <a:prstGeom prst="rect">
            <a:avLst/>
          </a:prstGeom>
        </p:spPr>
        <p:txBody>
          <a:bodyPr spcFirstLastPara="1" wrap="square" lIns="91425" tIns="91425" rIns="91425" bIns="91425" anchor="t" anchorCtr="0">
            <a:noAutofit/>
          </a:bodyPr>
          <a:lstStyle/>
          <a:p>
            <a:r>
              <a:rPr lang="en-US" altLang="zh-CN" sz="1400">
                <a:solidFill>
                  <a:schemeClr val="bg1"/>
                </a:solidFill>
                <a:latin typeface="Times New Roman" panose="02020603050405020304" pitchFamily="18" charset="0"/>
                <a:cs typeface="+mn-ea"/>
                <a:sym typeface="+mn-lt"/>
              </a:rPr>
              <a:t>Đặc tả yêu cầu phần mềm</a:t>
            </a:r>
            <a:endParaRPr lang="zh-CN" altLang="en-US" sz="1400" dirty="0">
              <a:solidFill>
                <a:schemeClr val="bg1"/>
              </a:solidFill>
              <a:latin typeface="Times New Roman" panose="02020603050405020304" pitchFamily="18" charset="0"/>
              <a:cs typeface="+mn-ea"/>
              <a:sym typeface="+mn-lt"/>
            </a:endParaRPr>
          </a:p>
        </p:txBody>
      </p:sp>
      <p:sp>
        <p:nvSpPr>
          <p:cNvPr id="376" name="Google Shape;376;p32"/>
          <p:cNvSpPr txBox="1">
            <a:spLocks noGrp="1"/>
          </p:cNvSpPr>
          <p:nvPr>
            <p:ph type="title" idx="20"/>
          </p:nvPr>
        </p:nvSpPr>
        <p:spPr>
          <a:xfrm>
            <a:off x="6827426" y="1205971"/>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 name="Google Shape;384;p32">
            <a:extLst>
              <a:ext uri="{FF2B5EF4-FFF2-40B4-BE49-F238E27FC236}">
                <a16:creationId xmlns:a16="http://schemas.microsoft.com/office/drawing/2014/main" id="{E9A907F2-F04D-4DAD-1492-115017665507}"/>
              </a:ext>
            </a:extLst>
          </p:cNvPr>
          <p:cNvGrpSpPr/>
          <p:nvPr/>
        </p:nvGrpSpPr>
        <p:grpSpPr>
          <a:xfrm>
            <a:off x="-2000782" y="4137945"/>
            <a:ext cx="520959" cy="484739"/>
            <a:chOff x="827350" y="3629733"/>
            <a:chExt cx="1431600" cy="1332067"/>
          </a:xfrm>
        </p:grpSpPr>
        <p:sp>
          <p:nvSpPr>
            <p:cNvPr id="9" name="Google Shape;385;p32">
              <a:extLst>
                <a:ext uri="{FF2B5EF4-FFF2-40B4-BE49-F238E27FC236}">
                  <a16:creationId xmlns:a16="http://schemas.microsoft.com/office/drawing/2014/main" id="{BBD82BF8-E845-4714-9876-B7795973452C}"/>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386;p32">
              <a:extLst>
                <a:ext uri="{FF2B5EF4-FFF2-40B4-BE49-F238E27FC236}">
                  <a16:creationId xmlns:a16="http://schemas.microsoft.com/office/drawing/2014/main" id="{913116A0-14E1-69FD-8A0F-762BAC50C804}"/>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387;p32">
              <a:extLst>
                <a:ext uri="{FF2B5EF4-FFF2-40B4-BE49-F238E27FC236}">
                  <a16:creationId xmlns:a16="http://schemas.microsoft.com/office/drawing/2014/main" id="{22B91D1A-2BEE-D467-E188-177FA59A0B57}"/>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2" name="Google Shape;388;p32">
            <a:extLst>
              <a:ext uri="{FF2B5EF4-FFF2-40B4-BE49-F238E27FC236}">
                <a16:creationId xmlns:a16="http://schemas.microsoft.com/office/drawing/2014/main" id="{C0EF59EB-66A6-C5BF-8C41-43EE9E2E1908}"/>
              </a:ext>
            </a:extLst>
          </p:cNvPr>
          <p:cNvGrpSpPr/>
          <p:nvPr/>
        </p:nvGrpSpPr>
        <p:grpSpPr>
          <a:xfrm>
            <a:off x="-1648432" y="3639560"/>
            <a:ext cx="409581" cy="381104"/>
            <a:chOff x="827350" y="3629733"/>
            <a:chExt cx="1431600" cy="1332067"/>
          </a:xfrm>
        </p:grpSpPr>
        <p:sp>
          <p:nvSpPr>
            <p:cNvPr id="13" name="Google Shape;389;p32">
              <a:extLst>
                <a:ext uri="{FF2B5EF4-FFF2-40B4-BE49-F238E27FC236}">
                  <a16:creationId xmlns:a16="http://schemas.microsoft.com/office/drawing/2014/main" id="{E321B3F9-53C7-2433-B7D2-8A982D95E215}"/>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390;p32">
              <a:extLst>
                <a:ext uri="{FF2B5EF4-FFF2-40B4-BE49-F238E27FC236}">
                  <a16:creationId xmlns:a16="http://schemas.microsoft.com/office/drawing/2014/main" id="{15D815D2-286B-1A02-0DAB-E0A35DACDE75}"/>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391;p32">
              <a:extLst>
                <a:ext uri="{FF2B5EF4-FFF2-40B4-BE49-F238E27FC236}">
                  <a16:creationId xmlns:a16="http://schemas.microsoft.com/office/drawing/2014/main" id="{18F0AD58-BCAD-9FE1-8621-22DB0B93DF49}"/>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6" name="Google Shape;384;p32">
            <a:extLst>
              <a:ext uri="{FF2B5EF4-FFF2-40B4-BE49-F238E27FC236}">
                <a16:creationId xmlns:a16="http://schemas.microsoft.com/office/drawing/2014/main" id="{1C58CDAB-8028-3101-C472-FE6E17E3C52A}"/>
              </a:ext>
            </a:extLst>
          </p:cNvPr>
          <p:cNvGrpSpPr/>
          <p:nvPr/>
        </p:nvGrpSpPr>
        <p:grpSpPr>
          <a:xfrm>
            <a:off x="-2997843" y="5013228"/>
            <a:ext cx="1656131" cy="1540987"/>
            <a:chOff x="827350" y="3629733"/>
            <a:chExt cx="1431600" cy="1332067"/>
          </a:xfrm>
        </p:grpSpPr>
        <p:sp>
          <p:nvSpPr>
            <p:cNvPr id="17" name="Google Shape;385;p32">
              <a:extLst>
                <a:ext uri="{FF2B5EF4-FFF2-40B4-BE49-F238E27FC236}">
                  <a16:creationId xmlns:a16="http://schemas.microsoft.com/office/drawing/2014/main" id="{A4D1EDDD-1433-5330-7C71-4A912F7A5D01}"/>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386;p32">
              <a:extLst>
                <a:ext uri="{FF2B5EF4-FFF2-40B4-BE49-F238E27FC236}">
                  <a16:creationId xmlns:a16="http://schemas.microsoft.com/office/drawing/2014/main" id="{67DF3AD0-6BBC-09D2-F313-0F2C99BFF328}"/>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387;p32">
              <a:extLst>
                <a:ext uri="{FF2B5EF4-FFF2-40B4-BE49-F238E27FC236}">
                  <a16:creationId xmlns:a16="http://schemas.microsoft.com/office/drawing/2014/main" id="{32C16D38-0EDA-8F95-3856-0C723D15AE6C}"/>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0" name="Google Shape;388;p32">
            <a:extLst>
              <a:ext uri="{FF2B5EF4-FFF2-40B4-BE49-F238E27FC236}">
                <a16:creationId xmlns:a16="http://schemas.microsoft.com/office/drawing/2014/main" id="{02FEB22E-24FE-982C-627A-5B7B5ECC4352}"/>
              </a:ext>
            </a:extLst>
          </p:cNvPr>
          <p:cNvGrpSpPr/>
          <p:nvPr/>
        </p:nvGrpSpPr>
        <p:grpSpPr>
          <a:xfrm>
            <a:off x="-2402799" y="4514842"/>
            <a:ext cx="1302060" cy="1211531"/>
            <a:chOff x="827350" y="3629733"/>
            <a:chExt cx="1431600" cy="1332067"/>
          </a:xfrm>
        </p:grpSpPr>
        <p:sp>
          <p:nvSpPr>
            <p:cNvPr id="21" name="Google Shape;389;p32">
              <a:extLst>
                <a:ext uri="{FF2B5EF4-FFF2-40B4-BE49-F238E27FC236}">
                  <a16:creationId xmlns:a16="http://schemas.microsoft.com/office/drawing/2014/main" id="{94FA86FF-55E5-384E-B0B6-A66FCF247444}"/>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390;p32">
              <a:extLst>
                <a:ext uri="{FF2B5EF4-FFF2-40B4-BE49-F238E27FC236}">
                  <a16:creationId xmlns:a16="http://schemas.microsoft.com/office/drawing/2014/main" id="{39E49B02-9026-9319-C0E8-E52F3662B137}"/>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391;p32">
              <a:extLst>
                <a:ext uri="{FF2B5EF4-FFF2-40B4-BE49-F238E27FC236}">
                  <a16:creationId xmlns:a16="http://schemas.microsoft.com/office/drawing/2014/main" id="{386FE9F4-7A50-A8D5-6938-768F6F671201}"/>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 name="Google Shape;384;p32">
            <a:extLst>
              <a:ext uri="{FF2B5EF4-FFF2-40B4-BE49-F238E27FC236}">
                <a16:creationId xmlns:a16="http://schemas.microsoft.com/office/drawing/2014/main" id="{F0A0C92E-CA79-2C78-54AA-D7ED33221D3B}"/>
              </a:ext>
            </a:extLst>
          </p:cNvPr>
          <p:cNvGrpSpPr/>
          <p:nvPr/>
        </p:nvGrpSpPr>
        <p:grpSpPr>
          <a:xfrm rot="2941906">
            <a:off x="11101532" y="4308608"/>
            <a:ext cx="520959" cy="484739"/>
            <a:chOff x="827350" y="3629733"/>
            <a:chExt cx="1431600" cy="1332067"/>
          </a:xfrm>
        </p:grpSpPr>
        <p:sp>
          <p:nvSpPr>
            <p:cNvPr id="25" name="Google Shape;385;p32">
              <a:extLst>
                <a:ext uri="{FF2B5EF4-FFF2-40B4-BE49-F238E27FC236}">
                  <a16:creationId xmlns:a16="http://schemas.microsoft.com/office/drawing/2014/main" id="{B554C796-A125-B2C3-F0E0-BFB51500CB4C}"/>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386;p32">
              <a:extLst>
                <a:ext uri="{FF2B5EF4-FFF2-40B4-BE49-F238E27FC236}">
                  <a16:creationId xmlns:a16="http://schemas.microsoft.com/office/drawing/2014/main" id="{D10CCC1E-CC1A-8112-CAFB-EF18ED88A442}"/>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387;p32">
              <a:extLst>
                <a:ext uri="{FF2B5EF4-FFF2-40B4-BE49-F238E27FC236}">
                  <a16:creationId xmlns:a16="http://schemas.microsoft.com/office/drawing/2014/main" id="{65B95077-E146-A8B7-A62E-FC97C4C33EF3}"/>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8" name="Google Shape;388;p32">
            <a:extLst>
              <a:ext uri="{FF2B5EF4-FFF2-40B4-BE49-F238E27FC236}">
                <a16:creationId xmlns:a16="http://schemas.microsoft.com/office/drawing/2014/main" id="{BE719C91-D595-09C2-FEF5-5C13AE4A2055}"/>
              </a:ext>
            </a:extLst>
          </p:cNvPr>
          <p:cNvGrpSpPr/>
          <p:nvPr/>
        </p:nvGrpSpPr>
        <p:grpSpPr>
          <a:xfrm rot="2941906">
            <a:off x="11453882" y="3810223"/>
            <a:ext cx="409581" cy="381104"/>
            <a:chOff x="827350" y="3629733"/>
            <a:chExt cx="1431600" cy="1332067"/>
          </a:xfrm>
        </p:grpSpPr>
        <p:sp>
          <p:nvSpPr>
            <p:cNvPr id="29" name="Google Shape;389;p32">
              <a:extLst>
                <a:ext uri="{FF2B5EF4-FFF2-40B4-BE49-F238E27FC236}">
                  <a16:creationId xmlns:a16="http://schemas.microsoft.com/office/drawing/2014/main" id="{3A84C70E-FDC2-A351-41F1-DD27BB52AEC9}"/>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390;p32">
              <a:extLst>
                <a:ext uri="{FF2B5EF4-FFF2-40B4-BE49-F238E27FC236}">
                  <a16:creationId xmlns:a16="http://schemas.microsoft.com/office/drawing/2014/main" id="{AC1BE7FF-18BE-BEBE-7249-8BD54ECA2D31}"/>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391;p32">
              <a:extLst>
                <a:ext uri="{FF2B5EF4-FFF2-40B4-BE49-F238E27FC236}">
                  <a16:creationId xmlns:a16="http://schemas.microsoft.com/office/drawing/2014/main" id="{882B570F-BDF3-2F46-9B90-8635D05293BC}"/>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2" name="Google Shape;384;p32">
            <a:extLst>
              <a:ext uri="{FF2B5EF4-FFF2-40B4-BE49-F238E27FC236}">
                <a16:creationId xmlns:a16="http://schemas.microsoft.com/office/drawing/2014/main" id="{FC1D26E7-161B-FA99-D379-923BE3CFBD92}"/>
              </a:ext>
            </a:extLst>
          </p:cNvPr>
          <p:cNvGrpSpPr/>
          <p:nvPr/>
        </p:nvGrpSpPr>
        <p:grpSpPr>
          <a:xfrm rot="2941906">
            <a:off x="10104471" y="5183891"/>
            <a:ext cx="1656131" cy="1540987"/>
            <a:chOff x="827350" y="3629733"/>
            <a:chExt cx="1431600" cy="1332067"/>
          </a:xfrm>
        </p:grpSpPr>
        <p:sp>
          <p:nvSpPr>
            <p:cNvPr id="33" name="Google Shape;385;p32">
              <a:extLst>
                <a:ext uri="{FF2B5EF4-FFF2-40B4-BE49-F238E27FC236}">
                  <a16:creationId xmlns:a16="http://schemas.microsoft.com/office/drawing/2014/main" id="{D62B811F-2A63-A1AB-4D8D-12B01005A09A}"/>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386;p32">
              <a:extLst>
                <a:ext uri="{FF2B5EF4-FFF2-40B4-BE49-F238E27FC236}">
                  <a16:creationId xmlns:a16="http://schemas.microsoft.com/office/drawing/2014/main" id="{2599C982-C03A-081B-E685-E6AAFCAB5A54}"/>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387;p32">
              <a:extLst>
                <a:ext uri="{FF2B5EF4-FFF2-40B4-BE49-F238E27FC236}">
                  <a16:creationId xmlns:a16="http://schemas.microsoft.com/office/drawing/2014/main" id="{6C35D398-4E02-9AF1-EE4B-B7413A265B6A}"/>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6" name="Google Shape;388;p32">
            <a:extLst>
              <a:ext uri="{FF2B5EF4-FFF2-40B4-BE49-F238E27FC236}">
                <a16:creationId xmlns:a16="http://schemas.microsoft.com/office/drawing/2014/main" id="{EAC495B6-F1D1-F364-E02B-9339CD43F168}"/>
              </a:ext>
            </a:extLst>
          </p:cNvPr>
          <p:cNvGrpSpPr/>
          <p:nvPr/>
        </p:nvGrpSpPr>
        <p:grpSpPr>
          <a:xfrm rot="2941906">
            <a:off x="10699515" y="4685505"/>
            <a:ext cx="1302060" cy="1211531"/>
            <a:chOff x="827350" y="3629733"/>
            <a:chExt cx="1431600" cy="1332067"/>
          </a:xfrm>
        </p:grpSpPr>
        <p:sp>
          <p:nvSpPr>
            <p:cNvPr id="37" name="Google Shape;389;p32">
              <a:extLst>
                <a:ext uri="{FF2B5EF4-FFF2-40B4-BE49-F238E27FC236}">
                  <a16:creationId xmlns:a16="http://schemas.microsoft.com/office/drawing/2014/main" id="{C391D3BB-897D-A8E9-0A86-3BE55649AE61}"/>
                </a:ext>
              </a:extLst>
            </p:cNvPr>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390;p32">
              <a:extLst>
                <a:ext uri="{FF2B5EF4-FFF2-40B4-BE49-F238E27FC236}">
                  <a16:creationId xmlns:a16="http://schemas.microsoft.com/office/drawing/2014/main" id="{17B95DAB-9B83-59F6-F465-41C09109B936}"/>
                </a:ext>
              </a:extLst>
            </p:cNvPr>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391;p32">
              <a:extLst>
                <a:ext uri="{FF2B5EF4-FFF2-40B4-BE49-F238E27FC236}">
                  <a16:creationId xmlns:a16="http://schemas.microsoft.com/office/drawing/2014/main" id="{AD7C3739-4591-D719-1B75-2A7EA4F2E2CC}"/>
                </a:ext>
              </a:extLst>
            </p:cNvPr>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500"/>
                                        <p:tgtEl>
                                          <p:spTgt spid="3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2"/>
                                        </p:tgtEl>
                                        <p:attrNameLst>
                                          <p:attrName>style.visibility</p:attrName>
                                        </p:attrNameLst>
                                      </p:cBhvr>
                                      <p:to>
                                        <p:strVal val="visible"/>
                                      </p:to>
                                    </p:set>
                                    <p:animEffect transition="in" filter="fade">
                                      <p:cBhvr>
                                        <p:cTn id="10" dur="500"/>
                                        <p:tgtEl>
                                          <p:spTgt spid="3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fade">
                                      <p:cBhvr>
                                        <p:cTn id="13" dur="500"/>
                                        <p:tgtEl>
                                          <p:spTgt spid="3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5">
                                            <p:txEl>
                                              <p:pRg st="0" end="0"/>
                                            </p:txEl>
                                          </p:spTgt>
                                        </p:tgtEl>
                                        <p:attrNameLst>
                                          <p:attrName>style.visibility</p:attrName>
                                        </p:attrNameLst>
                                      </p:cBhvr>
                                      <p:to>
                                        <p:strVal val="visible"/>
                                      </p:to>
                                    </p:set>
                                    <p:animEffect transition="in" filter="fade">
                                      <p:cBhvr>
                                        <p:cTn id="16" dur="500"/>
                                        <p:tgtEl>
                                          <p:spTgt spid="36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5">
                                            <p:txEl>
                                              <p:pRg st="1" end="1"/>
                                            </p:txEl>
                                          </p:spTgt>
                                        </p:tgtEl>
                                        <p:attrNameLst>
                                          <p:attrName>style.visibility</p:attrName>
                                        </p:attrNameLst>
                                      </p:cBhvr>
                                      <p:to>
                                        <p:strVal val="visible"/>
                                      </p:to>
                                    </p:set>
                                    <p:animEffect transition="in" filter="fade">
                                      <p:cBhvr>
                                        <p:cTn id="19" dur="500"/>
                                        <p:tgtEl>
                                          <p:spTgt spid="36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1"/>
                                        </p:tgtEl>
                                        <p:attrNameLst>
                                          <p:attrName>style.visibility</p:attrName>
                                        </p:attrNameLst>
                                      </p:cBhvr>
                                      <p:to>
                                        <p:strVal val="visible"/>
                                      </p:to>
                                    </p:set>
                                    <p:animEffect transition="in" filter="fade">
                                      <p:cBhvr>
                                        <p:cTn id="24" dur="500"/>
                                        <p:tgtEl>
                                          <p:spTgt spid="37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3"/>
                                        </p:tgtEl>
                                        <p:attrNameLst>
                                          <p:attrName>style.visibility</p:attrName>
                                        </p:attrNameLst>
                                      </p:cBhvr>
                                      <p:to>
                                        <p:strVal val="visible"/>
                                      </p:to>
                                    </p:set>
                                    <p:animEffect transition="in" filter="fade">
                                      <p:cBhvr>
                                        <p:cTn id="27" dur="500"/>
                                        <p:tgtEl>
                                          <p:spTgt spid="3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9">
                                            <p:txEl>
                                              <p:pRg st="0" end="0"/>
                                            </p:txEl>
                                          </p:spTgt>
                                        </p:tgtEl>
                                        <p:attrNameLst>
                                          <p:attrName>style.visibility</p:attrName>
                                        </p:attrNameLst>
                                      </p:cBhvr>
                                      <p:to>
                                        <p:strVal val="visible"/>
                                      </p:to>
                                    </p:set>
                                    <p:animEffect transition="in" filter="fade">
                                      <p:cBhvr>
                                        <p:cTn id="30" dur="500"/>
                                        <p:tgtEl>
                                          <p:spTgt spid="35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9"/>
                                        </p:tgtEl>
                                        <p:attrNameLst>
                                          <p:attrName>style.visibility</p:attrName>
                                        </p:attrNameLst>
                                      </p:cBhvr>
                                      <p:to>
                                        <p:strVal val="visible"/>
                                      </p:to>
                                    </p:set>
                                    <p:animEffect transition="in" filter="fade">
                                      <p:cBhvr>
                                        <p:cTn id="33" dur="500"/>
                                        <p:tgtEl>
                                          <p:spTgt spid="36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6"/>
                                        </p:tgtEl>
                                        <p:attrNameLst>
                                          <p:attrName>style.visibility</p:attrName>
                                        </p:attrNameLst>
                                      </p:cBhvr>
                                      <p:to>
                                        <p:strVal val="visible"/>
                                      </p:to>
                                    </p:set>
                                    <p:animEffect transition="in" filter="fade">
                                      <p:cBhvr>
                                        <p:cTn id="38" dur="500"/>
                                        <p:tgtEl>
                                          <p:spTgt spid="37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4"/>
                                        </p:tgtEl>
                                        <p:attrNameLst>
                                          <p:attrName>style.visibility</p:attrName>
                                        </p:attrNameLst>
                                      </p:cBhvr>
                                      <p:to>
                                        <p:strVal val="visible"/>
                                      </p:to>
                                    </p:set>
                                    <p:animEffect transition="in" filter="fade">
                                      <p:cBhvr>
                                        <p:cTn id="41" dur="500"/>
                                        <p:tgtEl>
                                          <p:spTgt spid="3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3"/>
                                        </p:tgtEl>
                                        <p:attrNameLst>
                                          <p:attrName>style.visibility</p:attrName>
                                        </p:attrNameLst>
                                      </p:cBhvr>
                                      <p:to>
                                        <p:strVal val="visible"/>
                                      </p:to>
                                    </p:set>
                                    <p:animEffect transition="in" filter="fade">
                                      <p:cBhvr>
                                        <p:cTn id="44" dur="500"/>
                                        <p:tgtEl>
                                          <p:spTgt spid="37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4">
                                            <p:txEl>
                                              <p:pRg st="0" end="0"/>
                                            </p:txEl>
                                          </p:spTgt>
                                        </p:tgtEl>
                                        <p:attrNameLst>
                                          <p:attrName>style.visibility</p:attrName>
                                        </p:attrNameLst>
                                      </p:cBhvr>
                                      <p:to>
                                        <p:strVal val="visible"/>
                                      </p:to>
                                    </p:set>
                                    <p:animEffect transition="in" filter="fade">
                                      <p:cBhvr>
                                        <p:cTn id="47" dur="500"/>
                                        <p:tgtEl>
                                          <p:spTgt spid="37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6"/>
                                        </p:tgtEl>
                                        <p:attrNameLst>
                                          <p:attrName>style.visibility</p:attrName>
                                        </p:attrNameLst>
                                      </p:cBhvr>
                                      <p:to>
                                        <p:strVal val="visible"/>
                                      </p:to>
                                    </p:set>
                                    <p:animEffect transition="in" filter="fade">
                                      <p:cBhvr>
                                        <p:cTn id="52" dur="500"/>
                                        <p:tgtEl>
                                          <p:spTgt spid="36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0"/>
                                        </p:tgtEl>
                                        <p:attrNameLst>
                                          <p:attrName>style.visibility</p:attrName>
                                        </p:attrNameLst>
                                      </p:cBhvr>
                                      <p:to>
                                        <p:strVal val="visible"/>
                                      </p:to>
                                    </p:set>
                                    <p:animEffect transition="in" filter="fade">
                                      <p:cBhvr>
                                        <p:cTn id="55" dur="500"/>
                                        <p:tgtEl>
                                          <p:spTgt spid="37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5"/>
                                        </p:tgtEl>
                                        <p:attrNameLst>
                                          <p:attrName>style.visibility</p:attrName>
                                        </p:attrNameLst>
                                      </p:cBhvr>
                                      <p:to>
                                        <p:strVal val="visible"/>
                                      </p:to>
                                    </p:set>
                                    <p:animEffect transition="in" filter="fade">
                                      <p:cBhvr>
                                        <p:cTn id="58" dur="500"/>
                                        <p:tgtEl>
                                          <p:spTgt spid="35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7">
                                            <p:txEl>
                                              <p:pRg st="0" end="0"/>
                                            </p:txEl>
                                          </p:spTgt>
                                        </p:tgtEl>
                                        <p:attrNameLst>
                                          <p:attrName>style.visibility</p:attrName>
                                        </p:attrNameLst>
                                      </p:cBhvr>
                                      <p:to>
                                        <p:strVal val="visible"/>
                                      </p:to>
                                    </p:set>
                                    <p:animEffect transition="in" filter="fade">
                                      <p:cBhvr>
                                        <p:cTn id="61" dur="500"/>
                                        <p:tgtEl>
                                          <p:spTgt spid="36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56"/>
                                        </p:tgtEl>
                                        <p:attrNameLst>
                                          <p:attrName>style.visibility</p:attrName>
                                        </p:attrNameLst>
                                      </p:cBhvr>
                                      <p:to>
                                        <p:strVal val="visible"/>
                                      </p:to>
                                    </p:set>
                                    <p:animEffect transition="in" filter="fade">
                                      <p:cBhvr>
                                        <p:cTn id="66" dur="500"/>
                                        <p:tgtEl>
                                          <p:spTgt spid="35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2"/>
                                        </p:tgtEl>
                                        <p:attrNameLst>
                                          <p:attrName>style.visibility</p:attrName>
                                        </p:attrNameLst>
                                      </p:cBhvr>
                                      <p:to>
                                        <p:strVal val="visible"/>
                                      </p:to>
                                    </p:set>
                                    <p:animEffect transition="in" filter="fade">
                                      <p:cBhvr>
                                        <p:cTn id="69" dur="500"/>
                                        <p:tgtEl>
                                          <p:spTgt spid="3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8"/>
                                        </p:tgtEl>
                                        <p:attrNameLst>
                                          <p:attrName>style.visibility</p:attrName>
                                        </p:attrNameLst>
                                      </p:cBhvr>
                                      <p:to>
                                        <p:strVal val="visible"/>
                                      </p:to>
                                    </p:set>
                                    <p:animEffect transition="in" filter="fade">
                                      <p:cBhvr>
                                        <p:cTn id="72" dur="500"/>
                                        <p:tgtEl>
                                          <p:spTgt spid="36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58">
                                            <p:txEl>
                                              <p:pRg st="0" end="0"/>
                                            </p:txEl>
                                          </p:spTgt>
                                        </p:tgtEl>
                                        <p:attrNameLst>
                                          <p:attrName>style.visibility</p:attrName>
                                        </p:attrNameLst>
                                      </p:cBhvr>
                                      <p:to>
                                        <p:strVal val="visible"/>
                                      </p:to>
                                    </p:set>
                                    <p:animEffect transition="in" filter="fade">
                                      <p:cBhvr>
                                        <p:cTn id="75" dur="500"/>
                                        <p:tgtEl>
                                          <p:spTgt spid="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animBg="1"/>
      <p:bldP spid="353" grpId="0" animBg="1"/>
      <p:bldP spid="354" grpId="0" animBg="1"/>
      <p:bldP spid="355" grpId="0" animBg="1"/>
      <p:bldP spid="356" grpId="0" animBg="1"/>
      <p:bldP spid="358" grpId="0" build="p"/>
      <p:bldP spid="359" grpId="0" build="p"/>
      <p:bldP spid="361" grpId="0"/>
      <p:bldP spid="362" grpId="0"/>
      <p:bldP spid="364" grpId="0"/>
      <p:bldP spid="365" grpId="0" build="p"/>
      <p:bldP spid="366" grpId="0"/>
      <p:bldP spid="367" grpId="0" build="p"/>
      <p:bldP spid="368" grpId="0"/>
      <p:bldP spid="369" grpId="0"/>
      <p:bldP spid="370" grpId="0"/>
      <p:bldP spid="371" grpId="0"/>
      <p:bldP spid="373" grpId="0"/>
      <p:bldP spid="374" grpId="0" build="p"/>
      <p:bldP spid="3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743889" y="1523711"/>
            <a:ext cx="1963202" cy="1885677"/>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7" name="Google Shape;397;p3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Mở đầu</a:t>
            </a:r>
            <a:endParaRPr sz="6000" b="1"/>
          </a:p>
        </p:txBody>
      </p:sp>
      <p:sp>
        <p:nvSpPr>
          <p:cNvPr id="398" name="Google Shape;398;p3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p>
            <a:r>
              <a:rPr lang="en-US" altLang="zh-CN" sz="1600">
                <a:solidFill>
                  <a:schemeClr val="bg1"/>
                </a:solidFill>
                <a:latin typeface="Times New Roman" panose="02020603050405020304" pitchFamily="18" charset="0"/>
                <a:cs typeface="+mn-ea"/>
                <a:sym typeface="+mn-lt"/>
              </a:rPr>
              <a:t>Lý do chọn đề tài</a:t>
            </a:r>
          </a:p>
          <a:p>
            <a:r>
              <a:rPr lang="en-US" altLang="zh-CN" sz="1600">
                <a:solidFill>
                  <a:schemeClr val="bg1"/>
                </a:solidFill>
                <a:latin typeface="Times New Roman" panose="02020603050405020304" pitchFamily="18" charset="0"/>
                <a:cs typeface="+mn-ea"/>
                <a:sym typeface="+mn-lt"/>
              </a:rPr>
              <a:t>Mục tiêu nghiên cứu</a:t>
            </a:r>
            <a:endParaRPr lang="zh-CN" altLang="en-US" sz="1600" dirty="0">
              <a:solidFill>
                <a:schemeClr val="bg1"/>
              </a:solidFill>
              <a:latin typeface="Times New Roman" panose="02020603050405020304" pitchFamily="18" charset="0"/>
              <a:cs typeface="+mn-ea"/>
              <a:sym typeface="+mn-lt"/>
            </a:endParaRPr>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07" name="Google Shape;407;p33"/>
          <p:cNvGrpSpPr/>
          <p:nvPr/>
        </p:nvGrpSpPr>
        <p:grpSpPr>
          <a:xfrm>
            <a:off x="3541531" y="-25489"/>
            <a:ext cx="1410887" cy="1190672"/>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2" name="图片 1" descr="401801560">
            <a:extLst>
              <a:ext uri="{FF2B5EF4-FFF2-40B4-BE49-F238E27FC236}">
                <a16:creationId xmlns:a16="http://schemas.microsoft.com/office/drawing/2014/main" id="{7DB00831-6582-8943-527E-BC9FDC6963CD}"/>
              </a:ext>
            </a:extLst>
          </p:cNvPr>
          <p:cNvPicPr>
            <a:picLocks noChangeAspect="1"/>
          </p:cNvPicPr>
          <p:nvPr/>
        </p:nvPicPr>
        <p:blipFill>
          <a:blip r:embed="rId3"/>
          <a:srcRect l="37894" t="7013" r="28234" b="4032"/>
          <a:stretch>
            <a:fillRect/>
          </a:stretch>
        </p:blipFill>
        <p:spPr>
          <a:xfrm flipH="1">
            <a:off x="-109548" y="-64007"/>
            <a:ext cx="1927166" cy="506111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Thực trạng</a:t>
            </a:r>
            <a:endParaRPr sz="3600" b="1"/>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98" name="Google Shape;498;p35"/>
          <p:cNvGrpSpPr/>
          <p:nvPr/>
        </p:nvGrpSpPr>
        <p:grpSpPr>
          <a:xfrm>
            <a:off x="6783418" y="3808829"/>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FE1A352E-06A9-CA5B-F91D-A5CABD0356D9}"/>
              </a:ext>
            </a:extLst>
          </p:cNvPr>
          <p:cNvGrpSpPr/>
          <p:nvPr/>
        </p:nvGrpSpPr>
        <p:grpSpPr>
          <a:xfrm>
            <a:off x="6619450" y="1339939"/>
            <a:ext cx="844200" cy="828300"/>
            <a:chOff x="6619450" y="1354700"/>
            <a:chExt cx="844200" cy="828300"/>
          </a:xfrm>
        </p:grpSpPr>
        <p:sp>
          <p:nvSpPr>
            <p:cNvPr id="511" name="Google Shape;511;p35"/>
            <p:cNvSpPr/>
            <p:nvPr/>
          </p:nvSpPr>
          <p:spPr>
            <a:xfrm>
              <a:off x="6619450"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13" name="Google Shape;513;p35"/>
            <p:cNvGrpSpPr/>
            <p:nvPr/>
          </p:nvGrpSpPr>
          <p:grpSpPr>
            <a:xfrm>
              <a:off x="6830586" y="1583401"/>
              <a:ext cx="421927" cy="370882"/>
              <a:chOff x="-3030525" y="3973150"/>
              <a:chExt cx="293025" cy="257575"/>
            </a:xfrm>
          </p:grpSpPr>
          <p:sp>
            <p:nvSpPr>
              <p:cNvPr id="514" name="Google Shape;514;p35"/>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5" name="Google Shape;515;p35"/>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2" name="Group 1">
            <a:extLst>
              <a:ext uri="{FF2B5EF4-FFF2-40B4-BE49-F238E27FC236}">
                <a16:creationId xmlns:a16="http://schemas.microsoft.com/office/drawing/2014/main" id="{B8D8C983-82CD-05C9-86B8-DE5FDC21E1B9}"/>
              </a:ext>
            </a:extLst>
          </p:cNvPr>
          <p:cNvGrpSpPr/>
          <p:nvPr/>
        </p:nvGrpSpPr>
        <p:grpSpPr>
          <a:xfrm>
            <a:off x="1693825" y="1354700"/>
            <a:ext cx="844200" cy="828300"/>
            <a:chOff x="1693825" y="1354700"/>
            <a:chExt cx="844200" cy="828300"/>
          </a:xfrm>
        </p:grpSpPr>
        <p:sp>
          <p:nvSpPr>
            <p:cNvPr id="510" name="Google Shape;510;p35"/>
            <p:cNvSpPr/>
            <p:nvPr/>
          </p:nvSpPr>
          <p:spPr>
            <a:xfrm>
              <a:off x="1693825"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16" name="Google Shape;516;p35"/>
            <p:cNvGrpSpPr/>
            <p:nvPr/>
          </p:nvGrpSpPr>
          <p:grpSpPr>
            <a:xfrm>
              <a:off x="1904954" y="1559019"/>
              <a:ext cx="421927" cy="419659"/>
              <a:chOff x="-6329100" y="3632100"/>
              <a:chExt cx="293025" cy="291450"/>
            </a:xfrm>
          </p:grpSpPr>
          <p:sp>
            <p:nvSpPr>
              <p:cNvPr id="517" name="Google Shape;517;p35"/>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8" name="Google Shape;518;p35"/>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9" name="Google Shape;519;p35"/>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4" name="Group 3">
            <a:extLst>
              <a:ext uri="{FF2B5EF4-FFF2-40B4-BE49-F238E27FC236}">
                <a16:creationId xmlns:a16="http://schemas.microsoft.com/office/drawing/2014/main" id="{A3457695-DAE5-D3D6-8C2E-3AD8EE810A5E}"/>
              </a:ext>
            </a:extLst>
          </p:cNvPr>
          <p:cNvGrpSpPr/>
          <p:nvPr/>
        </p:nvGrpSpPr>
        <p:grpSpPr>
          <a:xfrm>
            <a:off x="4149900" y="2801523"/>
            <a:ext cx="844200" cy="828300"/>
            <a:chOff x="4149900" y="2801523"/>
            <a:chExt cx="844200" cy="828300"/>
          </a:xfrm>
        </p:grpSpPr>
        <p:sp>
          <p:nvSpPr>
            <p:cNvPr id="512" name="Google Shape;512;p35"/>
            <p:cNvSpPr/>
            <p:nvPr/>
          </p:nvSpPr>
          <p:spPr>
            <a:xfrm>
              <a:off x="4149900" y="2801523"/>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20" name="Google Shape;520;p35"/>
            <p:cNvGrpSpPr/>
            <p:nvPr/>
          </p:nvGrpSpPr>
          <p:grpSpPr>
            <a:xfrm>
              <a:off x="4359912" y="3005844"/>
              <a:ext cx="424159" cy="419659"/>
              <a:chOff x="-1182750" y="3962900"/>
              <a:chExt cx="294575" cy="291450"/>
            </a:xfrm>
          </p:grpSpPr>
          <p:sp>
            <p:nvSpPr>
              <p:cNvPr id="521" name="Google Shape;521;p35"/>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2" name="Google Shape;522;p35"/>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3" name="Google Shape;523;p35"/>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4" name="Google Shape;524;p35"/>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5" name="Google Shape;525;p35"/>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6" name="Google Shape;526;p35"/>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7" name="Google Shape;527;p35"/>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528" name="Google Shape;528;p35"/>
          <p:cNvSpPr txBox="1">
            <a:spLocks noGrp="1"/>
          </p:cNvSpPr>
          <p:nvPr>
            <p:ph type="title"/>
          </p:nvPr>
        </p:nvSpPr>
        <p:spPr>
          <a:xfrm rot="-1114">
            <a:off x="643913" y="2289284"/>
            <a:ext cx="3094635" cy="5117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Công nghệ phần mềm</a:t>
            </a:r>
            <a:endParaRPr b="1"/>
          </a:p>
        </p:txBody>
      </p:sp>
      <p:sp>
        <p:nvSpPr>
          <p:cNvPr id="529" name="Google Shape;529;p35"/>
          <p:cNvSpPr txBox="1">
            <a:spLocks noGrp="1"/>
          </p:cNvSpPr>
          <p:nvPr>
            <p:ph type="title" idx="2"/>
          </p:nvPr>
        </p:nvSpPr>
        <p:spPr>
          <a:xfrm>
            <a:off x="3189587" y="3597543"/>
            <a:ext cx="2778300" cy="578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Bệnh nhân</a:t>
            </a:r>
            <a:endParaRPr b="1"/>
          </a:p>
        </p:txBody>
      </p:sp>
      <p:sp>
        <p:nvSpPr>
          <p:cNvPr id="530" name="Google Shape;530;p35"/>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a:t>Tốn nhiều thời gian, công sức để đặt lịch khám phù hợp</a:t>
            </a:r>
            <a:endParaRPr/>
          </a:p>
        </p:txBody>
      </p:sp>
      <p:sp>
        <p:nvSpPr>
          <p:cNvPr id="531" name="Google Shape;531;p35"/>
          <p:cNvSpPr txBox="1">
            <a:spLocks noGrp="1"/>
          </p:cNvSpPr>
          <p:nvPr>
            <p:ph type="title" idx="4"/>
          </p:nvPr>
        </p:nvSpPr>
        <p:spPr>
          <a:xfrm>
            <a:off x="5686504" y="2274022"/>
            <a:ext cx="2778300" cy="489066"/>
          </a:xfrm>
          <a:prstGeom prst="rect">
            <a:avLst/>
          </a:prstGeom>
        </p:spPr>
        <p:txBody>
          <a:bodyPr spcFirstLastPara="1" wrap="square" lIns="91425" tIns="91425" rIns="0" bIns="91425" anchor="b" anchorCtr="0">
            <a:noAutofit/>
          </a:bodyPr>
          <a:lstStyle/>
          <a:p>
            <a:pPr marL="0" lvl="0" indent="0" algn="ctr" rtl="0">
              <a:spcBef>
                <a:spcPts val="0"/>
              </a:spcBef>
              <a:spcAft>
                <a:spcPts val="0"/>
              </a:spcAft>
              <a:buNone/>
            </a:pPr>
            <a:r>
              <a:rPr lang="en" b="1"/>
              <a:t>Bệnh viện</a:t>
            </a:r>
            <a:endParaRPr b="1"/>
          </a:p>
        </p:txBody>
      </p:sp>
      <p:sp>
        <p:nvSpPr>
          <p:cNvPr id="532" name="Google Shape;532;p35"/>
          <p:cNvSpPr txBox="1">
            <a:spLocks noGrp="1"/>
          </p:cNvSpPr>
          <p:nvPr>
            <p:ph type="subTitle" idx="5"/>
          </p:nvPr>
        </p:nvSpPr>
        <p:spPr>
          <a:xfrm>
            <a:off x="5602955" y="2687144"/>
            <a:ext cx="2942323" cy="375944"/>
          </a:xfrm>
          <a:prstGeom prst="rect">
            <a:avLst/>
          </a:prstGeom>
        </p:spPr>
        <p:txBody>
          <a:bodyPr spcFirstLastPara="1" wrap="square" lIns="91425" tIns="91425" rIns="0" bIns="91425" anchor="t" anchorCtr="0">
            <a:noAutofit/>
          </a:bodyPr>
          <a:lstStyle/>
          <a:p>
            <a:pPr marL="0" lvl="0" indent="0" algn="ctr" rtl="0">
              <a:lnSpc>
                <a:spcPct val="150000"/>
              </a:lnSpc>
              <a:spcBef>
                <a:spcPts val="0"/>
              </a:spcBef>
              <a:spcAft>
                <a:spcPts val="0"/>
              </a:spcAft>
              <a:buNone/>
            </a:pPr>
            <a:r>
              <a:rPr lang="en"/>
              <a:t>Khó khăn trong việc quản lý hồ sơ bệnh nhân, khả năng bảo mật kém</a:t>
            </a:r>
            <a:endParaRPr/>
          </a:p>
        </p:txBody>
      </p:sp>
      <p:sp>
        <p:nvSpPr>
          <p:cNvPr id="533" name="Google Shape;533;p35"/>
          <p:cNvSpPr txBox="1">
            <a:spLocks noGrp="1"/>
          </p:cNvSpPr>
          <p:nvPr>
            <p:ph type="subTitle" idx="1"/>
          </p:nvPr>
        </p:nvSpPr>
        <p:spPr>
          <a:xfrm rot="371">
            <a:off x="1093246" y="2773020"/>
            <a:ext cx="1895167" cy="4842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a:t>Phát triển mạnh mẽ, được ứng dụng rộng rãi vào đời sống</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wipe(left)">
                                      <p:cBhvr>
                                        <p:cTn id="7" dur="500"/>
                                        <p:tgtEl>
                                          <p:spTgt spid="528"/>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31"/>
                                        </p:tgtEl>
                                        <p:attrNameLst>
                                          <p:attrName>style.visibility</p:attrName>
                                        </p:attrNameLst>
                                      </p:cBhvr>
                                      <p:to>
                                        <p:strVal val="visible"/>
                                      </p:to>
                                    </p:set>
                                    <p:animEffect transition="in" filter="wipe(left)">
                                      <p:cBhvr>
                                        <p:cTn id="14" dur="500"/>
                                        <p:tgtEl>
                                          <p:spTgt spid="531"/>
                                        </p:tgtEl>
                                      </p:cBhvr>
                                    </p:animEffect>
                                  </p:childTnLst>
                                </p:cTn>
                              </p:par>
                              <p:par>
                                <p:cTn id="15" presetID="2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29"/>
                                        </p:tgtEl>
                                        <p:attrNameLst>
                                          <p:attrName>style.visibility</p:attrName>
                                        </p:attrNameLst>
                                      </p:cBhvr>
                                      <p:to>
                                        <p:strVal val="visible"/>
                                      </p:to>
                                    </p:set>
                                    <p:animEffect transition="in" filter="wipe(left)">
                                      <p:cBhvr>
                                        <p:cTn id="24" dur="500"/>
                                        <p:tgtEl>
                                          <p:spTgt spid="5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33">
                                            <p:txEl>
                                              <p:pRg st="0" end="0"/>
                                            </p:txEl>
                                          </p:spTgt>
                                        </p:tgtEl>
                                        <p:attrNameLst>
                                          <p:attrName>style.visibility</p:attrName>
                                        </p:attrNameLst>
                                      </p:cBhvr>
                                      <p:to>
                                        <p:strVal val="visible"/>
                                      </p:to>
                                    </p:set>
                                    <p:animEffect transition="in" filter="fade">
                                      <p:cBhvr>
                                        <p:cTn id="29" dur="500"/>
                                        <p:tgtEl>
                                          <p:spTgt spid="533">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30">
                                            <p:txEl>
                                              <p:pRg st="0" end="0"/>
                                            </p:txEl>
                                          </p:spTgt>
                                        </p:tgtEl>
                                        <p:attrNameLst>
                                          <p:attrName>style.visibility</p:attrName>
                                        </p:attrNameLst>
                                      </p:cBhvr>
                                      <p:to>
                                        <p:strVal val="visible"/>
                                      </p:to>
                                    </p:set>
                                    <p:animEffect transition="in" filter="fade">
                                      <p:cBhvr>
                                        <p:cTn id="32" dur="500"/>
                                        <p:tgtEl>
                                          <p:spTgt spid="530">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32">
                                            <p:txEl>
                                              <p:pRg st="0" end="0"/>
                                            </p:txEl>
                                          </p:spTgt>
                                        </p:tgtEl>
                                        <p:attrNameLst>
                                          <p:attrName>style.visibility</p:attrName>
                                        </p:attrNameLst>
                                      </p:cBhvr>
                                      <p:to>
                                        <p:strVal val="visible"/>
                                      </p:to>
                                    </p:set>
                                    <p:animEffect transition="in" filter="fade">
                                      <p:cBhvr>
                                        <p:cTn id="35" dur="500"/>
                                        <p:tgtEl>
                                          <p:spTgt spid="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0"/>
      <p:bldP spid="529" grpId="0"/>
      <p:bldP spid="530" grpId="0" build="p"/>
      <p:bldP spid="531" grpId="0"/>
      <p:bldP spid="532" grpId="0" build="p"/>
      <p:bldP spid="53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8" y="192828"/>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4" name="Google Shape;634;p38"/>
          <p:cNvSpPr txBox="1">
            <a:spLocks noGrp="1"/>
          </p:cNvSpPr>
          <p:nvPr>
            <p:ph type="title" idx="6"/>
          </p:nvPr>
        </p:nvSpPr>
        <p:spPr>
          <a:xfrm>
            <a:off x="718153" y="222528"/>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b="1"/>
              <a:t>Mục tiêu nghiên cứu</a:t>
            </a:r>
            <a:endParaRPr b="1"/>
          </a:p>
        </p:txBody>
      </p:sp>
      <p:sp>
        <p:nvSpPr>
          <p:cNvPr id="635" name="Google Shape;635;p38"/>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b="1">
                <a:solidFill>
                  <a:schemeClr val="accent1"/>
                </a:solidFill>
              </a:rPr>
              <a:t>(1)</a:t>
            </a:r>
            <a:endParaRPr b="1">
              <a:solidFill>
                <a:schemeClr val="accent1"/>
              </a:solidFill>
            </a:endParaRPr>
          </a:p>
        </p:txBody>
      </p:sp>
      <p:sp>
        <p:nvSpPr>
          <p:cNvPr id="636" name="Google Shape;636;p38"/>
          <p:cNvSpPr txBox="1">
            <a:spLocks noGrp="1"/>
          </p:cNvSpPr>
          <p:nvPr>
            <p:ph type="subTitle" idx="1"/>
          </p:nvPr>
        </p:nvSpPr>
        <p:spPr>
          <a:xfrm>
            <a:off x="1460096" y="1570392"/>
            <a:ext cx="6761554" cy="7632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a:t>Nắm được các quy trình phát triển phần mềm và cách áp dụng nó vào một dự án cụ thể.</a:t>
            </a:r>
            <a:endParaRPr/>
          </a:p>
        </p:txBody>
      </p:sp>
      <p:sp>
        <p:nvSpPr>
          <p:cNvPr id="637" name="Google Shape;637;p38"/>
          <p:cNvSpPr txBox="1">
            <a:spLocks noGrp="1"/>
          </p:cNvSpPr>
          <p:nvPr>
            <p:ph type="title" idx="2"/>
          </p:nvPr>
        </p:nvSpPr>
        <p:spPr>
          <a:xfrm>
            <a:off x="1600200" y="2491787"/>
            <a:ext cx="5943600" cy="387600"/>
          </a:xfrm>
          <a:prstGeom prst="rect">
            <a:avLst/>
          </a:prstGeom>
        </p:spPr>
        <p:txBody>
          <a:bodyPr spcFirstLastPara="1" wrap="square" lIns="45700" tIns="91425" rIns="45700" bIns="91425" anchor="b" anchorCtr="0">
            <a:noAutofit/>
          </a:bodyPr>
          <a:lstStyle/>
          <a:p>
            <a:pPr marL="0" lvl="0" indent="0" algn="ctr" rtl="0">
              <a:spcBef>
                <a:spcPts val="0"/>
              </a:spcBef>
              <a:spcAft>
                <a:spcPts val="1200"/>
              </a:spcAft>
              <a:buClr>
                <a:schemeClr val="lt1"/>
              </a:buClr>
              <a:buSzPts val="1100"/>
              <a:buFont typeface="Arial"/>
              <a:buNone/>
            </a:pPr>
            <a:r>
              <a:rPr lang="en" b="1">
                <a:solidFill>
                  <a:schemeClr val="accent1"/>
                </a:solidFill>
              </a:rPr>
              <a:t>(2)</a:t>
            </a:r>
            <a:endParaRPr b="1">
              <a:solidFill>
                <a:schemeClr val="accent1"/>
              </a:solidFill>
            </a:endParaRPr>
          </a:p>
        </p:txBody>
      </p:sp>
      <p:sp>
        <p:nvSpPr>
          <p:cNvPr id="638" name="Google Shape;638;p38"/>
          <p:cNvSpPr txBox="1">
            <a:spLocks noGrp="1"/>
          </p:cNvSpPr>
          <p:nvPr>
            <p:ph type="subTitle" idx="3"/>
          </p:nvPr>
        </p:nvSpPr>
        <p:spPr>
          <a:xfrm>
            <a:off x="1600200" y="2721226"/>
            <a:ext cx="6559658" cy="4350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Có kiến thức về các công cụ, kỹ thuật hỗ trợ, và mô hình quy trình thác nước</a:t>
            </a:r>
            <a:endParaRPr/>
          </a:p>
        </p:txBody>
      </p:sp>
      <p:sp>
        <p:nvSpPr>
          <p:cNvPr id="639" name="Google Shape;639;p38"/>
          <p:cNvSpPr txBox="1">
            <a:spLocks noGrp="1"/>
          </p:cNvSpPr>
          <p:nvPr>
            <p:ph type="title" idx="4"/>
          </p:nvPr>
        </p:nvSpPr>
        <p:spPr>
          <a:xfrm>
            <a:off x="1593425" y="3385706"/>
            <a:ext cx="5943600" cy="3876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Clr>
                <a:schemeClr val="lt1"/>
              </a:buClr>
              <a:buSzPts val="1100"/>
              <a:buFont typeface="Arial"/>
              <a:buNone/>
            </a:pPr>
            <a:r>
              <a:rPr lang="en" b="1">
                <a:solidFill>
                  <a:schemeClr val="accent1"/>
                </a:solidFill>
              </a:rPr>
              <a:t>(3)</a:t>
            </a:r>
            <a:endParaRPr b="1">
              <a:solidFill>
                <a:schemeClr val="accent1"/>
              </a:solidFill>
            </a:endParaRPr>
          </a:p>
        </p:txBody>
      </p:sp>
      <p:sp>
        <p:nvSpPr>
          <p:cNvPr id="640" name="Google Shape;640;p38"/>
          <p:cNvSpPr txBox="1">
            <a:spLocks noGrp="1"/>
          </p:cNvSpPr>
          <p:nvPr>
            <p:ph type="subTitle" idx="5"/>
          </p:nvPr>
        </p:nvSpPr>
        <p:spPr>
          <a:xfrm>
            <a:off x="1731073" y="3607678"/>
            <a:ext cx="5943600" cy="4350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Đặc tả, phân tích, thiết kế chi tiết các quy trình phần mềm</a:t>
            </a:r>
          </a:p>
        </p:txBody>
      </p:sp>
      <p:grpSp>
        <p:nvGrpSpPr>
          <p:cNvPr id="641" name="Google Shape;641;p38"/>
          <p:cNvGrpSpPr/>
          <p:nvPr/>
        </p:nvGrpSpPr>
        <p:grpSpPr>
          <a:xfrm rot="5400000">
            <a:off x="8219657" y="4333871"/>
            <a:ext cx="288601" cy="1096693"/>
            <a:chOff x="1006700" y="2603975"/>
            <a:chExt cx="55450" cy="210700"/>
          </a:xfrm>
        </p:grpSpPr>
        <p:sp>
          <p:nvSpPr>
            <p:cNvPr id="642" name="Google Shape;642;p38"/>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3" name="Google Shape;643;p38"/>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4" name="Google Shape;644;p38"/>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5" name="Google Shape;645;p38"/>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6" name="Google Shape;646;p38"/>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7" name="Google Shape;647;p38"/>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48" name="Google Shape;648;p38"/>
          <p:cNvGrpSpPr/>
          <p:nvPr/>
        </p:nvGrpSpPr>
        <p:grpSpPr>
          <a:xfrm>
            <a:off x="-1395005" y="-554380"/>
            <a:ext cx="2285410" cy="2126516"/>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52" name="Google Shape;652;p38"/>
          <p:cNvGrpSpPr/>
          <p:nvPr/>
        </p:nvGrpSpPr>
        <p:grpSpPr>
          <a:xfrm>
            <a:off x="1310022" y="7126"/>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56" name="Google Shape;656;p38"/>
          <p:cNvGrpSpPr/>
          <p:nvPr/>
        </p:nvGrpSpPr>
        <p:grpSpPr>
          <a:xfrm>
            <a:off x="541782" y="-123955"/>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 name="Google Shape;637;p38">
            <a:extLst>
              <a:ext uri="{FF2B5EF4-FFF2-40B4-BE49-F238E27FC236}">
                <a16:creationId xmlns:a16="http://schemas.microsoft.com/office/drawing/2014/main" id="{16A57172-DACE-BFB8-DEDD-C2E33729CE5F}"/>
              </a:ext>
            </a:extLst>
          </p:cNvPr>
          <p:cNvSpPr txBox="1">
            <a:spLocks/>
          </p:cNvSpPr>
          <p:nvPr/>
        </p:nvSpPr>
        <p:spPr>
          <a:xfrm>
            <a:off x="1606975" y="4307101"/>
            <a:ext cx="5943600" cy="387600"/>
          </a:xfrm>
          <a:prstGeom prst="rect">
            <a:avLst/>
          </a:prstGeom>
          <a:noFill/>
          <a:ln>
            <a:noFill/>
          </a:ln>
        </p:spPr>
        <p:txBody>
          <a:bodyPr spcFirstLastPara="1" wrap="square" lIns="45700" tIns="91425" rIns="45700"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Audiowide"/>
              <a:buNone/>
              <a:defRPr sz="20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000"/>
              <a:buFont typeface="Arial"/>
              <a:buNone/>
              <a:defRPr sz="2000" b="0" i="0" u="none" strike="noStrike" cap="none">
                <a:solidFill>
                  <a:schemeClr val="lt2"/>
                </a:solidFill>
                <a:latin typeface="Arial"/>
                <a:ea typeface="Arial"/>
                <a:cs typeface="Arial"/>
                <a:sym typeface="Arial"/>
              </a:defRPr>
            </a:lvl9pPr>
          </a:lstStyle>
          <a:p>
            <a:pPr>
              <a:spcAft>
                <a:spcPts val="1200"/>
              </a:spcAft>
              <a:buSzPts val="1100"/>
              <a:buFont typeface="Arial"/>
              <a:buNone/>
            </a:pPr>
            <a:r>
              <a:rPr lang="en" b="1">
                <a:solidFill>
                  <a:schemeClr val="accent1"/>
                </a:solidFill>
                <a:latin typeface="Times New Roman" panose="02020603050405020304" pitchFamily="18" charset="0"/>
                <a:cs typeface="Times New Roman" panose="02020603050405020304" pitchFamily="18" charset="0"/>
              </a:rPr>
              <a:t>(4)</a:t>
            </a:r>
          </a:p>
        </p:txBody>
      </p:sp>
      <p:sp>
        <p:nvSpPr>
          <p:cNvPr id="3" name="Google Shape;638;p38">
            <a:extLst>
              <a:ext uri="{FF2B5EF4-FFF2-40B4-BE49-F238E27FC236}">
                <a16:creationId xmlns:a16="http://schemas.microsoft.com/office/drawing/2014/main" id="{BBDDA664-A3AE-86CE-A826-F255D7EF7627}"/>
              </a:ext>
            </a:extLst>
          </p:cNvPr>
          <p:cNvSpPr txBox="1">
            <a:spLocks/>
          </p:cNvSpPr>
          <p:nvPr/>
        </p:nvSpPr>
        <p:spPr>
          <a:xfrm>
            <a:off x="1194346" y="4536538"/>
            <a:ext cx="6686848" cy="435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1pPr>
            <a:lvl2pPr marL="914400" marR="0" lvl="1"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1400"/>
              <a:buFont typeface="Karla"/>
              <a:buNone/>
              <a:defRPr sz="1400" b="0" i="0" u="none" strike="noStrike" cap="none">
                <a:solidFill>
                  <a:schemeClr val="lt1"/>
                </a:solidFill>
                <a:latin typeface="Karla"/>
                <a:ea typeface="Karla"/>
                <a:cs typeface="Karla"/>
                <a:sym typeface="Karla"/>
              </a:defRPr>
            </a:lvl9pPr>
          </a:lstStyle>
          <a:p>
            <a:pPr marL="0" indent="0"/>
            <a:r>
              <a:rPr lang="en-US">
                <a:latin typeface="Times New Roman" panose="02020603050405020304" pitchFamily="18" charset="0"/>
                <a:cs typeface="Times New Roman" panose="02020603050405020304" pitchFamily="18" charset="0"/>
              </a:rPr>
              <a:t>Nắm được các quy tắc pháp luật và đạo đức trong lĩnh vực phát triển phần mềm </a:t>
            </a:r>
            <a:endParaRPr lang="vi-VN">
              <a:latin typeface="Times New Roman" panose="02020603050405020304" pitchFamily="18" charset="0"/>
              <a:cs typeface="Times New Roman" panose="02020603050405020304" pitchFamily="18" charset="0"/>
            </a:endParaRPr>
          </a:p>
        </p:txBody>
      </p:sp>
      <p:grpSp>
        <p:nvGrpSpPr>
          <p:cNvPr id="4" name="Google Shape;7464;p74">
            <a:extLst>
              <a:ext uri="{FF2B5EF4-FFF2-40B4-BE49-F238E27FC236}">
                <a16:creationId xmlns:a16="http://schemas.microsoft.com/office/drawing/2014/main" id="{B21106CC-B595-DF0F-E872-F12B818EA56C}"/>
              </a:ext>
            </a:extLst>
          </p:cNvPr>
          <p:cNvGrpSpPr/>
          <p:nvPr/>
        </p:nvGrpSpPr>
        <p:grpSpPr>
          <a:xfrm>
            <a:off x="1380334" y="1644426"/>
            <a:ext cx="298377" cy="354519"/>
            <a:chOff x="-48233050" y="3569725"/>
            <a:chExt cx="252050" cy="299475"/>
          </a:xfrm>
        </p:grpSpPr>
        <p:sp>
          <p:nvSpPr>
            <p:cNvPr id="5" name="Google Shape;7465;p74">
              <a:extLst>
                <a:ext uri="{FF2B5EF4-FFF2-40B4-BE49-F238E27FC236}">
                  <a16:creationId xmlns:a16="http://schemas.microsoft.com/office/drawing/2014/main" id="{D56E26B6-3E3B-2746-73D5-150606262389}"/>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7466;p74">
              <a:extLst>
                <a:ext uri="{FF2B5EF4-FFF2-40B4-BE49-F238E27FC236}">
                  <a16:creationId xmlns:a16="http://schemas.microsoft.com/office/drawing/2014/main" id="{BFBB3669-8FA9-2CE9-75AA-6D9179DA35A3}"/>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7467;p74">
              <a:extLst>
                <a:ext uri="{FF2B5EF4-FFF2-40B4-BE49-F238E27FC236}">
                  <a16:creationId xmlns:a16="http://schemas.microsoft.com/office/drawing/2014/main" id="{01DAD037-6031-356F-8273-82323790DA28}"/>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8" name="Google Shape;7504;p74">
            <a:extLst>
              <a:ext uri="{FF2B5EF4-FFF2-40B4-BE49-F238E27FC236}">
                <a16:creationId xmlns:a16="http://schemas.microsoft.com/office/drawing/2014/main" id="{7A026D94-02C3-2430-17A1-076BE7C61D64}"/>
              </a:ext>
            </a:extLst>
          </p:cNvPr>
          <p:cNvGrpSpPr/>
          <p:nvPr/>
        </p:nvGrpSpPr>
        <p:grpSpPr>
          <a:xfrm>
            <a:off x="7674673" y="2761584"/>
            <a:ext cx="354311" cy="355909"/>
            <a:chOff x="-49764975" y="3551225"/>
            <a:chExt cx="299300" cy="300650"/>
          </a:xfrm>
        </p:grpSpPr>
        <p:sp>
          <p:nvSpPr>
            <p:cNvPr id="9" name="Google Shape;7505;p74">
              <a:extLst>
                <a:ext uri="{FF2B5EF4-FFF2-40B4-BE49-F238E27FC236}">
                  <a16:creationId xmlns:a16="http://schemas.microsoft.com/office/drawing/2014/main" id="{7C8280CC-5F70-9B5A-9E51-B76C5E41B71E}"/>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7506;p74">
              <a:extLst>
                <a:ext uri="{FF2B5EF4-FFF2-40B4-BE49-F238E27FC236}">
                  <a16:creationId xmlns:a16="http://schemas.microsoft.com/office/drawing/2014/main" id="{535ADEC2-768C-9D2D-661A-075A16C7036E}"/>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7507;p74">
              <a:extLst>
                <a:ext uri="{FF2B5EF4-FFF2-40B4-BE49-F238E27FC236}">
                  <a16:creationId xmlns:a16="http://schemas.microsoft.com/office/drawing/2014/main" id="{3B694D02-CC09-9683-90D9-EF79AD01356F}"/>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7508;p74">
              <a:extLst>
                <a:ext uri="{FF2B5EF4-FFF2-40B4-BE49-F238E27FC236}">
                  <a16:creationId xmlns:a16="http://schemas.microsoft.com/office/drawing/2014/main" id="{2C71D0A2-AD15-2481-90BB-6E853860B3C1}"/>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7509;p74">
              <a:extLst>
                <a:ext uri="{FF2B5EF4-FFF2-40B4-BE49-F238E27FC236}">
                  <a16:creationId xmlns:a16="http://schemas.microsoft.com/office/drawing/2014/main" id="{2392B910-097F-8C3E-7218-64FDC95339C5}"/>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7510;p74">
              <a:extLst>
                <a:ext uri="{FF2B5EF4-FFF2-40B4-BE49-F238E27FC236}">
                  <a16:creationId xmlns:a16="http://schemas.microsoft.com/office/drawing/2014/main" id="{6DEF4AC5-D9CD-C46E-D5BB-D54D4B30EE80}"/>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7511;p74">
              <a:extLst>
                <a:ext uri="{FF2B5EF4-FFF2-40B4-BE49-F238E27FC236}">
                  <a16:creationId xmlns:a16="http://schemas.microsoft.com/office/drawing/2014/main" id="{0509AEDC-770F-F77A-0F5F-3C61601AE059}"/>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7512;p74">
              <a:extLst>
                <a:ext uri="{FF2B5EF4-FFF2-40B4-BE49-F238E27FC236}">
                  <a16:creationId xmlns:a16="http://schemas.microsoft.com/office/drawing/2014/main" id="{B6601924-BD1A-43F8-570E-AC5BA4028C0E}"/>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7513;p74">
              <a:extLst>
                <a:ext uri="{FF2B5EF4-FFF2-40B4-BE49-F238E27FC236}">
                  <a16:creationId xmlns:a16="http://schemas.microsoft.com/office/drawing/2014/main" id="{163AFA48-AA49-DDB3-CF49-CE9BA7E967D6}"/>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7514;p74">
              <a:extLst>
                <a:ext uri="{FF2B5EF4-FFF2-40B4-BE49-F238E27FC236}">
                  <a16:creationId xmlns:a16="http://schemas.microsoft.com/office/drawing/2014/main" id="{549BC066-A1EF-4CEC-CAEE-134CBCA823AF}"/>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7515;p74">
              <a:extLst>
                <a:ext uri="{FF2B5EF4-FFF2-40B4-BE49-F238E27FC236}">
                  <a16:creationId xmlns:a16="http://schemas.microsoft.com/office/drawing/2014/main" id="{AE1D8ED1-0667-1BBE-FBB6-B1FA5601FDCC}"/>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0" name="Google Shape;7642;p74">
            <a:extLst>
              <a:ext uri="{FF2B5EF4-FFF2-40B4-BE49-F238E27FC236}">
                <a16:creationId xmlns:a16="http://schemas.microsoft.com/office/drawing/2014/main" id="{04B72EBC-CCAC-C015-047A-1DC2F994F395}"/>
              </a:ext>
            </a:extLst>
          </p:cNvPr>
          <p:cNvGrpSpPr/>
          <p:nvPr/>
        </p:nvGrpSpPr>
        <p:grpSpPr>
          <a:xfrm>
            <a:off x="7443039" y="4567933"/>
            <a:ext cx="356205" cy="356205"/>
            <a:chOff x="-44512325" y="3176075"/>
            <a:chExt cx="300900" cy="300900"/>
          </a:xfrm>
        </p:grpSpPr>
        <p:sp>
          <p:nvSpPr>
            <p:cNvPr id="21" name="Google Shape;7643;p74">
              <a:extLst>
                <a:ext uri="{FF2B5EF4-FFF2-40B4-BE49-F238E27FC236}">
                  <a16:creationId xmlns:a16="http://schemas.microsoft.com/office/drawing/2014/main" id="{6350A198-6E28-2E7B-69C5-A1582E658BD9}"/>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7644;p74">
              <a:extLst>
                <a:ext uri="{FF2B5EF4-FFF2-40B4-BE49-F238E27FC236}">
                  <a16:creationId xmlns:a16="http://schemas.microsoft.com/office/drawing/2014/main" id="{300366A0-7873-8705-A1B5-506A114A98C3}"/>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7645;p74">
              <a:extLst>
                <a:ext uri="{FF2B5EF4-FFF2-40B4-BE49-F238E27FC236}">
                  <a16:creationId xmlns:a16="http://schemas.microsoft.com/office/drawing/2014/main" id="{5DD7EF49-FB76-C338-668D-68611EB3EF68}"/>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 name="Google Shape;8411;p76">
            <a:extLst>
              <a:ext uri="{FF2B5EF4-FFF2-40B4-BE49-F238E27FC236}">
                <a16:creationId xmlns:a16="http://schemas.microsoft.com/office/drawing/2014/main" id="{4611B328-D75A-0ECD-690F-D577CD3FAAD7}"/>
              </a:ext>
            </a:extLst>
          </p:cNvPr>
          <p:cNvGrpSpPr/>
          <p:nvPr/>
        </p:nvGrpSpPr>
        <p:grpSpPr>
          <a:xfrm>
            <a:off x="2105739" y="3607678"/>
            <a:ext cx="319874" cy="420199"/>
            <a:chOff x="-4082800" y="3612425"/>
            <a:chExt cx="222150" cy="291825"/>
          </a:xfrm>
        </p:grpSpPr>
        <p:sp>
          <p:nvSpPr>
            <p:cNvPr id="25" name="Google Shape;8412;p76">
              <a:extLst>
                <a:ext uri="{FF2B5EF4-FFF2-40B4-BE49-F238E27FC236}">
                  <a16:creationId xmlns:a16="http://schemas.microsoft.com/office/drawing/2014/main" id="{B9E99155-CBB6-6C8D-253C-9FE90A464E79}"/>
                </a:ext>
              </a:extLst>
            </p:cNvPr>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8413;p76">
              <a:extLst>
                <a:ext uri="{FF2B5EF4-FFF2-40B4-BE49-F238E27FC236}">
                  <a16:creationId xmlns:a16="http://schemas.microsoft.com/office/drawing/2014/main" id="{5E794AF1-EFF1-A3FA-68A1-7460DFFA66D5}"/>
                </a:ext>
              </a:extLst>
            </p:cNvPr>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8414;p76">
              <a:extLst>
                <a:ext uri="{FF2B5EF4-FFF2-40B4-BE49-F238E27FC236}">
                  <a16:creationId xmlns:a16="http://schemas.microsoft.com/office/drawing/2014/main" id="{722496B9-0397-4128-2E0C-5055E6EE7CCA}"/>
                </a:ext>
              </a:extLst>
            </p:cNvPr>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36">
                                            <p:txEl>
                                              <p:pRg st="0" end="0"/>
                                            </p:txEl>
                                          </p:spTgt>
                                        </p:tgtEl>
                                        <p:attrNameLst>
                                          <p:attrName>style.visibility</p:attrName>
                                        </p:attrNameLst>
                                      </p:cBhvr>
                                      <p:to>
                                        <p:strVal val="visible"/>
                                      </p:to>
                                    </p:set>
                                    <p:animEffect transition="in" filter="wipe(up)">
                                      <p:cBhvr>
                                        <p:cTn id="10" dur="500"/>
                                        <p:tgtEl>
                                          <p:spTgt spid="636">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35"/>
                                        </p:tgtEl>
                                        <p:attrNameLst>
                                          <p:attrName>style.visibility</p:attrName>
                                        </p:attrNameLst>
                                      </p:cBhvr>
                                      <p:to>
                                        <p:strVal val="visible"/>
                                      </p:to>
                                    </p:set>
                                    <p:animEffect transition="in" filter="wipe(up)">
                                      <p:cBhvr>
                                        <p:cTn id="13" dur="500"/>
                                        <p:tgtEl>
                                          <p:spTgt spid="6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38">
                                            <p:txEl>
                                              <p:pRg st="0" end="0"/>
                                            </p:txEl>
                                          </p:spTgt>
                                        </p:tgtEl>
                                        <p:attrNameLst>
                                          <p:attrName>style.visibility</p:attrName>
                                        </p:attrNameLst>
                                      </p:cBhvr>
                                      <p:to>
                                        <p:strVal val="visible"/>
                                      </p:to>
                                    </p:set>
                                    <p:animEffect transition="in" filter="wipe(up)">
                                      <p:cBhvr>
                                        <p:cTn id="18" dur="500"/>
                                        <p:tgtEl>
                                          <p:spTgt spid="638">
                                            <p:txEl>
                                              <p:pRg st="0" end="0"/>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37"/>
                                        </p:tgtEl>
                                        <p:attrNameLst>
                                          <p:attrName>style.visibility</p:attrName>
                                        </p:attrNameLst>
                                      </p:cBhvr>
                                      <p:to>
                                        <p:strVal val="visible"/>
                                      </p:to>
                                    </p:set>
                                    <p:animEffect transition="in" filter="wipe(up)">
                                      <p:cBhvr>
                                        <p:cTn id="21" dur="500"/>
                                        <p:tgtEl>
                                          <p:spTgt spid="637"/>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39"/>
                                        </p:tgtEl>
                                        <p:attrNameLst>
                                          <p:attrName>style.visibility</p:attrName>
                                        </p:attrNameLst>
                                      </p:cBhvr>
                                      <p:to>
                                        <p:strVal val="visible"/>
                                      </p:to>
                                    </p:set>
                                    <p:animEffect transition="in" filter="wipe(up)">
                                      <p:cBhvr>
                                        <p:cTn id="29" dur="500"/>
                                        <p:tgtEl>
                                          <p:spTgt spid="63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640">
                                            <p:txEl>
                                              <p:pRg st="0" end="0"/>
                                            </p:txEl>
                                          </p:spTgt>
                                        </p:tgtEl>
                                        <p:attrNameLst>
                                          <p:attrName>style.visibility</p:attrName>
                                        </p:attrNameLst>
                                      </p:cBhvr>
                                      <p:to>
                                        <p:strVal val="visible"/>
                                      </p:to>
                                    </p:set>
                                    <p:animEffect transition="in" filter="wipe(up)">
                                      <p:cBhvr>
                                        <p:cTn id="32" dur="500"/>
                                        <p:tgtEl>
                                          <p:spTgt spid="640">
                                            <p:txEl>
                                              <p:pRg st="0" end="0"/>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up)">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500"/>
                                        <p:tgtEl>
                                          <p:spTgt spid="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par>
                                <p:cTn id="44" presetID="22" presetClass="entr" presetSubtype="1"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p:bldP spid="636" grpId="0" build="p"/>
      <p:bldP spid="637" grpId="0"/>
      <p:bldP spid="638" grpId="0" build="p"/>
      <p:bldP spid="639" grpId="0"/>
      <p:bldP spid="640" grpId="0" build="p"/>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8" name="Google Shape;698;p40"/>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9" name="Google Shape;699;p4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 Tổng quan đề tài</a:t>
            </a:r>
            <a:endParaRPr/>
          </a:p>
        </p:txBody>
      </p:sp>
      <p:sp>
        <p:nvSpPr>
          <p:cNvPr id="700" name="Google Shape;700;p40"/>
          <p:cNvSpPr txBox="1">
            <a:spLocks noGrp="1"/>
          </p:cNvSpPr>
          <p:nvPr>
            <p:ph type="subTitle" idx="1"/>
          </p:nvPr>
        </p:nvSpPr>
        <p:spPr>
          <a:xfrm>
            <a:off x="2158472" y="2115730"/>
            <a:ext cx="1999115" cy="457200"/>
          </a:xfrm>
          <a:prstGeom prst="rect">
            <a:avLst/>
          </a:prstGeom>
        </p:spPr>
        <p:txBody>
          <a:bodyPr spcFirstLastPara="1" wrap="square" lIns="0" tIns="91425" rIns="0" bIns="91425" anchor="b" anchorCtr="0">
            <a:noAutofit/>
          </a:bodyPr>
          <a:lstStyle/>
          <a:p>
            <a:pPr marL="0" lvl="0" indent="0" algn="l" rtl="0">
              <a:lnSpc>
                <a:spcPct val="150000"/>
              </a:lnSpc>
              <a:spcBef>
                <a:spcPts val="0"/>
              </a:spcBef>
              <a:spcAft>
                <a:spcPts val="0"/>
              </a:spcAft>
              <a:buNone/>
            </a:pPr>
            <a:r>
              <a:rPr lang="en" b="1"/>
              <a:t>Mô hình quy trình thác nước</a:t>
            </a:r>
            <a:endParaRPr b="1"/>
          </a:p>
        </p:txBody>
      </p:sp>
      <p:sp>
        <p:nvSpPr>
          <p:cNvPr id="702" name="Google Shape;702;p40"/>
          <p:cNvSpPr txBox="1">
            <a:spLocks noGrp="1"/>
          </p:cNvSpPr>
          <p:nvPr>
            <p:ph type="subTitle" idx="3"/>
          </p:nvPr>
        </p:nvSpPr>
        <p:spPr>
          <a:xfrm>
            <a:off x="4515570" y="1687450"/>
            <a:ext cx="2703363" cy="457200"/>
          </a:xfrm>
          <a:prstGeom prst="rect">
            <a:avLst/>
          </a:prstGeom>
        </p:spPr>
        <p:txBody>
          <a:bodyPr spcFirstLastPara="1" wrap="square" lIns="0" tIns="91425" rIns="0" bIns="91425" anchor="b" anchorCtr="0">
            <a:noAutofit/>
          </a:bodyPr>
          <a:lstStyle/>
          <a:p>
            <a:pPr marL="0" lvl="0" indent="0" algn="r" rtl="0">
              <a:spcBef>
                <a:spcPts val="0"/>
              </a:spcBef>
              <a:spcAft>
                <a:spcPts val="0"/>
              </a:spcAft>
              <a:buNone/>
            </a:pPr>
            <a:r>
              <a:rPr lang="en" b="1"/>
              <a:t>Công nghệ sử dụng</a:t>
            </a:r>
            <a:endParaRPr b="1"/>
          </a:p>
        </p:txBody>
      </p:sp>
      <p:sp>
        <p:nvSpPr>
          <p:cNvPr id="704" name="Google Shape;704;p40"/>
          <p:cNvSpPr txBox="1">
            <a:spLocks noGrp="1"/>
          </p:cNvSpPr>
          <p:nvPr>
            <p:ph type="subTitle" idx="5"/>
          </p:nvPr>
        </p:nvSpPr>
        <p:spPr>
          <a:xfrm>
            <a:off x="3858614" y="4165433"/>
            <a:ext cx="2313300" cy="457200"/>
          </a:xfrm>
          <a:prstGeom prst="rect">
            <a:avLst/>
          </a:prstGeom>
        </p:spPr>
        <p:txBody>
          <a:bodyPr spcFirstLastPara="1" wrap="square" lIns="0" tIns="91425" rIns="0" bIns="91425" anchor="b" anchorCtr="0">
            <a:noAutofit/>
          </a:bodyPr>
          <a:lstStyle/>
          <a:p>
            <a:pPr marL="0" lvl="0" indent="0" algn="l" rtl="0">
              <a:spcBef>
                <a:spcPts val="0"/>
              </a:spcBef>
              <a:spcAft>
                <a:spcPts val="0"/>
              </a:spcAft>
              <a:buNone/>
            </a:pPr>
            <a:r>
              <a:rPr lang="en" b="1"/>
              <a:t>Công cụ hỗ trợ</a:t>
            </a:r>
            <a:endParaRPr b="1"/>
          </a:p>
        </p:txBody>
      </p:sp>
      <p:grpSp>
        <p:nvGrpSpPr>
          <p:cNvPr id="708" name="Google Shape;708;p40"/>
          <p:cNvGrpSpPr/>
          <p:nvPr/>
        </p:nvGrpSpPr>
        <p:grpSpPr>
          <a:xfrm rot="5400000">
            <a:off x="862782" y="4248146"/>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19" name="Google Shape;719;p40"/>
          <p:cNvGrpSpPr/>
          <p:nvPr/>
        </p:nvGrpSpPr>
        <p:grpSpPr>
          <a:xfrm>
            <a:off x="8539484" y="870788"/>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02747A56-F358-728E-48B4-479F5FD4EDCA}"/>
              </a:ext>
            </a:extLst>
          </p:cNvPr>
          <p:cNvGrpSpPr/>
          <p:nvPr/>
        </p:nvGrpSpPr>
        <p:grpSpPr>
          <a:xfrm>
            <a:off x="910950" y="1553404"/>
            <a:ext cx="913800" cy="923100"/>
            <a:chOff x="910950" y="1553404"/>
            <a:chExt cx="913800" cy="923100"/>
          </a:xfrm>
        </p:grpSpPr>
        <p:sp>
          <p:nvSpPr>
            <p:cNvPr id="694" name="Google Shape;694;p40"/>
            <p:cNvSpPr/>
            <p:nvPr/>
          </p:nvSpPr>
          <p:spPr>
            <a:xfrm>
              <a:off x="91095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738" name="Google Shape;738;p40"/>
            <p:cNvGrpSpPr/>
            <p:nvPr/>
          </p:nvGrpSpPr>
          <p:grpSpPr>
            <a:xfrm>
              <a:off x="1124393" y="1771538"/>
              <a:ext cx="486912" cy="486836"/>
              <a:chOff x="2685825" y="840375"/>
              <a:chExt cx="481900" cy="481825"/>
            </a:xfrm>
          </p:grpSpPr>
          <p:sp>
            <p:nvSpPr>
              <p:cNvPr id="739" name="Google Shape;739;p40"/>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0" name="Google Shape;740;p40"/>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grpSp>
      </p:grpSp>
      <p:grpSp>
        <p:nvGrpSpPr>
          <p:cNvPr id="18" name="Group 17">
            <a:extLst>
              <a:ext uri="{FF2B5EF4-FFF2-40B4-BE49-F238E27FC236}">
                <a16:creationId xmlns:a16="http://schemas.microsoft.com/office/drawing/2014/main" id="{75574A76-AF1E-994E-7841-1F5F11D9E18F}"/>
              </a:ext>
            </a:extLst>
          </p:cNvPr>
          <p:cNvGrpSpPr/>
          <p:nvPr/>
        </p:nvGrpSpPr>
        <p:grpSpPr>
          <a:xfrm>
            <a:off x="4176869" y="3126052"/>
            <a:ext cx="913800" cy="923100"/>
            <a:chOff x="4176869" y="3126052"/>
            <a:chExt cx="913800" cy="923100"/>
          </a:xfrm>
        </p:grpSpPr>
        <p:sp>
          <p:nvSpPr>
            <p:cNvPr id="695" name="Google Shape;695;p40"/>
            <p:cNvSpPr/>
            <p:nvPr/>
          </p:nvSpPr>
          <p:spPr>
            <a:xfrm>
              <a:off x="4176869" y="3126052"/>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741" name="Google Shape;741;p40"/>
            <p:cNvGrpSpPr/>
            <p:nvPr/>
          </p:nvGrpSpPr>
          <p:grpSpPr>
            <a:xfrm>
              <a:off x="4390317" y="3344187"/>
              <a:ext cx="486836" cy="486836"/>
              <a:chOff x="4456875" y="1435075"/>
              <a:chExt cx="481825" cy="481825"/>
            </a:xfrm>
          </p:grpSpPr>
          <p:sp>
            <p:nvSpPr>
              <p:cNvPr id="742" name="Google Shape;742;p40"/>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3" name="Google Shape;743;p40"/>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4" name="Google Shape;744;p40"/>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5" name="Google Shape;745;p40"/>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6" name="Google Shape;746;p40"/>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7" name="Google Shape;747;p40"/>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8" name="Google Shape;748;p40"/>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9" name="Google Shape;749;p40"/>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0" name="Google Shape;750;p40"/>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1" name="Google Shape;751;p40"/>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2" name="Google Shape;752;p40"/>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3" name="Google Shape;753;p40"/>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4" name="Google Shape;754;p40"/>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5" name="Google Shape;755;p40"/>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6" name="Google Shape;756;p40"/>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7" name="Google Shape;757;p40"/>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8" name="Google Shape;758;p40"/>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59" name="Google Shape;759;p40"/>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60" name="Google Shape;760;p40"/>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grpSp>
      </p:grpSp>
      <p:grpSp>
        <p:nvGrpSpPr>
          <p:cNvPr id="17" name="Group 16">
            <a:extLst>
              <a:ext uri="{FF2B5EF4-FFF2-40B4-BE49-F238E27FC236}">
                <a16:creationId xmlns:a16="http://schemas.microsoft.com/office/drawing/2014/main" id="{EE3FCC8D-646E-3099-1F60-F3C0F27B2527}"/>
              </a:ext>
            </a:extLst>
          </p:cNvPr>
          <p:cNvGrpSpPr/>
          <p:nvPr/>
        </p:nvGrpSpPr>
        <p:grpSpPr>
          <a:xfrm>
            <a:off x="7319250" y="1553404"/>
            <a:ext cx="913800" cy="923100"/>
            <a:chOff x="7319250" y="1553404"/>
            <a:chExt cx="913800" cy="923100"/>
          </a:xfrm>
        </p:grpSpPr>
        <p:sp>
          <p:nvSpPr>
            <p:cNvPr id="696" name="Google Shape;696;p40"/>
            <p:cNvSpPr/>
            <p:nvPr/>
          </p:nvSpPr>
          <p:spPr>
            <a:xfrm>
              <a:off x="731925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2" name="Google Shape;6863;p73">
              <a:extLst>
                <a:ext uri="{FF2B5EF4-FFF2-40B4-BE49-F238E27FC236}">
                  <a16:creationId xmlns:a16="http://schemas.microsoft.com/office/drawing/2014/main" id="{23A050F3-F58B-1771-703A-F599EB3D0147}"/>
                </a:ext>
              </a:extLst>
            </p:cNvPr>
            <p:cNvGrpSpPr/>
            <p:nvPr/>
          </p:nvGrpSpPr>
          <p:grpSpPr>
            <a:xfrm>
              <a:off x="7527973" y="1771538"/>
              <a:ext cx="547144" cy="533361"/>
              <a:chOff x="-31817400" y="3910025"/>
              <a:chExt cx="301675" cy="294075"/>
            </a:xfrm>
          </p:grpSpPr>
          <p:sp>
            <p:nvSpPr>
              <p:cNvPr id="13" name="Google Shape;6864;p73">
                <a:extLst>
                  <a:ext uri="{FF2B5EF4-FFF2-40B4-BE49-F238E27FC236}">
                    <a16:creationId xmlns:a16="http://schemas.microsoft.com/office/drawing/2014/main" id="{35167EDC-561F-4262-C5DB-977BF8766231}"/>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6865;p73">
                <a:extLst>
                  <a:ext uri="{FF2B5EF4-FFF2-40B4-BE49-F238E27FC236}">
                    <a16:creationId xmlns:a16="http://schemas.microsoft.com/office/drawing/2014/main" id="{746B565B-9EC9-801E-B10D-C903B0330B42}"/>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6866;p73">
                <a:extLst>
                  <a:ext uri="{FF2B5EF4-FFF2-40B4-BE49-F238E27FC236}">
                    <a16:creationId xmlns:a16="http://schemas.microsoft.com/office/drawing/2014/main" id="{53A499CF-B247-B113-1C5C-19CADB676A95}"/>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0">
                                            <p:txEl>
                                              <p:pRg st="0" end="0"/>
                                            </p:txEl>
                                          </p:spTgt>
                                        </p:tgtEl>
                                        <p:attrNameLst>
                                          <p:attrName>style.visibility</p:attrName>
                                        </p:attrNameLst>
                                      </p:cBhvr>
                                      <p:to>
                                        <p:strVal val="visible"/>
                                      </p:to>
                                    </p:set>
                                    <p:animEffect transition="in" filter="fade">
                                      <p:cBhvr>
                                        <p:cTn id="7" dur="500"/>
                                        <p:tgtEl>
                                          <p:spTgt spid="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2">
                                            <p:txEl>
                                              <p:pRg st="0" end="0"/>
                                            </p:txEl>
                                          </p:spTgt>
                                        </p:tgtEl>
                                        <p:attrNameLst>
                                          <p:attrName>style.visibility</p:attrName>
                                        </p:attrNameLst>
                                      </p:cBhvr>
                                      <p:to>
                                        <p:strVal val="visible"/>
                                      </p:to>
                                    </p:set>
                                    <p:animEffect transition="in" filter="fade">
                                      <p:cBhvr>
                                        <p:cTn id="18" dur="500"/>
                                        <p:tgtEl>
                                          <p:spTgt spid="70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04">
                                            <p:txEl>
                                              <p:pRg st="0" end="0"/>
                                            </p:txEl>
                                          </p:spTgt>
                                        </p:tgtEl>
                                        <p:attrNameLst>
                                          <p:attrName>style.visibility</p:attrName>
                                        </p:attrNameLst>
                                      </p:cBhvr>
                                      <p:to>
                                        <p:strVal val="visible"/>
                                      </p:to>
                                    </p:set>
                                    <p:animEffect transition="in" filter="fade">
                                      <p:cBhvr>
                                        <p:cTn id="23" dur="500"/>
                                        <p:tgtEl>
                                          <p:spTgt spid="704">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 grpId="0" build="p"/>
      <p:bldP spid="702" grpId="0" build="p"/>
      <p:bldP spid="7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700" name="Google Shape;700;p40"/>
          <p:cNvSpPr txBox="1">
            <a:spLocks noGrp="1"/>
          </p:cNvSpPr>
          <p:nvPr>
            <p:ph type="subTitle" idx="1"/>
          </p:nvPr>
        </p:nvSpPr>
        <p:spPr>
          <a:xfrm>
            <a:off x="207465" y="3063945"/>
            <a:ext cx="1725972" cy="457200"/>
          </a:xfrm>
          <a:prstGeom prst="rect">
            <a:avLst/>
          </a:prstGeom>
        </p:spPr>
        <p:txBody>
          <a:bodyPr spcFirstLastPara="1" wrap="square" lIns="0" tIns="91425" rIns="0" bIns="91425" anchor="b" anchorCtr="0">
            <a:noAutofit/>
          </a:bodyPr>
          <a:lstStyle/>
          <a:p>
            <a:pPr marL="0" lvl="0" indent="0" algn="ctr" rtl="0">
              <a:lnSpc>
                <a:spcPct val="150000"/>
              </a:lnSpc>
              <a:spcBef>
                <a:spcPts val="0"/>
              </a:spcBef>
              <a:spcAft>
                <a:spcPts val="0"/>
              </a:spcAft>
              <a:buNone/>
            </a:pPr>
            <a:r>
              <a:rPr lang="en" sz="1800" b="1"/>
              <a:t>Mô hình quy trình thác nước</a:t>
            </a:r>
            <a:endParaRPr sz="1800" b="1"/>
          </a:p>
        </p:txBody>
      </p:sp>
      <p:grpSp>
        <p:nvGrpSpPr>
          <p:cNvPr id="708" name="Google Shape;708;p40"/>
          <p:cNvGrpSpPr/>
          <p:nvPr/>
        </p:nvGrpSpPr>
        <p:grpSpPr>
          <a:xfrm rot="5400000">
            <a:off x="451016" y="4450853"/>
            <a:ext cx="288601" cy="1096693"/>
            <a:chOff x="1006700" y="2603975"/>
            <a:chExt cx="55450" cy="210700"/>
          </a:xfrm>
        </p:grpSpPr>
        <p:sp>
          <p:nvSpPr>
            <p:cNvPr id="709" name="Google Shape;709;p4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0" name="Google Shape;710;p4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1" name="Google Shape;711;p4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2" name="Google Shape;712;p4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3" name="Google Shape;713;p4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4" name="Google Shape;714;p4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15" name="Google Shape;715;p40"/>
          <p:cNvGrpSpPr/>
          <p:nvPr/>
        </p:nvGrpSpPr>
        <p:grpSpPr>
          <a:xfrm>
            <a:off x="7801545" y="157859"/>
            <a:ext cx="820307" cy="763275"/>
            <a:chOff x="827350" y="3629733"/>
            <a:chExt cx="1431600" cy="1332067"/>
          </a:xfrm>
        </p:grpSpPr>
        <p:sp>
          <p:nvSpPr>
            <p:cNvPr id="716" name="Google Shape;716;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7" name="Google Shape;717;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8" name="Google Shape;718;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719" name="Google Shape;719;p40"/>
          <p:cNvGrpSpPr/>
          <p:nvPr/>
        </p:nvGrpSpPr>
        <p:grpSpPr>
          <a:xfrm>
            <a:off x="8461993" y="359344"/>
            <a:ext cx="520673" cy="484473"/>
            <a:chOff x="827350" y="3629733"/>
            <a:chExt cx="1431600" cy="1332067"/>
          </a:xfrm>
        </p:grpSpPr>
        <p:sp>
          <p:nvSpPr>
            <p:cNvPr id="720" name="Google Shape;720;p4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1" name="Google Shape;721;p4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2" name="Google Shape;722;p4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47902E40-706D-734E-09F1-39AB5FDD6F98}"/>
              </a:ext>
            </a:extLst>
          </p:cNvPr>
          <p:cNvGrpSpPr/>
          <p:nvPr/>
        </p:nvGrpSpPr>
        <p:grpSpPr>
          <a:xfrm>
            <a:off x="751660" y="1928625"/>
            <a:ext cx="644479" cy="651038"/>
            <a:chOff x="910950" y="1553404"/>
            <a:chExt cx="913800" cy="923100"/>
          </a:xfrm>
        </p:grpSpPr>
        <p:sp>
          <p:nvSpPr>
            <p:cNvPr id="694" name="Google Shape;694;p40"/>
            <p:cNvSpPr/>
            <p:nvPr/>
          </p:nvSpPr>
          <p:spPr>
            <a:xfrm>
              <a:off x="910950" y="1553404"/>
              <a:ext cx="913800" cy="9231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738" name="Google Shape;738;p40"/>
            <p:cNvGrpSpPr/>
            <p:nvPr/>
          </p:nvGrpSpPr>
          <p:grpSpPr>
            <a:xfrm>
              <a:off x="1124393" y="1771538"/>
              <a:ext cx="486912" cy="486836"/>
              <a:chOff x="2685825" y="840375"/>
              <a:chExt cx="481900" cy="481825"/>
            </a:xfrm>
          </p:grpSpPr>
          <p:sp>
            <p:nvSpPr>
              <p:cNvPr id="739" name="Google Shape;739;p40"/>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sp>
            <p:nvSpPr>
              <p:cNvPr id="740" name="Google Shape;740;p40"/>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Times New Roman" panose="02020603050405020304" pitchFamily="18" charset="0"/>
                  <a:cs typeface="Times New Roman" panose="02020603050405020304" pitchFamily="18" charset="0"/>
                </a:endParaRPr>
              </a:p>
            </p:txBody>
          </p:sp>
        </p:grpSp>
      </p:grpSp>
      <p:grpSp>
        <p:nvGrpSpPr>
          <p:cNvPr id="56" name="Group 55">
            <a:extLst>
              <a:ext uri="{FF2B5EF4-FFF2-40B4-BE49-F238E27FC236}">
                <a16:creationId xmlns:a16="http://schemas.microsoft.com/office/drawing/2014/main" id="{B5621019-44D3-390C-FE8A-32312D7334EC}"/>
              </a:ext>
            </a:extLst>
          </p:cNvPr>
          <p:cNvGrpSpPr/>
          <p:nvPr/>
        </p:nvGrpSpPr>
        <p:grpSpPr>
          <a:xfrm>
            <a:off x="1396139" y="2254144"/>
            <a:ext cx="2078198" cy="1809610"/>
            <a:chOff x="1396139" y="2254144"/>
            <a:chExt cx="2078198" cy="1809610"/>
          </a:xfrm>
        </p:grpSpPr>
        <p:sp>
          <p:nvSpPr>
            <p:cNvPr id="9" name="Rectangle 8">
              <a:extLst>
                <a:ext uri="{FF2B5EF4-FFF2-40B4-BE49-F238E27FC236}">
                  <a16:creationId xmlns:a16="http://schemas.microsoft.com/office/drawing/2014/main" id="{40953E54-1737-D030-C6B1-748E08459A78}"/>
                </a:ext>
              </a:extLst>
            </p:cNvPr>
            <p:cNvSpPr/>
            <p:nvPr/>
          </p:nvSpPr>
          <p:spPr>
            <a:xfrm>
              <a:off x="2373958" y="3715042"/>
              <a:ext cx="1100379" cy="3487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anose="02020603050405020304" pitchFamily="18" charset="0"/>
                  <a:cs typeface="Times New Roman" panose="02020603050405020304" pitchFamily="18" charset="0"/>
                </a:rPr>
                <a:t>Các pha</a:t>
              </a:r>
            </a:p>
          </p:txBody>
        </p:sp>
        <p:cxnSp>
          <p:nvCxnSpPr>
            <p:cNvPr id="16" name="Connector: Curved 15">
              <a:extLst>
                <a:ext uri="{FF2B5EF4-FFF2-40B4-BE49-F238E27FC236}">
                  <a16:creationId xmlns:a16="http://schemas.microsoft.com/office/drawing/2014/main" id="{7AEC75CF-AEAF-1B79-2AEF-36F855A4857E}"/>
                </a:ext>
              </a:extLst>
            </p:cNvPr>
            <p:cNvCxnSpPr>
              <a:cxnSpLocks/>
              <a:stCxn id="694" idx="0"/>
              <a:endCxn id="9" idx="1"/>
            </p:cNvCxnSpPr>
            <p:nvPr/>
          </p:nvCxnSpPr>
          <p:spPr>
            <a:xfrm>
              <a:off x="1396139" y="2254144"/>
              <a:ext cx="977819" cy="1635254"/>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55" name="Group 54">
            <a:extLst>
              <a:ext uri="{FF2B5EF4-FFF2-40B4-BE49-F238E27FC236}">
                <a16:creationId xmlns:a16="http://schemas.microsoft.com/office/drawing/2014/main" id="{DA6461EE-9B3B-C492-7AA0-E1C1CFD18E0F}"/>
              </a:ext>
            </a:extLst>
          </p:cNvPr>
          <p:cNvGrpSpPr/>
          <p:nvPr/>
        </p:nvGrpSpPr>
        <p:grpSpPr>
          <a:xfrm>
            <a:off x="1396139" y="298383"/>
            <a:ext cx="5717583" cy="1955761"/>
            <a:chOff x="1396139" y="298383"/>
            <a:chExt cx="5717583" cy="1955761"/>
          </a:xfrm>
        </p:grpSpPr>
        <p:cxnSp>
          <p:nvCxnSpPr>
            <p:cNvPr id="11" name="Connector: Curved 10">
              <a:extLst>
                <a:ext uri="{FF2B5EF4-FFF2-40B4-BE49-F238E27FC236}">
                  <a16:creationId xmlns:a16="http://schemas.microsoft.com/office/drawing/2014/main" id="{0C7866C8-F6B1-BD45-7883-30E9EB23FEB3}"/>
                </a:ext>
              </a:extLst>
            </p:cNvPr>
            <p:cNvCxnSpPr>
              <a:cxnSpLocks/>
              <a:stCxn id="694" idx="0"/>
              <a:endCxn id="19" idx="1"/>
            </p:cNvCxnSpPr>
            <p:nvPr/>
          </p:nvCxnSpPr>
          <p:spPr>
            <a:xfrm flipV="1">
              <a:off x="1396139" y="829020"/>
              <a:ext cx="977820" cy="1425124"/>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Rounded Corners 18">
              <a:extLst>
                <a:ext uri="{FF2B5EF4-FFF2-40B4-BE49-F238E27FC236}">
                  <a16:creationId xmlns:a16="http://schemas.microsoft.com/office/drawing/2014/main" id="{96637187-5690-4B8E-ED15-178D061B1D0A}"/>
                </a:ext>
              </a:extLst>
            </p:cNvPr>
            <p:cNvSpPr/>
            <p:nvPr/>
          </p:nvSpPr>
          <p:spPr>
            <a:xfrm>
              <a:off x="2373959" y="298383"/>
              <a:ext cx="4739763" cy="10612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atin typeface="Times New Roman" panose="02020603050405020304" pitchFamily="18" charset="0"/>
                  <a:cs typeface="Times New Roman" panose="02020603050405020304" pitchFamily="18" charset="0"/>
                </a:rPr>
                <a:t>Là mô hình vòng đời tuần tự tuyến tính. Minh họa quá trình phát triển phần mềm theo dòng tuần tự tuyến tính. Bất kỳ giai đoạn nào trong quá trình phát triển chỉ bắt đầu nếu giai đoạn trước đó hoàn thành (Các pha không chồng chéo lên nhau)</a:t>
              </a:r>
            </a:p>
          </p:txBody>
        </p:sp>
      </p:grpSp>
      <p:pic>
        <p:nvPicPr>
          <p:cNvPr id="20" name="image44.jpg">
            <a:extLst>
              <a:ext uri="{FF2B5EF4-FFF2-40B4-BE49-F238E27FC236}">
                <a16:creationId xmlns:a16="http://schemas.microsoft.com/office/drawing/2014/main" id="{551E6017-C5F2-7BF0-AB45-65CFF1C89684}"/>
              </a:ext>
            </a:extLst>
          </p:cNvPr>
          <p:cNvPicPr/>
          <p:nvPr/>
        </p:nvPicPr>
        <p:blipFill rotWithShape="1">
          <a:blip r:embed="rId3"/>
          <a:srcRect l="7368" r="6526"/>
          <a:stretch/>
        </p:blipFill>
        <p:spPr>
          <a:xfrm>
            <a:off x="5463153" y="1803736"/>
            <a:ext cx="3680848" cy="3339764"/>
          </a:xfrm>
          <a:prstGeom prst="rect">
            <a:avLst/>
          </a:prstGeom>
          <a:ln/>
        </p:spPr>
      </p:pic>
      <p:grpSp>
        <p:nvGrpSpPr>
          <p:cNvPr id="57" name="Group 56">
            <a:extLst>
              <a:ext uri="{FF2B5EF4-FFF2-40B4-BE49-F238E27FC236}">
                <a16:creationId xmlns:a16="http://schemas.microsoft.com/office/drawing/2014/main" id="{5488BD74-2329-9BB8-3672-DCE6A82FCDAC}"/>
              </a:ext>
            </a:extLst>
          </p:cNvPr>
          <p:cNvGrpSpPr/>
          <p:nvPr/>
        </p:nvGrpSpPr>
        <p:grpSpPr>
          <a:xfrm>
            <a:off x="3474337" y="1803736"/>
            <a:ext cx="1880327" cy="2085662"/>
            <a:chOff x="3474337" y="1803736"/>
            <a:chExt cx="1880327" cy="2085662"/>
          </a:xfrm>
        </p:grpSpPr>
        <p:sp>
          <p:nvSpPr>
            <p:cNvPr id="27" name="Rectangle: Rounded Corners 26">
              <a:extLst>
                <a:ext uri="{FF2B5EF4-FFF2-40B4-BE49-F238E27FC236}">
                  <a16:creationId xmlns:a16="http://schemas.microsoft.com/office/drawing/2014/main" id="{0D280E00-03E6-5EE1-B11F-E28A8C04EFBF}"/>
                </a:ext>
              </a:extLst>
            </p:cNvPr>
            <p:cNvSpPr/>
            <p:nvPr/>
          </p:nvSpPr>
          <p:spPr>
            <a:xfrm>
              <a:off x="3843580" y="1803736"/>
              <a:ext cx="1511084" cy="557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latin typeface="Times New Roman" panose="02020603050405020304" pitchFamily="18" charset="0"/>
                  <a:ea typeface="MS Mincho" panose="02020609040205080304" pitchFamily="49" charset="-128"/>
                  <a:cs typeface="Times New Roman" panose="02020603050405020304" pitchFamily="18" charset="0"/>
                </a:rPr>
                <a:t>Thu thập và phân tích yêu cầu </a:t>
              </a:r>
              <a:endParaRPr lang="en-US" sz="1100">
                <a:latin typeface="Times New Roman" panose="02020603050405020304" pitchFamily="18" charset="0"/>
                <a:cs typeface="Times New Roman" panose="02020603050405020304" pitchFamily="18" charset="0"/>
              </a:endParaRPr>
            </a:p>
          </p:txBody>
        </p:sp>
        <p:cxnSp>
          <p:nvCxnSpPr>
            <p:cNvPr id="35" name="Connector: Curved 34">
              <a:extLst>
                <a:ext uri="{FF2B5EF4-FFF2-40B4-BE49-F238E27FC236}">
                  <a16:creationId xmlns:a16="http://schemas.microsoft.com/office/drawing/2014/main" id="{C3545721-9340-71C8-1CE3-38879F35F381}"/>
                </a:ext>
              </a:extLst>
            </p:cNvPr>
            <p:cNvCxnSpPr>
              <a:stCxn id="9" idx="3"/>
              <a:endCxn id="27" idx="1"/>
            </p:cNvCxnSpPr>
            <p:nvPr/>
          </p:nvCxnSpPr>
          <p:spPr>
            <a:xfrm flipV="1">
              <a:off x="3474337" y="2082469"/>
              <a:ext cx="369243" cy="180692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58" name="Group 57">
            <a:extLst>
              <a:ext uri="{FF2B5EF4-FFF2-40B4-BE49-F238E27FC236}">
                <a16:creationId xmlns:a16="http://schemas.microsoft.com/office/drawing/2014/main" id="{3B57D374-C952-CA92-D656-221C9CB09DAD}"/>
              </a:ext>
            </a:extLst>
          </p:cNvPr>
          <p:cNvGrpSpPr/>
          <p:nvPr/>
        </p:nvGrpSpPr>
        <p:grpSpPr>
          <a:xfrm>
            <a:off x="3474337" y="2530416"/>
            <a:ext cx="1880327" cy="1358982"/>
            <a:chOff x="3474337" y="2530416"/>
            <a:chExt cx="1880327" cy="1358982"/>
          </a:xfrm>
        </p:grpSpPr>
        <p:sp>
          <p:nvSpPr>
            <p:cNvPr id="28" name="Rectangle: Rounded Corners 27">
              <a:extLst>
                <a:ext uri="{FF2B5EF4-FFF2-40B4-BE49-F238E27FC236}">
                  <a16:creationId xmlns:a16="http://schemas.microsoft.com/office/drawing/2014/main" id="{991D489B-01F7-4349-EDDB-0BFDA6F3F1FD}"/>
                </a:ext>
              </a:extLst>
            </p:cNvPr>
            <p:cNvSpPr/>
            <p:nvPr/>
          </p:nvSpPr>
          <p:spPr>
            <a:xfrm>
              <a:off x="3843580" y="2530416"/>
              <a:ext cx="1511084" cy="2994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latin typeface="Times New Roman" panose="02020603050405020304" pitchFamily="18" charset="0"/>
                  <a:ea typeface="MS Mincho" panose="02020609040205080304" pitchFamily="49" charset="-128"/>
                  <a:cs typeface="Times New Roman" panose="02020603050405020304" pitchFamily="18" charset="0"/>
                </a:rPr>
                <a:t>Thiết kế hệ thống </a:t>
              </a:r>
              <a:endParaRPr lang="en-US" sz="1000">
                <a:latin typeface="Times New Roman" panose="02020603050405020304" pitchFamily="18" charset="0"/>
                <a:cs typeface="Times New Roman" panose="02020603050405020304" pitchFamily="18" charset="0"/>
              </a:endParaRPr>
            </a:p>
          </p:txBody>
        </p:sp>
        <p:cxnSp>
          <p:nvCxnSpPr>
            <p:cNvPr id="36" name="Connector: Curved 35">
              <a:extLst>
                <a:ext uri="{FF2B5EF4-FFF2-40B4-BE49-F238E27FC236}">
                  <a16:creationId xmlns:a16="http://schemas.microsoft.com/office/drawing/2014/main" id="{A2414658-A421-6C51-A1FD-18ADC859D91A}"/>
                </a:ext>
              </a:extLst>
            </p:cNvPr>
            <p:cNvCxnSpPr>
              <a:cxnSpLocks/>
              <a:stCxn id="9" idx="3"/>
              <a:endCxn id="28" idx="1"/>
            </p:cNvCxnSpPr>
            <p:nvPr/>
          </p:nvCxnSpPr>
          <p:spPr>
            <a:xfrm flipV="1">
              <a:off x="3474337" y="2680119"/>
              <a:ext cx="369243" cy="1209279"/>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60" name="Group 59">
            <a:extLst>
              <a:ext uri="{FF2B5EF4-FFF2-40B4-BE49-F238E27FC236}">
                <a16:creationId xmlns:a16="http://schemas.microsoft.com/office/drawing/2014/main" id="{174243E4-F2CE-A167-F8F6-89BDDF72A0E5}"/>
              </a:ext>
            </a:extLst>
          </p:cNvPr>
          <p:cNvGrpSpPr/>
          <p:nvPr/>
        </p:nvGrpSpPr>
        <p:grpSpPr>
          <a:xfrm>
            <a:off x="3474337" y="3014123"/>
            <a:ext cx="1347062" cy="875275"/>
            <a:chOff x="3474337" y="3014123"/>
            <a:chExt cx="1347062" cy="875275"/>
          </a:xfrm>
        </p:grpSpPr>
        <p:sp>
          <p:nvSpPr>
            <p:cNvPr id="29" name="Rectangle: Rounded Corners 28">
              <a:extLst>
                <a:ext uri="{FF2B5EF4-FFF2-40B4-BE49-F238E27FC236}">
                  <a16:creationId xmlns:a16="http://schemas.microsoft.com/office/drawing/2014/main" id="{54783295-8572-3726-046D-092F25EE55BB}"/>
                </a:ext>
              </a:extLst>
            </p:cNvPr>
            <p:cNvSpPr/>
            <p:nvPr/>
          </p:nvSpPr>
          <p:spPr>
            <a:xfrm>
              <a:off x="3843580" y="3014123"/>
              <a:ext cx="977819" cy="2994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latin typeface="Times New Roman" panose="02020603050405020304" pitchFamily="18" charset="0"/>
                  <a:ea typeface="MS Mincho" panose="02020609040205080304" pitchFamily="49" charset="-128"/>
                  <a:cs typeface="Times New Roman" panose="02020603050405020304" pitchFamily="18" charset="0"/>
                </a:rPr>
                <a:t>Thực hiện </a:t>
              </a:r>
              <a:endParaRPr lang="en-US" sz="1000">
                <a:latin typeface="Times New Roman" panose="02020603050405020304" pitchFamily="18" charset="0"/>
                <a:cs typeface="Times New Roman" panose="02020603050405020304" pitchFamily="18" charset="0"/>
              </a:endParaRPr>
            </a:p>
          </p:txBody>
        </p:sp>
        <p:cxnSp>
          <p:nvCxnSpPr>
            <p:cNvPr id="37" name="Connector: Curved 36">
              <a:extLst>
                <a:ext uri="{FF2B5EF4-FFF2-40B4-BE49-F238E27FC236}">
                  <a16:creationId xmlns:a16="http://schemas.microsoft.com/office/drawing/2014/main" id="{9EFC742B-9477-B5A0-CF77-EBAD80802F41}"/>
                </a:ext>
              </a:extLst>
            </p:cNvPr>
            <p:cNvCxnSpPr>
              <a:cxnSpLocks/>
              <a:stCxn id="9" idx="3"/>
              <a:endCxn id="29" idx="1"/>
            </p:cNvCxnSpPr>
            <p:nvPr/>
          </p:nvCxnSpPr>
          <p:spPr>
            <a:xfrm flipV="1">
              <a:off x="3474337" y="3163826"/>
              <a:ext cx="369243" cy="72557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59" name="Group 58">
            <a:extLst>
              <a:ext uri="{FF2B5EF4-FFF2-40B4-BE49-F238E27FC236}">
                <a16:creationId xmlns:a16="http://schemas.microsoft.com/office/drawing/2014/main" id="{B66CD723-C68E-328B-9C9D-064543FA8526}"/>
              </a:ext>
            </a:extLst>
          </p:cNvPr>
          <p:cNvGrpSpPr/>
          <p:nvPr/>
        </p:nvGrpSpPr>
        <p:grpSpPr>
          <a:xfrm>
            <a:off x="3474337" y="3445755"/>
            <a:ext cx="1988816" cy="443643"/>
            <a:chOff x="3474337" y="3445755"/>
            <a:chExt cx="1988816" cy="443643"/>
          </a:xfrm>
        </p:grpSpPr>
        <p:sp>
          <p:nvSpPr>
            <p:cNvPr id="30" name="Rectangle: Rounded Corners 29">
              <a:extLst>
                <a:ext uri="{FF2B5EF4-FFF2-40B4-BE49-F238E27FC236}">
                  <a16:creationId xmlns:a16="http://schemas.microsoft.com/office/drawing/2014/main" id="{06D76C08-B132-A38C-2A3B-515FD1E286BF}"/>
                </a:ext>
              </a:extLst>
            </p:cNvPr>
            <p:cNvSpPr/>
            <p:nvPr/>
          </p:nvSpPr>
          <p:spPr>
            <a:xfrm>
              <a:off x="3843581" y="3445755"/>
              <a:ext cx="1619572" cy="2994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latin typeface="Times New Roman" panose="02020603050405020304" pitchFamily="18" charset="0"/>
                  <a:ea typeface="MS Mincho" panose="02020609040205080304" pitchFamily="49" charset="-128"/>
                  <a:cs typeface="Times New Roman" panose="02020603050405020304" pitchFamily="18" charset="0"/>
                </a:rPr>
                <a:t>Tích hợp, kiểm thử </a:t>
              </a:r>
              <a:endParaRPr lang="en-US" sz="1000">
                <a:latin typeface="Times New Roman" panose="02020603050405020304" pitchFamily="18" charset="0"/>
                <a:cs typeface="Times New Roman" panose="02020603050405020304" pitchFamily="18" charset="0"/>
              </a:endParaRPr>
            </a:p>
          </p:txBody>
        </p:sp>
        <p:cxnSp>
          <p:nvCxnSpPr>
            <p:cNvPr id="42" name="Connector: Curved 41">
              <a:extLst>
                <a:ext uri="{FF2B5EF4-FFF2-40B4-BE49-F238E27FC236}">
                  <a16:creationId xmlns:a16="http://schemas.microsoft.com/office/drawing/2014/main" id="{0402A1DB-7043-9E92-1121-9EA91E91720F}"/>
                </a:ext>
              </a:extLst>
            </p:cNvPr>
            <p:cNvCxnSpPr>
              <a:cxnSpLocks/>
              <a:stCxn id="9" idx="3"/>
              <a:endCxn id="30" idx="1"/>
            </p:cNvCxnSpPr>
            <p:nvPr/>
          </p:nvCxnSpPr>
          <p:spPr>
            <a:xfrm flipV="1">
              <a:off x="3474337" y="3595458"/>
              <a:ext cx="369244" cy="29394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61" name="Group 60">
            <a:extLst>
              <a:ext uri="{FF2B5EF4-FFF2-40B4-BE49-F238E27FC236}">
                <a16:creationId xmlns:a16="http://schemas.microsoft.com/office/drawing/2014/main" id="{34B019CE-29DB-7D71-DE8A-B8429FEF6BB7}"/>
              </a:ext>
            </a:extLst>
          </p:cNvPr>
          <p:cNvGrpSpPr/>
          <p:nvPr/>
        </p:nvGrpSpPr>
        <p:grpSpPr>
          <a:xfrm>
            <a:off x="3474337" y="3889398"/>
            <a:ext cx="1988816" cy="367306"/>
            <a:chOff x="3474337" y="3889398"/>
            <a:chExt cx="1988816" cy="367306"/>
          </a:xfrm>
        </p:grpSpPr>
        <p:sp>
          <p:nvSpPr>
            <p:cNvPr id="32" name="Rectangle: Rounded Corners 31">
              <a:extLst>
                <a:ext uri="{FF2B5EF4-FFF2-40B4-BE49-F238E27FC236}">
                  <a16:creationId xmlns:a16="http://schemas.microsoft.com/office/drawing/2014/main" id="{32FF1404-96A0-899C-B7B0-A0CD9727EC4B}"/>
                </a:ext>
              </a:extLst>
            </p:cNvPr>
            <p:cNvSpPr/>
            <p:nvPr/>
          </p:nvSpPr>
          <p:spPr>
            <a:xfrm>
              <a:off x="3843581" y="3895379"/>
              <a:ext cx="1619572" cy="361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latin typeface="Times New Roman" panose="02020603050405020304" pitchFamily="18" charset="0"/>
                  <a:ea typeface="MS Mincho" panose="02020609040205080304" pitchFamily="49" charset="-128"/>
                  <a:cs typeface="Times New Roman" panose="02020603050405020304" pitchFamily="18" charset="0"/>
                </a:rPr>
                <a:t>Triển khai hệ thống </a:t>
              </a:r>
              <a:endParaRPr lang="en-US" sz="1000">
                <a:latin typeface="Times New Roman" panose="02020603050405020304" pitchFamily="18" charset="0"/>
                <a:cs typeface="Times New Roman" panose="02020603050405020304" pitchFamily="18" charset="0"/>
              </a:endParaRPr>
            </a:p>
          </p:txBody>
        </p:sp>
        <p:cxnSp>
          <p:nvCxnSpPr>
            <p:cNvPr id="45" name="Connector: Curved 44">
              <a:extLst>
                <a:ext uri="{FF2B5EF4-FFF2-40B4-BE49-F238E27FC236}">
                  <a16:creationId xmlns:a16="http://schemas.microsoft.com/office/drawing/2014/main" id="{2F81FD27-F0AE-00C7-0818-5E03810670CB}"/>
                </a:ext>
              </a:extLst>
            </p:cNvPr>
            <p:cNvCxnSpPr>
              <a:cxnSpLocks/>
              <a:stCxn id="9" idx="3"/>
              <a:endCxn id="32" idx="1"/>
            </p:cNvCxnSpPr>
            <p:nvPr/>
          </p:nvCxnSpPr>
          <p:spPr>
            <a:xfrm>
              <a:off x="3474337" y="3889398"/>
              <a:ext cx="369244" cy="1866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62" name="Group 61">
            <a:extLst>
              <a:ext uri="{FF2B5EF4-FFF2-40B4-BE49-F238E27FC236}">
                <a16:creationId xmlns:a16="http://schemas.microsoft.com/office/drawing/2014/main" id="{2F5F384B-247A-D819-5D93-C6A2A4F848F3}"/>
              </a:ext>
            </a:extLst>
          </p:cNvPr>
          <p:cNvGrpSpPr/>
          <p:nvPr/>
        </p:nvGrpSpPr>
        <p:grpSpPr>
          <a:xfrm>
            <a:off x="3474337" y="3889398"/>
            <a:ext cx="1118195" cy="827974"/>
            <a:chOff x="3474337" y="3889398"/>
            <a:chExt cx="1118195" cy="827974"/>
          </a:xfrm>
        </p:grpSpPr>
        <p:sp>
          <p:nvSpPr>
            <p:cNvPr id="33" name="Rectangle: Rounded Corners 32">
              <a:extLst>
                <a:ext uri="{FF2B5EF4-FFF2-40B4-BE49-F238E27FC236}">
                  <a16:creationId xmlns:a16="http://schemas.microsoft.com/office/drawing/2014/main" id="{38846AF1-233E-E427-FABA-9F531D72D049}"/>
                </a:ext>
              </a:extLst>
            </p:cNvPr>
            <p:cNvSpPr/>
            <p:nvPr/>
          </p:nvSpPr>
          <p:spPr>
            <a:xfrm>
              <a:off x="3843580" y="4390141"/>
              <a:ext cx="748952" cy="3272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ffectLst/>
                  <a:latin typeface="Times New Roman" panose="02020603050405020304" pitchFamily="18" charset="0"/>
                  <a:ea typeface="MS Mincho" panose="02020609040205080304" pitchFamily="49" charset="-128"/>
                  <a:cs typeface="Times New Roman" panose="02020603050405020304" pitchFamily="18" charset="0"/>
                </a:rPr>
                <a:t>Bảo trì</a:t>
              </a:r>
              <a:endParaRPr lang="en-US" sz="1000">
                <a:latin typeface="Times New Roman" panose="02020603050405020304" pitchFamily="18" charset="0"/>
                <a:cs typeface="Times New Roman" panose="02020603050405020304" pitchFamily="18" charset="0"/>
              </a:endParaRPr>
            </a:p>
          </p:txBody>
        </p:sp>
        <p:cxnSp>
          <p:nvCxnSpPr>
            <p:cNvPr id="47" name="Connector: Curved 46">
              <a:extLst>
                <a:ext uri="{FF2B5EF4-FFF2-40B4-BE49-F238E27FC236}">
                  <a16:creationId xmlns:a16="http://schemas.microsoft.com/office/drawing/2014/main" id="{0811DF6E-9E83-3FBB-65E3-6919F3DDACFD}"/>
                </a:ext>
              </a:extLst>
            </p:cNvPr>
            <p:cNvCxnSpPr>
              <a:cxnSpLocks/>
              <a:stCxn id="9" idx="3"/>
              <a:endCxn id="33" idx="1"/>
            </p:cNvCxnSpPr>
            <p:nvPr/>
          </p:nvCxnSpPr>
          <p:spPr>
            <a:xfrm>
              <a:off x="3474337" y="3889398"/>
              <a:ext cx="369243" cy="664359"/>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9322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left)">
                                      <p:cBhvr>
                                        <p:cTn id="26" dur="500"/>
                                        <p:tgtEl>
                                          <p:spTgt spid="58"/>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49"/>
          <p:cNvSpPr/>
          <p:nvPr/>
        </p:nvSpPr>
        <p:spPr>
          <a:xfrm>
            <a:off x="801451" y="30763"/>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13" name="Google Shape;1113;p49"/>
          <p:cNvSpPr txBox="1">
            <a:spLocks noGrp="1"/>
          </p:cNvSpPr>
          <p:nvPr>
            <p:ph type="title"/>
          </p:nvPr>
        </p:nvSpPr>
        <p:spPr>
          <a:xfrm>
            <a:off x="1266849" y="103194"/>
            <a:ext cx="6330156" cy="4872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a:latin typeface="Times New Roman" panose="02020603050405020304" pitchFamily="18" charset="0"/>
                <a:cs typeface="Times New Roman" panose="02020603050405020304" pitchFamily="18" charset="0"/>
              </a:rPr>
              <a:t>Công nghệ, công cụ sử dụng</a:t>
            </a:r>
            <a:endParaRPr sz="3200" b="1">
              <a:latin typeface="Times New Roman" panose="02020603050405020304" pitchFamily="18" charset="0"/>
              <a:cs typeface="Times New Roman" panose="02020603050405020304" pitchFamily="18" charset="0"/>
            </a:endParaRPr>
          </a:p>
        </p:txBody>
      </p:sp>
      <p:sp>
        <p:nvSpPr>
          <p:cNvPr id="1114" name="Google Shape;1114;p49"/>
          <p:cNvSpPr txBox="1">
            <a:spLocks noGrp="1"/>
          </p:cNvSpPr>
          <p:nvPr>
            <p:ph type="subTitle" idx="3"/>
          </p:nvPr>
        </p:nvSpPr>
        <p:spPr>
          <a:xfrm>
            <a:off x="-388850" y="3805731"/>
            <a:ext cx="2846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b="1">
                <a:latin typeface="Times New Roman" panose="02020603050405020304" pitchFamily="18" charset="0"/>
                <a:cs typeface="Times New Roman" panose="02020603050405020304" pitchFamily="18" charset="0"/>
              </a:rPr>
              <a:t>WinRunner</a:t>
            </a:r>
            <a:endParaRPr b="1">
              <a:latin typeface="Times New Roman" panose="02020603050405020304" pitchFamily="18" charset="0"/>
              <a:cs typeface="Times New Roman" panose="02020603050405020304" pitchFamily="18" charset="0"/>
            </a:endParaRPr>
          </a:p>
        </p:txBody>
      </p:sp>
      <p:sp>
        <p:nvSpPr>
          <p:cNvPr id="1115" name="Google Shape;1115;p49"/>
          <p:cNvSpPr txBox="1">
            <a:spLocks noGrp="1"/>
          </p:cNvSpPr>
          <p:nvPr>
            <p:ph type="subTitle" idx="4"/>
          </p:nvPr>
        </p:nvSpPr>
        <p:spPr>
          <a:xfrm>
            <a:off x="1838198" y="3805731"/>
            <a:ext cx="2846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 b="1">
                <a:latin typeface="Times New Roman" panose="02020603050405020304" pitchFamily="18" charset="0"/>
                <a:cs typeface="Times New Roman" panose="02020603050405020304" pitchFamily="18" charset="0"/>
              </a:rPr>
              <a:t>TheAnalyst PRO</a:t>
            </a:r>
            <a:endParaRPr b="1">
              <a:latin typeface="Times New Roman" panose="02020603050405020304" pitchFamily="18" charset="0"/>
              <a:cs typeface="Times New Roman" panose="02020603050405020304" pitchFamily="18" charset="0"/>
            </a:endParaRPr>
          </a:p>
        </p:txBody>
      </p:sp>
      <p:pic>
        <p:nvPicPr>
          <p:cNvPr id="1118" name="Google Shape;1118;p49"/>
          <p:cNvPicPr preferRelativeResize="0"/>
          <p:nvPr/>
        </p:nvPicPr>
        <p:blipFill>
          <a:blip r:embed="rId3"/>
          <a:srcRect l="18192" r="18192"/>
          <a:stretch/>
        </p:blipFill>
        <p:spPr>
          <a:xfrm>
            <a:off x="253695" y="1310897"/>
            <a:ext cx="1763700" cy="1846800"/>
          </a:xfrm>
          <a:prstGeom prst="snip2DiagRect">
            <a:avLst>
              <a:gd name="adj1" fmla="val 0"/>
              <a:gd name="adj2" fmla="val 7153"/>
            </a:avLst>
          </a:prstGeom>
          <a:noFill/>
          <a:ln w="9525" cap="flat" cmpd="sng">
            <a:solidFill>
              <a:schemeClr val="lt1"/>
            </a:solidFill>
            <a:prstDash val="solid"/>
            <a:round/>
            <a:headEnd type="none" w="sm" len="sm"/>
            <a:tailEnd type="none" w="sm" len="sm"/>
          </a:ln>
        </p:spPr>
      </p:pic>
      <p:pic>
        <p:nvPicPr>
          <p:cNvPr id="1119" name="Google Shape;1119;p49"/>
          <p:cNvPicPr preferRelativeResize="0"/>
          <p:nvPr/>
        </p:nvPicPr>
        <p:blipFill rotWithShape="1">
          <a:blip r:embed="rId4"/>
          <a:srcRect l="5469" t="-2183" r="61891" b="2183"/>
          <a:stretch/>
        </p:blipFill>
        <p:spPr>
          <a:xfrm>
            <a:off x="2489005" y="1367519"/>
            <a:ext cx="1763700" cy="1846800"/>
          </a:xfrm>
          <a:prstGeom prst="snip2DiagRect">
            <a:avLst>
              <a:gd name="adj1" fmla="val 0"/>
              <a:gd name="adj2" fmla="val 7153"/>
            </a:avLst>
          </a:prstGeom>
          <a:noFill/>
          <a:ln w="9525" cap="flat" cmpd="sng">
            <a:solidFill>
              <a:schemeClr val="lt1"/>
            </a:solidFill>
            <a:prstDash val="solid"/>
            <a:round/>
            <a:headEnd type="none" w="sm" len="sm"/>
            <a:tailEnd type="none" w="sm" len="sm"/>
          </a:ln>
        </p:spPr>
      </p:pic>
      <p:grpSp>
        <p:nvGrpSpPr>
          <p:cNvPr id="1127" name="Google Shape;1127;p49"/>
          <p:cNvGrpSpPr/>
          <p:nvPr/>
        </p:nvGrpSpPr>
        <p:grpSpPr>
          <a:xfrm>
            <a:off x="7945840" y="4143668"/>
            <a:ext cx="752163" cy="699602"/>
            <a:chOff x="827350" y="3629733"/>
            <a:chExt cx="1431600" cy="1332067"/>
          </a:xfrm>
        </p:grpSpPr>
        <p:sp>
          <p:nvSpPr>
            <p:cNvPr id="1128" name="Google Shape;1128;p4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29" name="Google Shape;1129;p4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0" name="Google Shape;1130;p4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131" name="Google Shape;1131;p49"/>
          <p:cNvGrpSpPr/>
          <p:nvPr/>
        </p:nvGrpSpPr>
        <p:grpSpPr>
          <a:xfrm>
            <a:off x="8213740" y="3368870"/>
            <a:ext cx="405716" cy="377375"/>
            <a:chOff x="827350" y="3629733"/>
            <a:chExt cx="1431600" cy="1332067"/>
          </a:xfrm>
        </p:grpSpPr>
        <p:sp>
          <p:nvSpPr>
            <p:cNvPr id="1132" name="Google Shape;1132;p4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3" name="Google Shape;1133;p4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4" name="Google Shape;1134;p4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135" name="Google Shape;1135;p49"/>
          <p:cNvGrpSpPr/>
          <p:nvPr/>
        </p:nvGrpSpPr>
        <p:grpSpPr>
          <a:xfrm>
            <a:off x="8475412" y="4818599"/>
            <a:ext cx="348738" cy="324358"/>
            <a:chOff x="827350" y="3629733"/>
            <a:chExt cx="1431600" cy="1332067"/>
          </a:xfrm>
        </p:grpSpPr>
        <p:sp>
          <p:nvSpPr>
            <p:cNvPr id="1136" name="Google Shape;1136;p4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7" name="Google Shape;1137;p4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8" name="Google Shape;1138;p4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 name="Google Shape;1115;p49">
            <a:extLst>
              <a:ext uri="{FF2B5EF4-FFF2-40B4-BE49-F238E27FC236}">
                <a16:creationId xmlns:a16="http://schemas.microsoft.com/office/drawing/2014/main" id="{BBBE9203-4630-3001-1315-DF8AAE01A04A}"/>
              </a:ext>
            </a:extLst>
          </p:cNvPr>
          <p:cNvSpPr txBox="1">
            <a:spLocks/>
          </p:cNvSpPr>
          <p:nvPr/>
        </p:nvSpPr>
        <p:spPr>
          <a:xfrm>
            <a:off x="4287180" y="3807925"/>
            <a:ext cx="2846700"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Karla"/>
              <a:buNone/>
              <a:defRPr sz="2000" b="0" i="0" u="none" strike="noStrike" cap="none">
                <a:solidFill>
                  <a:schemeClr val="accent1"/>
                </a:solidFill>
                <a:latin typeface="Audiowide"/>
                <a:ea typeface="Audiowide"/>
                <a:cs typeface="Audiowide"/>
                <a:sym typeface="Audiowide"/>
              </a:defRPr>
            </a:lvl1pPr>
            <a:lvl2pPr marL="914400" marR="0" lvl="1"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9pPr>
          </a:lstStyle>
          <a:p>
            <a:pPr marL="0" indent="0">
              <a:spcAft>
                <a:spcPts val="1200"/>
              </a:spcAft>
            </a:pPr>
            <a:r>
              <a:rPr lang="en-US" b="1">
                <a:latin typeface="Times New Roman" panose="02020603050405020304" pitchFamily="18" charset="0"/>
                <a:cs typeface="Times New Roman" panose="02020603050405020304" pitchFamily="18" charset="0"/>
              </a:rPr>
              <a:t>Visual Studio Code</a:t>
            </a:r>
          </a:p>
        </p:txBody>
      </p:sp>
      <p:pic>
        <p:nvPicPr>
          <p:cNvPr id="3" name="Google Shape;1119;p49">
            <a:extLst>
              <a:ext uri="{FF2B5EF4-FFF2-40B4-BE49-F238E27FC236}">
                <a16:creationId xmlns:a16="http://schemas.microsoft.com/office/drawing/2014/main" id="{F4298229-C1E7-376C-FA13-FFB4B2FAFC30}"/>
              </a:ext>
            </a:extLst>
          </p:cNvPr>
          <p:cNvPicPr preferRelativeResize="0"/>
          <p:nvPr/>
        </p:nvPicPr>
        <p:blipFill rotWithShape="1">
          <a:blip r:embed="rId5"/>
          <a:srcRect l="58" t="20902" r="72502" b="28019"/>
          <a:stretch/>
        </p:blipFill>
        <p:spPr>
          <a:xfrm>
            <a:off x="4828680" y="1367519"/>
            <a:ext cx="1763700" cy="1846800"/>
          </a:xfrm>
          <a:prstGeom prst="snip2DiagRect">
            <a:avLst>
              <a:gd name="adj1" fmla="val 0"/>
              <a:gd name="adj2" fmla="val 7153"/>
            </a:avLst>
          </a:prstGeom>
          <a:noFill/>
          <a:ln w="9525" cap="flat" cmpd="sng">
            <a:solidFill>
              <a:schemeClr val="lt1"/>
            </a:solidFill>
            <a:prstDash val="solid"/>
            <a:round/>
            <a:headEnd type="none" w="sm" len="sm"/>
            <a:tailEnd type="none" w="sm" len="sm"/>
          </a:ln>
        </p:spPr>
      </p:pic>
      <p:pic>
        <p:nvPicPr>
          <p:cNvPr id="4" name="Google Shape;1119;p49">
            <a:extLst>
              <a:ext uri="{FF2B5EF4-FFF2-40B4-BE49-F238E27FC236}">
                <a16:creationId xmlns:a16="http://schemas.microsoft.com/office/drawing/2014/main" id="{A081DDFF-4F2F-39B2-E207-1C01578469D4}"/>
              </a:ext>
            </a:extLst>
          </p:cNvPr>
          <p:cNvPicPr preferRelativeResize="0"/>
          <p:nvPr/>
        </p:nvPicPr>
        <p:blipFill>
          <a:blip r:embed="rId6"/>
          <a:srcRect l="1573" r="1573"/>
          <a:stretch/>
        </p:blipFill>
        <p:spPr>
          <a:xfrm>
            <a:off x="7063990" y="1367519"/>
            <a:ext cx="1763700" cy="1846800"/>
          </a:xfrm>
          <a:prstGeom prst="snip2DiagRect">
            <a:avLst>
              <a:gd name="adj1" fmla="val 0"/>
              <a:gd name="adj2" fmla="val 7153"/>
            </a:avLst>
          </a:prstGeom>
          <a:noFill/>
          <a:ln w="9525" cap="flat" cmpd="sng">
            <a:solidFill>
              <a:schemeClr val="lt1"/>
            </a:solidFill>
            <a:prstDash val="solid"/>
            <a:round/>
            <a:headEnd type="none" w="sm" len="sm"/>
            <a:tailEnd type="none" w="sm" len="sm"/>
          </a:ln>
        </p:spPr>
      </p:pic>
      <p:sp>
        <p:nvSpPr>
          <p:cNvPr id="5" name="Google Shape;1115;p49">
            <a:extLst>
              <a:ext uri="{FF2B5EF4-FFF2-40B4-BE49-F238E27FC236}">
                <a16:creationId xmlns:a16="http://schemas.microsoft.com/office/drawing/2014/main" id="{61835B13-D00D-FC04-D771-30A85C556066}"/>
              </a:ext>
            </a:extLst>
          </p:cNvPr>
          <p:cNvSpPr txBox="1">
            <a:spLocks/>
          </p:cNvSpPr>
          <p:nvPr/>
        </p:nvSpPr>
        <p:spPr>
          <a:xfrm>
            <a:off x="6514228" y="3786558"/>
            <a:ext cx="2846700"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Karla"/>
              <a:buNone/>
              <a:defRPr sz="2000" b="0" i="0" u="none" strike="noStrike" cap="none">
                <a:solidFill>
                  <a:schemeClr val="accent1"/>
                </a:solidFill>
                <a:latin typeface="Audiowide"/>
                <a:ea typeface="Audiowide"/>
                <a:cs typeface="Audiowide"/>
                <a:sym typeface="Audiowide"/>
              </a:defRPr>
            </a:lvl1pPr>
            <a:lvl2pPr marL="914400" marR="0" lvl="1"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2pPr>
            <a:lvl3pPr marL="1371600" marR="0" lvl="2"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3pPr>
            <a:lvl4pPr marL="1828800" marR="0" lvl="3"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4pPr>
            <a:lvl5pPr marL="2286000" marR="0" lvl="4"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5pPr>
            <a:lvl6pPr marL="2743200" marR="0" lvl="5"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6pPr>
            <a:lvl7pPr marL="3200400" marR="0" lvl="6"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7pPr>
            <a:lvl8pPr marL="3657600" marR="0" lvl="7"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8pPr>
            <a:lvl9pPr marL="4114800" marR="0" lvl="8" indent="-317500" algn="ctr" rtl="0">
              <a:lnSpc>
                <a:spcPct val="100000"/>
              </a:lnSpc>
              <a:spcBef>
                <a:spcPts val="0"/>
              </a:spcBef>
              <a:spcAft>
                <a:spcPts val="0"/>
              </a:spcAft>
              <a:buClr>
                <a:schemeClr val="lt1"/>
              </a:buClr>
              <a:buSzPts val="2000"/>
              <a:buFont typeface="Karla"/>
              <a:buNone/>
              <a:defRPr sz="2000" b="0" i="0" u="none" strike="noStrike" cap="none">
                <a:solidFill>
                  <a:schemeClr val="lt1"/>
                </a:solidFill>
                <a:latin typeface="Karla"/>
                <a:ea typeface="Karla"/>
                <a:cs typeface="Karla"/>
                <a:sym typeface="Karla"/>
              </a:defRPr>
            </a:lvl9pPr>
          </a:lstStyle>
          <a:p>
            <a:pPr marL="0" indent="0">
              <a:spcAft>
                <a:spcPts val="1200"/>
              </a:spcAft>
            </a:pPr>
            <a:r>
              <a:rPr lang="en-US" b="1">
                <a:latin typeface="Times New Roman" panose="02020603050405020304" pitchFamily="18" charset="0"/>
                <a:cs typeface="Times New Roman" panose="02020603050405020304" pitchFamily="18" charset="0"/>
              </a:rPr>
              <a:t>Xampp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8"/>
                                        </p:tgtEl>
                                        <p:attrNameLst>
                                          <p:attrName>style.visibility</p:attrName>
                                        </p:attrNameLst>
                                      </p:cBhvr>
                                      <p:to>
                                        <p:strVal val="visible"/>
                                      </p:to>
                                    </p:set>
                                    <p:animEffect transition="in" filter="fade">
                                      <p:cBhvr>
                                        <p:cTn id="7" dur="500"/>
                                        <p:tgtEl>
                                          <p:spTgt spid="1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4">
                                            <p:txEl>
                                              <p:pRg st="0" end="0"/>
                                            </p:txEl>
                                          </p:spTgt>
                                        </p:tgtEl>
                                        <p:attrNameLst>
                                          <p:attrName>style.visibility</p:attrName>
                                        </p:attrNameLst>
                                      </p:cBhvr>
                                      <p:to>
                                        <p:strVal val="visible"/>
                                      </p:to>
                                    </p:set>
                                    <p:animEffect transition="in" filter="fade">
                                      <p:cBhvr>
                                        <p:cTn id="10" dur="500"/>
                                        <p:tgtEl>
                                          <p:spTgt spid="1114">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19"/>
                                        </p:tgtEl>
                                        <p:attrNameLst>
                                          <p:attrName>style.visibility</p:attrName>
                                        </p:attrNameLst>
                                      </p:cBhvr>
                                      <p:to>
                                        <p:strVal val="visible"/>
                                      </p:to>
                                    </p:set>
                                    <p:animEffect transition="in" filter="fade">
                                      <p:cBhvr>
                                        <p:cTn id="14" dur="500"/>
                                        <p:tgtEl>
                                          <p:spTgt spid="11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15">
                                            <p:txEl>
                                              <p:pRg st="0" end="0"/>
                                            </p:txEl>
                                          </p:spTgt>
                                        </p:tgtEl>
                                        <p:attrNameLst>
                                          <p:attrName>style.visibility</p:attrName>
                                        </p:attrNameLst>
                                      </p:cBhvr>
                                      <p:to>
                                        <p:strVal val="visible"/>
                                      </p:to>
                                    </p:set>
                                    <p:animEffect transition="in" filter="fade">
                                      <p:cBhvr>
                                        <p:cTn id="17" dur="500"/>
                                        <p:tgtEl>
                                          <p:spTgt spid="1115">
                                            <p:txEl>
                                              <p:pRg st="0" end="0"/>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 grpId="0" build="p"/>
      <p:bldP spid="1115" grpId="0" build="p"/>
      <p:bldP spid="2"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23825" y="-190500"/>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324348" y="1876426"/>
            <a:ext cx="5162552" cy="3543296"/>
          </a:xfrm>
          <a:prstGeom prst="rect">
            <a:avLst/>
          </a:prstGeom>
          <a:noFill/>
          <a:ln>
            <a:noFill/>
          </a:ln>
        </p:spPr>
      </p:pic>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78" name="Google Shape;678;p39"/>
          <p:cNvGrpSpPr/>
          <p:nvPr/>
        </p:nvGrpSpPr>
        <p:grpSpPr>
          <a:xfrm>
            <a:off x="1970334" y="1694339"/>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82" name="Google Shape;682;p39"/>
          <p:cNvGrpSpPr/>
          <p:nvPr/>
        </p:nvGrpSpPr>
        <p:grpSpPr>
          <a:xfrm>
            <a:off x="1970321" y="961841"/>
            <a:ext cx="633913" cy="589839"/>
            <a:chOff x="827350" y="3629733"/>
            <a:chExt cx="1431600" cy="1332067"/>
          </a:xfrm>
        </p:grpSpPr>
        <p:sp>
          <p:nvSpPr>
            <p:cNvPr id="683" name="Google Shape;683;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86" name="Google Shape;686;p39"/>
          <p:cNvGrpSpPr/>
          <p:nvPr/>
        </p:nvGrpSpPr>
        <p:grpSpPr>
          <a:xfrm>
            <a:off x="1427427" y="1480329"/>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 name="Google Shape;396;p33">
            <a:extLst>
              <a:ext uri="{FF2B5EF4-FFF2-40B4-BE49-F238E27FC236}">
                <a16:creationId xmlns:a16="http://schemas.microsoft.com/office/drawing/2014/main" id="{757F4912-C2F6-ECCB-9779-48C737ED6405}"/>
              </a:ext>
            </a:extLst>
          </p:cNvPr>
          <p:cNvSpPr/>
          <p:nvPr/>
        </p:nvSpPr>
        <p:spPr>
          <a:xfrm>
            <a:off x="46888" y="2013114"/>
            <a:ext cx="1235040" cy="904311"/>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 name="Title 5">
            <a:extLst>
              <a:ext uri="{FF2B5EF4-FFF2-40B4-BE49-F238E27FC236}">
                <a16:creationId xmlns:a16="http://schemas.microsoft.com/office/drawing/2014/main" id="{564A7F45-F8AE-E622-FF83-BDA7DD0F42C6}"/>
              </a:ext>
            </a:extLst>
          </p:cNvPr>
          <p:cNvSpPr txBox="1">
            <a:spLocks/>
          </p:cNvSpPr>
          <p:nvPr/>
        </p:nvSpPr>
        <p:spPr>
          <a:xfrm rot="300">
            <a:off x="1334596" y="1880469"/>
            <a:ext cx="3717853" cy="120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Audiowide"/>
              <a:buNone/>
              <a:defRPr sz="28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r>
              <a:rPr lang="en-US" sz="4400" b="1">
                <a:latin typeface="Times New Roman" panose="02020603050405020304" pitchFamily="18" charset="0"/>
                <a:cs typeface="Times New Roman" panose="02020603050405020304" pitchFamily="18" charset="0"/>
              </a:rPr>
              <a:t>Phân tích và đặc tả yêu cầu phần mềm</a:t>
            </a:r>
          </a:p>
        </p:txBody>
      </p:sp>
      <p:sp>
        <p:nvSpPr>
          <p:cNvPr id="4" name="Title 5">
            <a:extLst>
              <a:ext uri="{FF2B5EF4-FFF2-40B4-BE49-F238E27FC236}">
                <a16:creationId xmlns:a16="http://schemas.microsoft.com/office/drawing/2014/main" id="{ADDD2EE0-C5E1-BD5C-3098-FDBBB65624C2}"/>
              </a:ext>
            </a:extLst>
          </p:cNvPr>
          <p:cNvSpPr txBox="1">
            <a:spLocks/>
          </p:cNvSpPr>
          <p:nvPr/>
        </p:nvSpPr>
        <p:spPr>
          <a:xfrm rot="300">
            <a:off x="251028" y="1919834"/>
            <a:ext cx="1102671" cy="10391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Audiowide"/>
              <a:buNone/>
              <a:defRPr sz="28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r>
              <a:rPr lang="en-US" sz="4800" b="1">
                <a:latin typeface="Times New Roman" panose="02020603050405020304" pitchFamily="18" charset="0"/>
                <a:cs typeface="Times New Roman" panose="02020603050405020304" pitchFamily="18" charset="0"/>
              </a:rPr>
              <a:t>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730</Words>
  <Application>Microsoft Office PowerPoint</Application>
  <PresentationFormat>On-screen Show (16:9)</PresentationFormat>
  <Paragraphs>102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Audiowide</vt:lpstr>
      <vt:lpstr>Arial</vt:lpstr>
      <vt:lpstr>Karla</vt:lpstr>
      <vt:lpstr>Times New Roman</vt:lpstr>
      <vt:lpstr>Cyber-Futuristic AI Technology Thesis Defense by Slidesgo</vt:lpstr>
      <vt:lpstr>Nghiên cứu về mô hình thác nước và ứng dụng trong phần mềm thăm khám y tế Vinmec</vt:lpstr>
      <vt:lpstr>Nội dung</vt:lpstr>
      <vt:lpstr>Mở đầu</vt:lpstr>
      <vt:lpstr>Thực trạng</vt:lpstr>
      <vt:lpstr>Mục tiêu nghiên cứu</vt:lpstr>
      <vt:lpstr>2. Tổng quan đề tài</vt:lpstr>
      <vt:lpstr>PowerPoint Presentation</vt:lpstr>
      <vt:lpstr>Công nghệ, công cụ sử dụng</vt:lpstr>
      <vt:lpstr>PowerPoint Presentation</vt:lpstr>
      <vt:lpstr>Yêu cầu chức năng quản lý tài khoản</vt:lpstr>
      <vt:lpstr>PowerPoint Presentation</vt:lpstr>
      <vt:lpstr>Yêu cầu chức năng quản lý tài khoản</vt:lpstr>
      <vt:lpstr>Yêu cầu chức năng quản lý tài khoản</vt:lpstr>
      <vt:lpstr>Yêu cầu chức năng quản lý tài khoản</vt:lpstr>
      <vt:lpstr>Yêu cầu chức năng quản lý tài khoản</vt:lpstr>
      <vt:lpstr>Yêu cầu chức năng quản lý tài khoản</vt:lpstr>
      <vt:lpstr>PowerPoint Presentation</vt:lpstr>
      <vt:lpstr>5. Các yêu cầu khác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Nhã Trần Văn</cp:lastModifiedBy>
  <cp:revision>23</cp:revision>
  <dcterms:modified xsi:type="dcterms:W3CDTF">2024-06-17T06:58:43Z</dcterms:modified>
</cp:coreProperties>
</file>