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309" r:id="rId7"/>
    <p:sldId id="310" r:id="rId8"/>
    <p:sldId id="260" r:id="rId9"/>
    <p:sldId id="289" r:id="rId10"/>
  </p:sldIdLst>
  <p:sldSz cx="18288000" cy="10287000"/>
  <p:notesSz cx="6858000" cy="9144000"/>
  <p:embeddedFontLst>
    <p:embeddedFont>
      <p:font typeface="Nunito Sans Extra Light" panose="00000300000000000000"/>
      <p:regular r:id="rId14"/>
    </p:embeddedFont>
    <p:embeddedFont>
      <p:font typeface="Nunito Light" panose="00000400000000000000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34197" y="9891823"/>
            <a:ext cx="395177" cy="39517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34197" y="197588"/>
            <a:ext cx="395177" cy="39517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1584761" y="9891823"/>
            <a:ext cx="395177" cy="3951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17892823" y="6594549"/>
            <a:ext cx="395177" cy="3951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7892823" y="1648637"/>
            <a:ext cx="395177" cy="39517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4965243" y="197588"/>
            <a:ext cx="395177" cy="39517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6315807" y="9891823"/>
            <a:ext cx="395177" cy="39517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6315807" y="0"/>
            <a:ext cx="395177" cy="39517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2599720" y="9891823"/>
            <a:ext cx="395177" cy="39517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2599720" y="197588"/>
            <a:ext cx="395177" cy="39517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3950284" y="9891823"/>
            <a:ext cx="395177" cy="39517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5" name="Group 35"/>
          <p:cNvGrpSpPr/>
          <p:nvPr/>
        </p:nvGrpSpPr>
        <p:grpSpPr>
          <a:xfrm rot="-5400000">
            <a:off x="17892823" y="4121593"/>
            <a:ext cx="395177" cy="39517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8" name="Group 38"/>
          <p:cNvGrpSpPr/>
          <p:nvPr/>
        </p:nvGrpSpPr>
        <p:grpSpPr>
          <a:xfrm rot="-5400000">
            <a:off x="17892823" y="9067504"/>
            <a:ext cx="395177" cy="395177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41" name="Group 41"/>
          <p:cNvGrpSpPr/>
          <p:nvPr/>
        </p:nvGrpSpPr>
        <p:grpSpPr>
          <a:xfrm rot="0">
            <a:off x="7330767" y="197588"/>
            <a:ext cx="395177" cy="39517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44" name="Group 44"/>
          <p:cNvGrpSpPr/>
          <p:nvPr/>
        </p:nvGrpSpPr>
        <p:grpSpPr>
          <a:xfrm rot="0">
            <a:off x="1022704" y="9891823"/>
            <a:ext cx="395177" cy="395177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47" name="Group 47"/>
          <p:cNvGrpSpPr/>
          <p:nvPr/>
        </p:nvGrpSpPr>
        <p:grpSpPr>
          <a:xfrm rot="0">
            <a:off x="1022704" y="197588"/>
            <a:ext cx="395177" cy="395177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0" name="Group 50"/>
          <p:cNvGrpSpPr/>
          <p:nvPr/>
        </p:nvGrpSpPr>
        <p:grpSpPr>
          <a:xfrm rot="0">
            <a:off x="12373268" y="9891823"/>
            <a:ext cx="395177" cy="395177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3" name="Group 53"/>
          <p:cNvGrpSpPr/>
          <p:nvPr/>
        </p:nvGrpSpPr>
        <p:grpSpPr>
          <a:xfrm rot="-5400000">
            <a:off x="17892823" y="5770230"/>
            <a:ext cx="395177" cy="395177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6" name="Group 56"/>
          <p:cNvGrpSpPr/>
          <p:nvPr/>
        </p:nvGrpSpPr>
        <p:grpSpPr>
          <a:xfrm rot="-5400000">
            <a:off x="17892823" y="824319"/>
            <a:ext cx="395177" cy="395177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9" name="Group 59"/>
          <p:cNvGrpSpPr/>
          <p:nvPr/>
        </p:nvGrpSpPr>
        <p:grpSpPr>
          <a:xfrm rot="0">
            <a:off x="5753751" y="197588"/>
            <a:ext cx="395177" cy="395177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2" name="Group 62"/>
          <p:cNvGrpSpPr/>
          <p:nvPr/>
        </p:nvGrpSpPr>
        <p:grpSpPr>
          <a:xfrm rot="0">
            <a:off x="17104315" y="9891823"/>
            <a:ext cx="395177" cy="395177"/>
            <a:chOff x="0" y="0"/>
            <a:chExt cx="812800" cy="8128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5" name="Group 65"/>
          <p:cNvGrpSpPr/>
          <p:nvPr/>
        </p:nvGrpSpPr>
        <p:grpSpPr>
          <a:xfrm rot="0">
            <a:off x="17104315" y="0"/>
            <a:ext cx="395177" cy="395177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67" name="TextBox 6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8" name="Group 68"/>
          <p:cNvGrpSpPr/>
          <p:nvPr/>
        </p:nvGrpSpPr>
        <p:grpSpPr>
          <a:xfrm rot="0">
            <a:off x="10007745" y="9891823"/>
            <a:ext cx="395177" cy="395177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71" name="Group 71"/>
          <p:cNvGrpSpPr/>
          <p:nvPr/>
        </p:nvGrpSpPr>
        <p:grpSpPr>
          <a:xfrm rot="0">
            <a:off x="3388228" y="197588"/>
            <a:ext cx="395177" cy="395177"/>
            <a:chOff x="0" y="0"/>
            <a:chExt cx="812800" cy="8128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74" name="Group 74"/>
          <p:cNvGrpSpPr/>
          <p:nvPr/>
        </p:nvGrpSpPr>
        <p:grpSpPr>
          <a:xfrm rot="0">
            <a:off x="14738792" y="9891823"/>
            <a:ext cx="395177" cy="395177"/>
            <a:chOff x="0" y="0"/>
            <a:chExt cx="812800" cy="81280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76" name="TextBox 7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77" name="Group 77"/>
          <p:cNvGrpSpPr/>
          <p:nvPr/>
        </p:nvGrpSpPr>
        <p:grpSpPr>
          <a:xfrm rot="-5400000">
            <a:off x="17892823" y="3297274"/>
            <a:ext cx="395177" cy="395177"/>
            <a:chOff x="0" y="0"/>
            <a:chExt cx="812800" cy="812800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80" name="Group 80"/>
          <p:cNvGrpSpPr/>
          <p:nvPr/>
        </p:nvGrpSpPr>
        <p:grpSpPr>
          <a:xfrm rot="-5400000">
            <a:off x="17892823" y="8243186"/>
            <a:ext cx="395177" cy="395177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82" name="TextBox 8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83" name="Group 83"/>
          <p:cNvGrpSpPr/>
          <p:nvPr/>
        </p:nvGrpSpPr>
        <p:grpSpPr>
          <a:xfrm rot="0">
            <a:off x="14738792" y="0"/>
            <a:ext cx="395177" cy="395177"/>
            <a:chOff x="0" y="0"/>
            <a:chExt cx="812800" cy="812800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85" name="TextBox 8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86" name="Group 86"/>
          <p:cNvGrpSpPr/>
          <p:nvPr/>
        </p:nvGrpSpPr>
        <p:grpSpPr>
          <a:xfrm rot="0">
            <a:off x="1811212" y="9891823"/>
            <a:ext cx="395177" cy="395177"/>
            <a:chOff x="0" y="0"/>
            <a:chExt cx="812800" cy="812800"/>
          </a:xfrm>
        </p:grpSpPr>
        <p:sp>
          <p:nvSpPr>
            <p:cNvPr id="87" name="Freeform 8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88" name="TextBox 8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89" name="Group 89"/>
          <p:cNvGrpSpPr/>
          <p:nvPr/>
        </p:nvGrpSpPr>
        <p:grpSpPr>
          <a:xfrm rot="0">
            <a:off x="1811212" y="197588"/>
            <a:ext cx="395177" cy="395177"/>
            <a:chOff x="0" y="0"/>
            <a:chExt cx="812800" cy="812800"/>
          </a:xfrm>
        </p:grpSpPr>
        <p:sp>
          <p:nvSpPr>
            <p:cNvPr id="90" name="Freeform 9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91" name="TextBox 9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92" name="Group 92"/>
          <p:cNvGrpSpPr/>
          <p:nvPr/>
        </p:nvGrpSpPr>
        <p:grpSpPr>
          <a:xfrm rot="0">
            <a:off x="13161776" y="9891823"/>
            <a:ext cx="395177" cy="395177"/>
            <a:chOff x="0" y="0"/>
            <a:chExt cx="812800" cy="812800"/>
          </a:xfrm>
        </p:grpSpPr>
        <p:sp>
          <p:nvSpPr>
            <p:cNvPr id="93" name="Freeform 9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94" name="TextBox 9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95" name="Group 95"/>
          <p:cNvGrpSpPr/>
          <p:nvPr/>
        </p:nvGrpSpPr>
        <p:grpSpPr>
          <a:xfrm rot="-5400000">
            <a:off x="17892823" y="4945912"/>
            <a:ext cx="395177" cy="395177"/>
            <a:chOff x="0" y="0"/>
            <a:chExt cx="812800" cy="812800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97" name="TextBox 9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98" name="Group 98"/>
          <p:cNvGrpSpPr/>
          <p:nvPr/>
        </p:nvGrpSpPr>
        <p:grpSpPr>
          <a:xfrm rot="0">
            <a:off x="6542259" y="197588"/>
            <a:ext cx="395177" cy="395177"/>
            <a:chOff x="0" y="0"/>
            <a:chExt cx="812800" cy="812800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100" name="TextBox 10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01" name="Group 101"/>
          <p:cNvGrpSpPr/>
          <p:nvPr/>
        </p:nvGrpSpPr>
        <p:grpSpPr>
          <a:xfrm rot="0">
            <a:off x="17892823" y="9891823"/>
            <a:ext cx="395177" cy="395177"/>
            <a:chOff x="0" y="0"/>
            <a:chExt cx="812800" cy="812800"/>
          </a:xfrm>
        </p:grpSpPr>
        <p:sp>
          <p:nvSpPr>
            <p:cNvPr id="102" name="Freeform 10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103" name="TextBox 10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04" name="Group 104"/>
          <p:cNvGrpSpPr/>
          <p:nvPr/>
        </p:nvGrpSpPr>
        <p:grpSpPr>
          <a:xfrm rot="0">
            <a:off x="17892823" y="0"/>
            <a:ext cx="395177" cy="395177"/>
            <a:chOff x="0" y="0"/>
            <a:chExt cx="812800" cy="812800"/>
          </a:xfrm>
        </p:grpSpPr>
        <p:sp>
          <p:nvSpPr>
            <p:cNvPr id="105" name="Freeform 10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106" name="TextBox 10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07" name="Group 107"/>
          <p:cNvGrpSpPr/>
          <p:nvPr/>
        </p:nvGrpSpPr>
        <p:grpSpPr>
          <a:xfrm rot="0">
            <a:off x="10796253" y="9891823"/>
            <a:ext cx="395177" cy="395177"/>
            <a:chOff x="0" y="0"/>
            <a:chExt cx="812800" cy="812800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9" name="TextBox 10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10" name="Group 110"/>
          <p:cNvGrpSpPr/>
          <p:nvPr/>
        </p:nvGrpSpPr>
        <p:grpSpPr>
          <a:xfrm rot="0">
            <a:off x="4176736" y="197588"/>
            <a:ext cx="395177" cy="395177"/>
            <a:chOff x="0" y="0"/>
            <a:chExt cx="812800" cy="812800"/>
          </a:xfrm>
        </p:grpSpPr>
        <p:sp>
          <p:nvSpPr>
            <p:cNvPr id="111" name="Freeform 1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2" name="TextBox 1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13" name="Group 113"/>
          <p:cNvGrpSpPr/>
          <p:nvPr/>
        </p:nvGrpSpPr>
        <p:grpSpPr>
          <a:xfrm rot="0">
            <a:off x="15527300" y="9891823"/>
            <a:ext cx="395177" cy="395177"/>
            <a:chOff x="0" y="0"/>
            <a:chExt cx="812800" cy="812800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5" name="TextBox 1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16" name="Group 116"/>
          <p:cNvGrpSpPr/>
          <p:nvPr/>
        </p:nvGrpSpPr>
        <p:grpSpPr>
          <a:xfrm rot="-5400000">
            <a:off x="17892823" y="2472956"/>
            <a:ext cx="395177" cy="395177"/>
            <a:chOff x="0" y="0"/>
            <a:chExt cx="812800" cy="812800"/>
          </a:xfrm>
        </p:grpSpPr>
        <p:sp>
          <p:nvSpPr>
            <p:cNvPr id="117" name="Freeform 1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8" name="TextBox 1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19" name="Group 119"/>
          <p:cNvGrpSpPr/>
          <p:nvPr/>
        </p:nvGrpSpPr>
        <p:grpSpPr>
          <a:xfrm rot="-5400000">
            <a:off x="17892823" y="7418867"/>
            <a:ext cx="395177" cy="395177"/>
            <a:chOff x="0" y="0"/>
            <a:chExt cx="812800" cy="812800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1" name="TextBox 1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22" name="Group 122"/>
          <p:cNvGrpSpPr/>
          <p:nvPr/>
        </p:nvGrpSpPr>
        <p:grpSpPr>
          <a:xfrm rot="0">
            <a:off x="15527300" y="0"/>
            <a:ext cx="395177" cy="395177"/>
            <a:chOff x="0" y="0"/>
            <a:chExt cx="812800" cy="812800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4" name="TextBox 1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25" name="TextBox 125"/>
          <p:cNvSpPr txBox="1"/>
          <p:nvPr/>
        </p:nvSpPr>
        <p:spPr>
          <a:xfrm>
            <a:off x="2206389" y="1726022"/>
            <a:ext cx="13087126" cy="1449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0"/>
              </a:lnSpc>
              <a:spcBef>
                <a:spcPct val="0"/>
              </a:spcBef>
            </a:pPr>
            <a:r>
              <a:rPr lang="en-US" sz="8070" spc="-322">
                <a:solidFill>
                  <a:srgbClr val="171616"/>
                </a:solidFill>
                <a:latin typeface="Nunito Sans Extra Light" panose="00000300000000000000"/>
              </a:rPr>
              <a:t>Cafe Management System</a:t>
            </a:r>
            <a:endParaRPr lang="en-US" sz="8070" spc="-322">
              <a:solidFill>
                <a:srgbClr val="171616"/>
              </a:solidFill>
              <a:latin typeface="Nunito Sans Extra Light" panose="00000300000000000000"/>
            </a:endParaRPr>
          </a:p>
        </p:txBody>
      </p:sp>
      <p:sp>
        <p:nvSpPr>
          <p:cNvPr id="126" name="TextBox 126"/>
          <p:cNvSpPr txBox="1"/>
          <p:nvPr/>
        </p:nvSpPr>
        <p:spPr>
          <a:xfrm rot="5400000">
            <a:off x="-999350" y="1562941"/>
            <a:ext cx="2740713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287">
                <a:solidFill>
                  <a:srgbClr val="FFFFFF"/>
                </a:solidFill>
                <a:latin typeface="Nunito Light Bold"/>
              </a:rPr>
              <a:t>NAME SURNAME</a:t>
            </a:r>
            <a:endParaRPr lang="en-US" sz="1700" spc="287">
              <a:solidFill>
                <a:srgbClr val="FFFFFF"/>
              </a:solidFill>
              <a:latin typeface="Nunito Light Bold"/>
            </a:endParaRPr>
          </a:p>
        </p:txBody>
      </p:sp>
      <p:sp>
        <p:nvSpPr>
          <p:cNvPr id="127" name="TextBox 127"/>
          <p:cNvSpPr txBox="1"/>
          <p:nvPr/>
        </p:nvSpPr>
        <p:spPr>
          <a:xfrm>
            <a:off x="9781247" y="6590394"/>
            <a:ext cx="6761058" cy="105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20"/>
              </a:lnSpc>
            </a:pPr>
            <a:r>
              <a:rPr lang="en-US" sz="2940">
                <a:solidFill>
                  <a:srgbClr val="171616"/>
                </a:solidFill>
                <a:latin typeface="Nunito Light" panose="00000400000000000000"/>
              </a:rPr>
              <a:t>Nhóm Monkey:</a:t>
            </a:r>
            <a:endParaRPr lang="en-US" sz="2940">
              <a:solidFill>
                <a:srgbClr val="171616"/>
              </a:solidFill>
              <a:latin typeface="Nunito Light" panose="00000400000000000000"/>
            </a:endParaRPr>
          </a:p>
          <a:p>
            <a:pPr algn="just">
              <a:lnSpc>
                <a:spcPts val="4120"/>
              </a:lnSpc>
            </a:pPr>
            <a:r>
              <a:rPr lang="en-US" sz="2940">
                <a:solidFill>
                  <a:srgbClr val="171616"/>
                </a:solidFill>
                <a:latin typeface="Nunito Light" panose="00000400000000000000"/>
              </a:rPr>
              <a:t>Phan Văn Ninh - 21522439</a:t>
            </a:r>
            <a:endParaRPr lang="en-US" sz="2940">
              <a:solidFill>
                <a:srgbClr val="171616"/>
              </a:solidFill>
              <a:latin typeface="Nunito Light" panose="00000400000000000000"/>
            </a:endParaRPr>
          </a:p>
        </p:txBody>
      </p:sp>
      <p:sp>
        <p:nvSpPr>
          <p:cNvPr id="129" name="Text Box 128"/>
          <p:cNvSpPr txBox="1"/>
          <p:nvPr/>
        </p:nvSpPr>
        <p:spPr>
          <a:xfrm>
            <a:off x="2743200" y="3848100"/>
            <a:ext cx="14605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Link Repository: https://github.com/vanninh123/cafeManagementSystem.git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33" y="342696"/>
            <a:ext cx="16206437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171616"/>
                </a:solidFill>
                <a:latin typeface="Nunito Light" panose="00000400000000000000"/>
              </a:rPr>
              <a:t>Register</a:t>
            </a:r>
            <a:endParaRPr lang="en-US" sz="6000">
              <a:solidFill>
                <a:srgbClr val="171616"/>
              </a:solidFill>
              <a:latin typeface="Nunito Light" panose="000004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7865476" y="5835010"/>
            <a:ext cx="422524" cy="3717262"/>
            <a:chOff x="0" y="0"/>
            <a:chExt cx="563365" cy="4956349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0" y="0"/>
              <a:ext cx="563365" cy="56336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D5D0D1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0" y="3294738"/>
              <a:ext cx="563365" cy="563365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926A4B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5400000">
              <a:off x="0" y="1098246"/>
              <a:ext cx="563365" cy="563365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DBFB3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5400000">
              <a:off x="0" y="4392984"/>
              <a:ext cx="563365" cy="563365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A4F30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5400000">
              <a:off x="0" y="2196492"/>
              <a:ext cx="563365" cy="56336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4A190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77400" y="266700"/>
            <a:ext cx="8428355" cy="9641205"/>
          </a:xfrm>
          <a:prstGeom prst="rect">
            <a:avLst/>
          </a:prstGeom>
        </p:spPr>
      </p:pic>
      <p:sp>
        <p:nvSpPr>
          <p:cNvPr id="129" name="Text Box 128"/>
          <p:cNvSpPr txBox="1"/>
          <p:nvPr>
            <p:custDataLst>
              <p:tags r:id="rId3"/>
            </p:custDataLst>
          </p:nvPr>
        </p:nvSpPr>
        <p:spPr>
          <a:xfrm>
            <a:off x="525145" y="1941830"/>
            <a:ext cx="7898765" cy="7695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Các chức năng cơ bản:</a:t>
            </a:r>
            <a:endParaRPr lang="en-US" sz="4000"/>
          </a:p>
          <a:p>
            <a:r>
              <a:rPr lang="en-US" sz="4000"/>
              <a:t>- ID tự động tạo ra </a:t>
            </a:r>
            <a:endParaRPr lang="en-US" sz="4000"/>
          </a:p>
          <a:p>
            <a:r>
              <a:rPr lang="en-US" sz="4000"/>
              <a:t>- Check username tồn tại hay chưa</a:t>
            </a:r>
            <a:endParaRPr lang="en-US" sz="4000"/>
          </a:p>
          <a:p>
            <a:r>
              <a:rPr lang="en-US" sz="4000"/>
              <a:t>- Ẩn hiện mật khẩu</a:t>
            </a:r>
            <a:endParaRPr lang="en-US" sz="4000"/>
          </a:p>
          <a:p>
            <a:r>
              <a:rPr lang="en-US" sz="4000"/>
              <a:t>- So sánh 2 password </a:t>
            </a:r>
            <a:endParaRPr lang="en-US" sz="4000"/>
          </a:p>
          <a:p>
            <a:r>
              <a:rPr lang="en-US" sz="4000"/>
              <a:t>- Check xem email có hợp lệ hay không (có đúng form hay không)</a:t>
            </a:r>
            <a:endParaRPr lang="en-US" sz="4000"/>
          </a:p>
          <a:p>
            <a:r>
              <a:rPr lang="en-US" sz="4000"/>
              <a:t>- Hash pasword sử dụng  SHA-256 trước khi lưu vào database</a:t>
            </a:r>
            <a:endParaRPr lang="en-US" sz="4000"/>
          </a:p>
          <a:p>
            <a:r>
              <a:rPr lang="en-US" sz="4000"/>
              <a:t>- Save thành công thì sẽ lưu vào database và trở lại giao diện login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312" y="-38108"/>
            <a:ext cx="859812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171616"/>
                </a:solidFill>
                <a:latin typeface="Nunito Light" panose="00000400000000000000"/>
              </a:rPr>
              <a:t>Login</a:t>
            </a:r>
            <a:endParaRPr lang="en-US" sz="6000">
              <a:solidFill>
                <a:srgbClr val="171616"/>
              </a:solidFill>
              <a:latin typeface="Nunito Light" panose="000004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 rot="5400000">
            <a:off x="-1085075" y="6861360"/>
            <a:ext cx="2740713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287">
                <a:solidFill>
                  <a:srgbClr val="FFFFFF"/>
                </a:solidFill>
                <a:latin typeface="Nunito Light Bold"/>
              </a:rPr>
              <a:t>NAME SURNAME</a:t>
            </a:r>
            <a:endParaRPr lang="en-US" sz="1700" spc="287">
              <a:solidFill>
                <a:srgbClr val="FFFFFF"/>
              </a:solidFill>
              <a:latin typeface="Nunito Light Bold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05800" y="190500"/>
            <a:ext cx="9496425" cy="7419975"/>
          </a:xfrm>
          <a:prstGeom prst="rect">
            <a:avLst/>
          </a:prstGeom>
        </p:spPr>
      </p:pic>
      <p:sp>
        <p:nvSpPr>
          <p:cNvPr id="129" name="Text Box 128"/>
          <p:cNvSpPr txBox="1"/>
          <p:nvPr>
            <p:custDataLst>
              <p:tags r:id="rId3"/>
            </p:custDataLst>
          </p:nvPr>
        </p:nvSpPr>
        <p:spPr>
          <a:xfrm>
            <a:off x="457200" y="1333500"/>
            <a:ext cx="7898765" cy="7695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Các chức năng cơ bản:</a:t>
            </a:r>
            <a:endParaRPr lang="en-US" sz="4000"/>
          </a:p>
          <a:p>
            <a:r>
              <a:rPr lang="en-US" sz="4000"/>
              <a:t>- Ẩn hiện mật khẩu</a:t>
            </a:r>
            <a:endParaRPr lang="en-US" sz="4000"/>
          </a:p>
          <a:p>
            <a:r>
              <a:rPr lang="en-US" sz="4000"/>
              <a:t>- Check username tồn tại hay chưa</a:t>
            </a:r>
            <a:endParaRPr lang="en-US" sz="4000"/>
          </a:p>
          <a:p>
            <a:r>
              <a:rPr lang="en-US" sz="4000"/>
              <a:t>- Nếu tồn tại thì so sánh password</a:t>
            </a:r>
            <a:endParaRPr lang="en-US" sz="4000"/>
          </a:p>
          <a:p>
            <a:r>
              <a:rPr lang="en-US" sz="4000"/>
              <a:t>- Nếu sai sẽ hiện lỗi bắt nhập lại</a:t>
            </a:r>
            <a:endParaRPr lang="en-US" sz="4000"/>
          </a:p>
          <a:p>
            <a:r>
              <a:rPr lang="en-US" sz="4000">
                <a:sym typeface="+mn-ea"/>
              </a:rPr>
              <a:t>- Nếu đúng thì sẽ vào được dashboard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295243" y="9891823"/>
            <a:ext cx="395177" cy="39517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2878732" y="-11747"/>
            <a:ext cx="395177" cy="39517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7701087" y="9891823"/>
            <a:ext cx="395177" cy="3951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1284576" y="-11747"/>
            <a:ext cx="395177" cy="3951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686477" y="9891823"/>
            <a:ext cx="395177" cy="39517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15269967" y="-11747"/>
            <a:ext cx="395177" cy="39517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0092321" y="9891823"/>
            <a:ext cx="395177" cy="39517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3675811" y="-11747"/>
            <a:ext cx="395177" cy="39517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8498165" y="9891823"/>
            <a:ext cx="395177" cy="39517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2081654" y="-11747"/>
            <a:ext cx="395177" cy="39517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2483555" y="9891823"/>
            <a:ext cx="395177" cy="39517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16067045" y="-11747"/>
            <a:ext cx="395177" cy="39517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8" name="Group 38"/>
          <p:cNvGrpSpPr/>
          <p:nvPr/>
        </p:nvGrpSpPr>
        <p:grpSpPr>
          <a:xfrm rot="0">
            <a:off x="10889399" y="9891823"/>
            <a:ext cx="395177" cy="395177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41" name="Group 41"/>
          <p:cNvGrpSpPr/>
          <p:nvPr/>
        </p:nvGrpSpPr>
        <p:grpSpPr>
          <a:xfrm rot="0">
            <a:off x="14472889" y="-11747"/>
            <a:ext cx="395177" cy="39517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44" name="Group 44"/>
          <p:cNvGrpSpPr/>
          <p:nvPr/>
        </p:nvGrpSpPr>
        <p:grpSpPr>
          <a:xfrm rot="0">
            <a:off x="13280634" y="9891823"/>
            <a:ext cx="395177" cy="395177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47" name="Group 47"/>
          <p:cNvGrpSpPr/>
          <p:nvPr/>
        </p:nvGrpSpPr>
        <p:grpSpPr>
          <a:xfrm rot="0">
            <a:off x="16864123" y="-11747"/>
            <a:ext cx="395177" cy="395177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0" name="Group 50"/>
          <p:cNvGrpSpPr/>
          <p:nvPr/>
        </p:nvGrpSpPr>
        <p:grpSpPr>
          <a:xfrm rot="0">
            <a:off x="2512984" y="0"/>
            <a:ext cx="395177" cy="395177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3" name="Group 53"/>
          <p:cNvGrpSpPr/>
          <p:nvPr/>
        </p:nvGrpSpPr>
        <p:grpSpPr>
          <a:xfrm rot="0">
            <a:off x="918827" y="0"/>
            <a:ext cx="395177" cy="395177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C2B9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6" name="Group 56"/>
          <p:cNvGrpSpPr/>
          <p:nvPr/>
        </p:nvGrpSpPr>
        <p:grpSpPr>
          <a:xfrm rot="0">
            <a:off x="4904218" y="0"/>
            <a:ext cx="395177" cy="395177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34832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9" name="Group 59"/>
          <p:cNvGrpSpPr/>
          <p:nvPr/>
        </p:nvGrpSpPr>
        <p:grpSpPr>
          <a:xfrm rot="0">
            <a:off x="3310062" y="0"/>
            <a:ext cx="395177" cy="395177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2" name="Group 62"/>
          <p:cNvGrpSpPr/>
          <p:nvPr/>
        </p:nvGrpSpPr>
        <p:grpSpPr>
          <a:xfrm rot="0">
            <a:off x="1715905" y="0"/>
            <a:ext cx="395177" cy="395177"/>
            <a:chOff x="0" y="0"/>
            <a:chExt cx="812800" cy="8128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A67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5" name="Group 65"/>
          <p:cNvGrpSpPr/>
          <p:nvPr/>
        </p:nvGrpSpPr>
        <p:grpSpPr>
          <a:xfrm rot="0">
            <a:off x="5701296" y="0"/>
            <a:ext cx="395177" cy="395177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271C"/>
            </a:solidFill>
          </p:spPr>
        </p:sp>
        <p:sp>
          <p:nvSpPr>
            <p:cNvPr id="67" name="TextBox 6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68" name="Group 68"/>
          <p:cNvGrpSpPr/>
          <p:nvPr/>
        </p:nvGrpSpPr>
        <p:grpSpPr>
          <a:xfrm rot="0">
            <a:off x="4107140" y="0"/>
            <a:ext cx="395177" cy="395177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0703F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71" name="Group 71"/>
          <p:cNvGrpSpPr/>
          <p:nvPr/>
        </p:nvGrpSpPr>
        <p:grpSpPr>
          <a:xfrm rot="0">
            <a:off x="6498374" y="0"/>
            <a:ext cx="395177" cy="395177"/>
            <a:chOff x="0" y="0"/>
            <a:chExt cx="812800" cy="8128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76" name="TextBox 76"/>
          <p:cNvSpPr txBox="1"/>
          <p:nvPr/>
        </p:nvSpPr>
        <p:spPr>
          <a:xfrm rot="5400000">
            <a:off x="15630576" y="2063828"/>
            <a:ext cx="2740713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287">
                <a:solidFill>
                  <a:srgbClr val="FFFFFF"/>
                </a:solidFill>
                <a:latin typeface="Nunito Light Bold"/>
              </a:rPr>
              <a:t>NAME SURNAME</a:t>
            </a:r>
            <a:endParaRPr lang="en-US" sz="1700" spc="287">
              <a:solidFill>
                <a:srgbClr val="FFFFFF"/>
              </a:solidFill>
              <a:latin typeface="Nunito Light Bold"/>
            </a:endParaRPr>
          </a:p>
        </p:txBody>
      </p:sp>
      <p:sp>
        <p:nvSpPr>
          <p:cNvPr id="77" name="TextBox 77"/>
          <p:cNvSpPr txBox="1"/>
          <p:nvPr/>
        </p:nvSpPr>
        <p:spPr>
          <a:xfrm rot="5400000">
            <a:off x="5243237" y="1652666"/>
            <a:ext cx="2740713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287">
                <a:solidFill>
                  <a:srgbClr val="FFFFFF"/>
                </a:solidFill>
                <a:latin typeface="Nunito Light Bold"/>
              </a:rPr>
              <a:t>NAME SURNAME</a:t>
            </a:r>
            <a:endParaRPr lang="en-US" sz="1700" spc="287">
              <a:solidFill>
                <a:srgbClr val="FFFFFF"/>
              </a:solidFill>
              <a:latin typeface="Nunito Light Bold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533400" y="495300"/>
            <a:ext cx="9860699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171616"/>
                </a:solidFill>
                <a:latin typeface="Nunito Light" panose="00000400000000000000"/>
              </a:rPr>
              <a:t>DashBoard</a:t>
            </a:r>
            <a:endParaRPr lang="en-US" sz="6000">
              <a:solidFill>
                <a:srgbClr val="171616"/>
              </a:solidFill>
              <a:latin typeface="Nunito Light" panose="00000400000000000000"/>
            </a:endParaRPr>
          </a:p>
        </p:txBody>
      </p:sp>
      <p:pic>
        <p:nvPicPr>
          <p:cNvPr id="82" name="Picture 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005" y="1485900"/>
            <a:ext cx="14935200" cy="8355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TextBox 78"/>
          <p:cNvSpPr txBox="1"/>
          <p:nvPr>
            <p:custDataLst>
              <p:tags r:id="rId1"/>
            </p:custDataLst>
          </p:nvPr>
        </p:nvSpPr>
        <p:spPr>
          <a:xfrm>
            <a:off x="304800" y="114300"/>
            <a:ext cx="9860699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just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171616"/>
                </a:solidFill>
                <a:latin typeface="Nunito Light" panose="00000400000000000000"/>
              </a:rPr>
              <a:t>Manage Product</a:t>
            </a:r>
            <a:endParaRPr lang="en-US" sz="6000">
              <a:solidFill>
                <a:srgbClr val="171616"/>
              </a:solidFill>
              <a:latin typeface="Nunito Light" panose="000004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4800" y="1409700"/>
            <a:ext cx="17430750" cy="7210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TextBox 78"/>
          <p:cNvSpPr txBox="1"/>
          <p:nvPr>
            <p:custDataLst>
              <p:tags r:id="rId1"/>
            </p:custDataLst>
          </p:nvPr>
        </p:nvSpPr>
        <p:spPr>
          <a:xfrm>
            <a:off x="304800" y="114300"/>
            <a:ext cx="9860699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just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171616"/>
                </a:solidFill>
                <a:latin typeface="Nunito Light" panose="00000400000000000000"/>
              </a:rPr>
              <a:t>Order Products</a:t>
            </a:r>
            <a:endParaRPr lang="en-US" sz="6000">
              <a:solidFill>
                <a:srgbClr val="171616"/>
              </a:solidFill>
              <a:latin typeface="Nunito Light" panose="000004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00" y="1257300"/>
            <a:ext cx="17181195" cy="8684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6569738"/>
            <a:ext cx="422524" cy="3717262"/>
            <a:chOff x="0" y="0"/>
            <a:chExt cx="563365" cy="4956349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0" y="0"/>
              <a:ext cx="563365" cy="563365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D5D0D1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0" y="3294738"/>
              <a:ext cx="563365" cy="563365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926A4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0" y="1098246"/>
              <a:ext cx="563365" cy="56336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DBFB3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0" y="4392984"/>
              <a:ext cx="563365" cy="56336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A4F3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0" y="2196492"/>
              <a:ext cx="563365" cy="563365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4A19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 rot="0">
            <a:off x="17865476" y="1668"/>
            <a:ext cx="422524" cy="3717262"/>
            <a:chOff x="0" y="0"/>
            <a:chExt cx="563365" cy="4956349"/>
          </a:xfrm>
        </p:grpSpPr>
        <p:grpSp>
          <p:nvGrpSpPr>
            <p:cNvPr id="19" name="Group 19"/>
            <p:cNvGrpSpPr/>
            <p:nvPr/>
          </p:nvGrpSpPr>
          <p:grpSpPr>
            <a:xfrm rot="5400000">
              <a:off x="0" y="0"/>
              <a:ext cx="563365" cy="563365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D5D0D1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5400000">
              <a:off x="0" y="3294738"/>
              <a:ext cx="563365" cy="563365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926A4B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5400000">
              <a:off x="0" y="1098246"/>
              <a:ext cx="563365" cy="563365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DBFB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5400000">
              <a:off x="0" y="4392984"/>
              <a:ext cx="563365" cy="563365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A4F30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5400000">
              <a:off x="0" y="2196492"/>
              <a:ext cx="563365" cy="563365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B4A190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4315" tIns="54315" rIns="54315" bIns="54315" rtlCol="0" anchor="ctr"/>
              <a:lstStyle/>
              <a:p>
                <a:pPr algn="ctr">
                  <a:lnSpc>
                    <a:spcPts val="2995"/>
                  </a:lnSpc>
                </a:pPr>
              </a:p>
            </p:txBody>
          </p:sp>
        </p:grpSp>
      </p:grpSp>
      <p:sp>
        <p:nvSpPr>
          <p:cNvPr id="35" name="TextBox 35"/>
          <p:cNvSpPr txBox="1"/>
          <p:nvPr/>
        </p:nvSpPr>
        <p:spPr>
          <a:xfrm rot="5400000">
            <a:off x="14521287" y="1433444"/>
            <a:ext cx="2740713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287">
                <a:solidFill>
                  <a:srgbClr val="FFFFFF"/>
                </a:solidFill>
                <a:latin typeface="Nunito Light Bold"/>
              </a:rPr>
              <a:t>NAME SURNAME</a:t>
            </a:r>
            <a:endParaRPr lang="en-US" sz="1700" spc="287">
              <a:solidFill>
                <a:srgbClr val="FFFFFF"/>
              </a:solidFill>
              <a:latin typeface="Nunito Light Bold"/>
            </a:endParaRPr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800" y="1333500"/>
            <a:ext cx="17678400" cy="8829675"/>
          </a:xfrm>
          <a:prstGeom prst="rect">
            <a:avLst/>
          </a:prstGeom>
        </p:spPr>
      </p:pic>
      <p:sp>
        <p:nvSpPr>
          <p:cNvPr id="36" name="TextBox 78"/>
          <p:cNvSpPr txBox="1"/>
          <p:nvPr>
            <p:custDataLst>
              <p:tags r:id="rId3"/>
            </p:custDataLst>
          </p:nvPr>
        </p:nvSpPr>
        <p:spPr>
          <a:xfrm>
            <a:off x="304800" y="114300"/>
            <a:ext cx="9860699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just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171616"/>
                </a:solidFill>
                <a:latin typeface="Nunito Light" panose="00000400000000000000"/>
              </a:rPr>
              <a:t>Cart</a:t>
            </a:r>
            <a:endParaRPr lang="en-US" sz="6000">
              <a:solidFill>
                <a:srgbClr val="171616"/>
              </a:solidFill>
              <a:latin typeface="Nunito Light" panose="000004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658850" y="0"/>
            <a:ext cx="395177" cy="39517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9C7B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4233973" y="9891823"/>
            <a:ext cx="395177" cy="39517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9C7B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6199234" y="0"/>
            <a:ext cx="395177" cy="3951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81046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1693589" y="9891823"/>
            <a:ext cx="395177" cy="3951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81046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4505645" y="0"/>
            <a:ext cx="395177" cy="39517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92A2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3387178" y="9891823"/>
            <a:ext cx="395177" cy="39517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92A2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7046028" y="0"/>
            <a:ext cx="395177" cy="39517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86059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846795" y="9891823"/>
            <a:ext cx="395177" cy="39517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86059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15352439" y="0"/>
            <a:ext cx="395177" cy="39517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64180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-10800000">
            <a:off x="2540384" y="9891823"/>
            <a:ext cx="395177" cy="39517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64180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7892823" y="0"/>
            <a:ext cx="395177" cy="39517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31217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id="35" name="Group 35"/>
          <p:cNvGrpSpPr/>
          <p:nvPr/>
        </p:nvGrpSpPr>
        <p:grpSpPr>
          <a:xfrm rot="-10800000">
            <a:off x="0" y="9891823"/>
            <a:ext cx="395177" cy="39517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31217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38" name="TextBox 38"/>
          <p:cNvSpPr txBox="1"/>
          <p:nvPr/>
        </p:nvSpPr>
        <p:spPr>
          <a:xfrm rot="5400000">
            <a:off x="16591598" y="2593180"/>
            <a:ext cx="2740713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0"/>
              </a:lnSpc>
            </a:pPr>
            <a:r>
              <a:rPr lang="en-US" sz="1700" spc="287">
                <a:solidFill>
                  <a:srgbClr val="FFFFFF"/>
                </a:solidFill>
                <a:latin typeface="Nunito Light Bold"/>
              </a:rPr>
              <a:t>NAME SURNAME</a:t>
            </a:r>
            <a:endParaRPr lang="en-US" sz="1700" spc="287">
              <a:solidFill>
                <a:srgbClr val="FFFFFF"/>
              </a:solidFill>
              <a:latin typeface="Nunito Light Bold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288000" cy="1028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Presentation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Nunito Sans Extra Light</vt:lpstr>
      <vt:lpstr>Nunito Light Bold</vt:lpstr>
      <vt:lpstr>Segoe Print</vt:lpstr>
      <vt:lpstr>Nunito Light</vt:lpstr>
      <vt:lpstr>Nunito Light</vt:lpstr>
      <vt:lpstr>Arial</vt:lpstr>
      <vt:lpstr>Microsoft YaHei</vt:lpstr>
      <vt:lpstr>Arial Unicode MS</vt:lpstr>
      <vt:lpstr>Calibri</vt:lpstr>
      <vt:lpstr>Lato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White and Black Minimal Fashion Photographer Portfolio Presention</dc:title>
  <dc:creator/>
  <cp:lastModifiedBy>MY PC</cp:lastModifiedBy>
  <cp:revision>20</cp:revision>
  <dcterms:created xsi:type="dcterms:W3CDTF">2006-08-16T00:00:00Z</dcterms:created>
  <dcterms:modified xsi:type="dcterms:W3CDTF">2024-06-17T09:56:07Z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B00481DD6F4A483C886FB2515E461997_12</vt:lpwstr>
  </property>
  <property fmtid="{D5CDD505-2E9C-101B-9397-08002B2CF9AE}" pid="3" name="KSOProductBuildVer">
    <vt:lpwstr>1033-12.2.0.17119</vt:lpwstr>
  </property>
</Properties>
</file>