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A06DC11-047A-47BA-90EB-E9F860011283}" type="datetimeFigureOut">
              <a:rPr lang="en-GB" smtClean="0"/>
              <a:t>13/10/2019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F48FE8F-E72E-4A13-A6D4-BC28043C7679}" type="slidenum">
              <a:rPr lang="en-GB" smtClean="0"/>
              <a:t>‹#›</a:t>
            </a:fld>
            <a:endParaRPr lang="en-GB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473310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6DC11-047A-47BA-90EB-E9F860011283}" type="datetimeFigureOut">
              <a:rPr lang="en-GB" smtClean="0"/>
              <a:t>13/10/2019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8FE8F-E72E-4A13-A6D4-BC28043C76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209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6DC11-047A-47BA-90EB-E9F860011283}" type="datetimeFigureOut">
              <a:rPr lang="en-GB" smtClean="0"/>
              <a:t>13/10/2019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8FE8F-E72E-4A13-A6D4-BC28043C76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368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6DC11-047A-47BA-90EB-E9F860011283}" type="datetimeFigureOut">
              <a:rPr lang="en-GB" smtClean="0"/>
              <a:t>13/10/2019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8FE8F-E72E-4A13-A6D4-BC28043C76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914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06DC11-047A-47BA-90EB-E9F860011283}" type="datetimeFigureOut">
              <a:rPr lang="en-GB" smtClean="0"/>
              <a:t>13/10/2019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48FE8F-E72E-4A13-A6D4-BC28043C7679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907128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6DC11-047A-47BA-90EB-E9F860011283}" type="datetimeFigureOut">
              <a:rPr lang="en-GB" smtClean="0"/>
              <a:t>13/10/2019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8FE8F-E72E-4A13-A6D4-BC28043C76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724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6DC11-047A-47BA-90EB-E9F860011283}" type="datetimeFigureOut">
              <a:rPr lang="en-GB" smtClean="0"/>
              <a:t>13/10/2019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8FE8F-E72E-4A13-A6D4-BC28043C76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866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6DC11-047A-47BA-90EB-E9F860011283}" type="datetimeFigureOut">
              <a:rPr lang="en-GB" smtClean="0"/>
              <a:t>13/10/2019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8FE8F-E72E-4A13-A6D4-BC28043C76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318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6DC11-047A-47BA-90EB-E9F860011283}" type="datetimeFigureOut">
              <a:rPr lang="en-GB" smtClean="0"/>
              <a:t>13/10/2019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8FE8F-E72E-4A13-A6D4-BC28043C76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0784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06DC11-047A-47BA-90EB-E9F860011283}" type="datetimeFigureOut">
              <a:rPr lang="en-GB" smtClean="0"/>
              <a:t>13/10/2019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48FE8F-E72E-4A13-A6D4-BC28043C7679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64998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06DC11-047A-47BA-90EB-E9F860011283}" type="datetimeFigureOut">
              <a:rPr lang="en-GB" smtClean="0"/>
              <a:t>13/10/2019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48FE8F-E72E-4A13-A6D4-BC28043C7679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56295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A06DC11-047A-47BA-90EB-E9F860011283}" type="datetimeFigureOut">
              <a:rPr lang="en-GB" smtClean="0"/>
              <a:t>13/10/2019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F48FE8F-E72E-4A13-A6D4-BC28043C7679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04236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55DA7-70A2-46A0-B2A4-7DB4D1867C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Network </a:t>
            </a:r>
            <a:r>
              <a:rPr lang="en-US" dirty="0" err="1"/>
              <a:t>i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A53749-1C74-4080-B599-D4EB410E58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Lesson 0: Introduction to the course</a:t>
            </a:r>
          </a:p>
          <a:p>
            <a:endParaRPr lang="en-US" dirty="0"/>
          </a:p>
          <a:p>
            <a:r>
              <a:rPr lang="en-US" dirty="0"/>
              <a:t>Lecturer: PICH Reatrey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4442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7874A-178A-432D-B449-877BB5028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to the previous year knowledge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7157C-20BD-4056-87B9-8B234960C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What are popular issues which are happening in current time ?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How ?</a:t>
            </a:r>
          </a:p>
          <a:p>
            <a:pPr marL="0" indent="0" algn="ctr">
              <a:buNone/>
            </a:pPr>
            <a:r>
              <a:rPr lang="en-US" dirty="0"/>
              <a:t>Why?</a:t>
            </a:r>
          </a:p>
          <a:p>
            <a:pPr marL="0" indent="0" algn="ctr">
              <a:buNone/>
            </a:pPr>
            <a:r>
              <a:rPr lang="en-US" dirty="0"/>
              <a:t>Who? </a:t>
            </a:r>
          </a:p>
          <a:p>
            <a:pPr marL="0" indent="0" algn="ctr">
              <a:buNone/>
            </a:pPr>
            <a:r>
              <a:rPr lang="en-US" dirty="0"/>
              <a:t>Solutions? </a:t>
            </a:r>
          </a:p>
          <a:p>
            <a:pPr marL="0" indent="0" algn="ctr">
              <a:buNone/>
            </a:pPr>
            <a:r>
              <a:rPr lang="en-US" dirty="0"/>
              <a:t>(10 minutes to think and 5 students will be selected ) </a:t>
            </a: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5270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42448-B4FC-4046-9783-8C0C40E5E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from Students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A7196-F353-4414-9EB9-CCD11911E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600" dirty="0"/>
              <a:t>				 ?</a:t>
            </a:r>
            <a:endParaRPr lang="en-GB" sz="16600" dirty="0"/>
          </a:p>
        </p:txBody>
      </p:sp>
    </p:spTree>
    <p:extLst>
      <p:ext uri="{BB962C8B-B14F-4D97-AF65-F5344CB8AC3E}">
        <p14:creationId xmlns:p14="http://schemas.microsoft.com/office/powerpoint/2010/main" val="4010920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1345A-2061-4630-998E-DCF74E51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the course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6018B-98FF-4779-90B4-30F2BB9E7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Credit: 	3 ( Course 2 and TP 1) </a:t>
            </a:r>
          </a:p>
          <a:p>
            <a:r>
              <a:rPr lang="en-US" dirty="0"/>
              <a:t>Semester:	1 and 2 (Course 16 hours and TP 16 hours per semester)</a:t>
            </a:r>
          </a:p>
          <a:p>
            <a:pPr marL="0" indent="0">
              <a:buNone/>
            </a:pPr>
            <a:r>
              <a:rPr lang="en-US" dirty="0"/>
              <a:t>It means that only full two months course period.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Rule and Scoring Technique</a:t>
            </a:r>
            <a:r>
              <a:rPr lang="en-US" dirty="0"/>
              <a:t>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Late 2 times		= 1 time absent (15mn late)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Absent 4 times	= Fail in this course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TP late 2 times	= Lost one TP Score (lost the highest score one)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Skip 3 TPs 		=Fail in this course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6480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1345A-2061-4630-998E-DCF74E51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the course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6018B-98FF-4779-90B4-30F2BB9E7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294322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Rule and Scoring Technique</a:t>
            </a:r>
            <a:r>
              <a:rPr lang="en-US" dirty="0"/>
              <a:t>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TP		= 20%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Midterm	= 20%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Final		=30%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Attendance 	=10%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Quiz, research work, Class activity and performance = 20%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2800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8D2BA-2E6A-4D56-98EF-563F6DC74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Teaching methods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3BF03-98F7-48A1-84FD-6296C2960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 in the class consists only the problem, key word. </a:t>
            </a:r>
          </a:p>
          <a:p>
            <a:r>
              <a:rPr lang="en-US" dirty="0"/>
              <a:t>Word document or PDF (course materials Except slide) will be provided on Saturday night (major prints it out). </a:t>
            </a:r>
          </a:p>
          <a:p>
            <a:r>
              <a:rPr lang="en-US" dirty="0"/>
              <a:t>Students have to be active in the class ( Discussing, Talking and Teaching). </a:t>
            </a:r>
          </a:p>
          <a:p>
            <a:r>
              <a:rPr lang="en-US" dirty="0"/>
              <a:t>Surprised Quiz will be made in starting time of the class or ending time of the class ( two time per semester) </a:t>
            </a:r>
          </a:p>
          <a:p>
            <a:r>
              <a:rPr lang="en-US" dirty="0"/>
              <a:t>Inactive students will be promoted to be a teacher in the final week of the month. </a:t>
            </a:r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793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16CAA-21D5-458C-8C28-E79718E4A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Course’s Perspective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D9081-53FB-4D25-B40A-C75AEA825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Semester I </a:t>
            </a:r>
          </a:p>
          <a:p>
            <a:r>
              <a:rPr lang="en-GB" dirty="0"/>
              <a:t>Theory and introduction to network </a:t>
            </a:r>
          </a:p>
          <a:p>
            <a:r>
              <a:rPr lang="en-GB" dirty="0"/>
              <a:t>Basic practice in network field</a:t>
            </a:r>
          </a:p>
          <a:p>
            <a:r>
              <a:rPr lang="en-GB" dirty="0"/>
              <a:t>New knowledge on Current network Technology </a:t>
            </a:r>
          </a:p>
          <a:p>
            <a:r>
              <a:rPr lang="en-GB" dirty="0"/>
              <a:t>Current hot topic in network work field </a:t>
            </a:r>
          </a:p>
          <a:p>
            <a:r>
              <a:rPr lang="en-GB" dirty="0"/>
              <a:t>Problem Solving in real work situation</a:t>
            </a:r>
          </a:p>
        </p:txBody>
      </p:sp>
    </p:spTree>
    <p:extLst>
      <p:ext uri="{BB962C8B-B14F-4D97-AF65-F5344CB8AC3E}">
        <p14:creationId xmlns:p14="http://schemas.microsoft.com/office/powerpoint/2010/main" val="748750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16CAA-21D5-458C-8C28-E79718E4A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Course’s Perspective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D9081-53FB-4D25-B40A-C75AEA825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Semester II</a:t>
            </a:r>
          </a:p>
          <a:p>
            <a:r>
              <a:rPr lang="en-GB" dirty="0"/>
              <a:t>Theory and introduction to network in specialist term</a:t>
            </a:r>
          </a:p>
          <a:p>
            <a:r>
              <a:rPr lang="en-GB" dirty="0"/>
              <a:t>Practical work as a real environment </a:t>
            </a:r>
          </a:p>
          <a:p>
            <a:r>
              <a:rPr lang="en-GB" dirty="0"/>
              <a:t>Research on different brand of product (SWOT Analysis) </a:t>
            </a:r>
          </a:p>
          <a:p>
            <a:r>
              <a:rPr lang="en-GB" dirty="0"/>
              <a:t>Advance knowledge on network skill (Consultant skill) ( Presentation in the final time of the class) </a:t>
            </a:r>
          </a:p>
        </p:txBody>
      </p:sp>
    </p:spTree>
    <p:extLst>
      <p:ext uri="{BB962C8B-B14F-4D97-AF65-F5344CB8AC3E}">
        <p14:creationId xmlns:p14="http://schemas.microsoft.com/office/powerpoint/2010/main" val="2541464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380C8-93F0-491F-B340-F60C4265E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the course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AD126-F030-43A3-A463-882758F69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able to answer and do with WH Questions ( What, Where, Why, Which, Who and How) </a:t>
            </a:r>
          </a:p>
          <a:p>
            <a:r>
              <a:rPr lang="en-US" dirty="0"/>
              <a:t>Stand as an IT guy in the term of networker or system</a:t>
            </a:r>
          </a:p>
          <a:p>
            <a:r>
              <a:rPr lang="en-US" dirty="0"/>
              <a:t>Be able to establish the solution to the occurred problems.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( Infrastructure, System Engineer : Building, Analyzing, Managing, Protecting…)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7755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B10D7-1EA3-4248-8057-473379DAA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to the previous year knowledge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729BF-12FA-445D-AFCE-AA615A1A0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What is network ?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Human being definition ?  </a:t>
            </a:r>
          </a:p>
          <a:p>
            <a:pPr marL="0" indent="0" algn="ctr">
              <a:buNone/>
            </a:pPr>
            <a:r>
              <a:rPr lang="en-US" dirty="0"/>
              <a:t>IT technology definition ? 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(5 minutes to think and 2 students will be selected )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3364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7874A-178A-432D-B449-877BB5028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to the previous year knowledge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7157C-20BD-4056-87B9-8B234960C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What does it mean Standard Protocol in network ?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Standard ? </a:t>
            </a:r>
          </a:p>
          <a:p>
            <a:pPr marL="0" indent="0" algn="ctr">
              <a:buNone/>
            </a:pPr>
            <a:r>
              <a:rPr lang="en-US" dirty="0"/>
              <a:t>Protocol? </a:t>
            </a:r>
          </a:p>
          <a:p>
            <a:pPr marL="0" indent="0" algn="ctr">
              <a:buNone/>
            </a:pPr>
            <a:r>
              <a:rPr lang="en-US" dirty="0"/>
              <a:t>Example in Real life and network </a:t>
            </a:r>
          </a:p>
          <a:p>
            <a:pPr marL="0" indent="0" algn="ctr">
              <a:buNone/>
            </a:pPr>
            <a:r>
              <a:rPr lang="en-US" dirty="0"/>
              <a:t>(5 minutes to think and 2 students will be selected ) </a:t>
            </a:r>
            <a:endParaRPr lang="en-GB" dirty="0"/>
          </a:p>
          <a:p>
            <a:pPr marL="0" indent="0" algn="ctr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082272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62</TotalTime>
  <Words>369</Words>
  <Application>Microsoft Office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Franklin Gothic Book</vt:lpstr>
      <vt:lpstr>Wingdings</vt:lpstr>
      <vt:lpstr>Crop</vt:lpstr>
      <vt:lpstr>Network i</vt:lpstr>
      <vt:lpstr>Introduction to the course </vt:lpstr>
      <vt:lpstr>Introduction to the course </vt:lpstr>
      <vt:lpstr>Teaching methods</vt:lpstr>
      <vt:lpstr>Course’s Perspective </vt:lpstr>
      <vt:lpstr>Course’s Perspective </vt:lpstr>
      <vt:lpstr>After the course </vt:lpstr>
      <vt:lpstr>Review to the previous year knowledge </vt:lpstr>
      <vt:lpstr>Review to the previous year knowledge </vt:lpstr>
      <vt:lpstr>Review to the previous year knowledge </vt:lpstr>
      <vt:lpstr>Request from Students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i</dc:title>
  <dc:creator>Reatrey PICH</dc:creator>
  <cp:lastModifiedBy>MSI-PC</cp:lastModifiedBy>
  <cp:revision>12</cp:revision>
  <dcterms:created xsi:type="dcterms:W3CDTF">2019-10-06T09:21:13Z</dcterms:created>
  <dcterms:modified xsi:type="dcterms:W3CDTF">2019-10-13T09:43:19Z</dcterms:modified>
</cp:coreProperties>
</file>