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0578973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5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19964" y="255506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9633" y="213166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8" y="1072649"/>
            <a:ext cx="387550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58065" y="3728172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2758569" y="2255621"/>
            <a:ext cx="1238184" cy="79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99105" y="2270168"/>
            <a:ext cx="730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60960" y="2270168"/>
            <a:ext cx="1116488" cy="1084790"/>
          </a:xfrm>
          <a:prstGeom prst="bentConnector3">
            <a:avLst>
              <a:gd name="adj1" fmla="val 356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1588A1-4BE3-3CC7-EACB-28C1AF8497F2}"/>
              </a:ext>
            </a:extLst>
          </p:cNvPr>
          <p:cNvSpPr/>
          <p:nvPr/>
        </p:nvSpPr>
        <p:spPr>
          <a:xfrm>
            <a:off x="7163004" y="1658497"/>
            <a:ext cx="702352" cy="5892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46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259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12</cp:revision>
  <dcterms:created xsi:type="dcterms:W3CDTF">2024-05-14T07:47:13Z</dcterms:created>
  <dcterms:modified xsi:type="dcterms:W3CDTF">2024-05-16T07:44:55Z</dcterms:modified>
</cp:coreProperties>
</file>