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0578973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659447" y="1368075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5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19964" y="255506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8" y="1072649"/>
            <a:ext cx="387550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58065" y="3728172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2758569" y="2255621"/>
            <a:ext cx="1238184" cy="79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1588A1-4BE3-3CC7-EACB-28C1AF8497F2}"/>
              </a:ext>
            </a:extLst>
          </p:cNvPr>
          <p:cNvSpPr/>
          <p:nvPr/>
        </p:nvSpPr>
        <p:spPr>
          <a:xfrm>
            <a:off x="7163004" y="1658497"/>
            <a:ext cx="702352" cy="5892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F50F9108-29D6-598F-C3E3-2B647C4B6C82}"/>
              </a:ext>
            </a:extLst>
          </p:cNvPr>
          <p:cNvSpPr/>
          <p:nvPr/>
        </p:nvSpPr>
        <p:spPr>
          <a:xfrm>
            <a:off x="5254527" y="2234304"/>
            <a:ext cx="1032466" cy="816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7811" y="247741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699105" y="2255621"/>
            <a:ext cx="728706" cy="36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59138" y="2615918"/>
            <a:ext cx="1118310" cy="739040"/>
          </a:xfrm>
          <a:prstGeom prst="bentConnector3">
            <a:avLst>
              <a:gd name="adj1" fmla="val 3453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5D309A6-1B1F-95D4-69F4-DF1262436B88}"/>
              </a:ext>
            </a:extLst>
          </p:cNvPr>
          <p:cNvSpPr/>
          <p:nvPr/>
        </p:nvSpPr>
        <p:spPr>
          <a:xfrm>
            <a:off x="4249343" y="1997116"/>
            <a:ext cx="309001" cy="276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DC07FC7-D972-3A89-0EC4-2B1631B54C96}"/>
              </a:ext>
            </a:extLst>
          </p:cNvPr>
          <p:cNvCxnSpPr>
            <a:stCxn id="38" idx="3"/>
            <a:endCxn id="13" idx="0"/>
          </p:cNvCxnSpPr>
          <p:nvPr/>
        </p:nvCxnSpPr>
        <p:spPr>
          <a:xfrm flipV="1">
            <a:off x="4558344" y="1658497"/>
            <a:ext cx="2955836" cy="477119"/>
          </a:xfrm>
          <a:prstGeom prst="bentConnector4">
            <a:avLst>
              <a:gd name="adj1" fmla="val 41134"/>
              <a:gd name="adj2" fmla="val 134964"/>
            </a:avLst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55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259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16</cp:revision>
  <dcterms:created xsi:type="dcterms:W3CDTF">2024-05-14T07:47:13Z</dcterms:created>
  <dcterms:modified xsi:type="dcterms:W3CDTF">2024-05-16T09:33:26Z</dcterms:modified>
</cp:coreProperties>
</file>