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BE48-8971-7648-AF6C-4FE62129E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F4CF2-AC02-C443-B458-B35802801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3F81-6536-DD48-B204-51FDEAEE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96FD-C012-C24D-B0CE-E2CFC498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3A2E-752F-2347-91A6-5B0BAE40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303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4798-BF17-7C4B-830D-B3398D78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B04DD-D832-0248-8C9F-770AA7C8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A1A2-AB2C-B64E-B238-BBEC2A7A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D674-5EAB-B347-8C62-F4A8349C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E384-FD02-3E47-A039-806FC51F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9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55B0C-9755-D343-8F82-24CAE0F9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B0FDF-4FF0-C84E-9DCF-9181A4EC3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AD4D-6861-7940-ADA1-1C048F37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3381-C0AE-6441-BADC-C26D08B0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B65B-E40E-AD4F-B196-1612A4E2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62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8BA3-4C43-924E-9F46-D0EC0B28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F03B-C0DE-EE4B-A383-8B83BA63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5583-7C65-A942-BF3B-69B0995F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6024-FB81-D54F-B123-B1160086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2F9D-4EDA-7447-94C1-B5958A25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86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8328-A7A7-FB44-A3F2-703BCB66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8A522-7143-1549-BA56-AB407332A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95D94-C19B-934F-9B6D-1FAF8614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EF97-34C7-F64F-ABC1-5EC06DBE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A4E7B-67A8-5746-917D-BF661CB3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7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D384-3636-D342-933F-55FDDB8A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7CE9-FEFD-814B-9F3B-506EADC49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C77EC-4182-0942-B64E-FE8AD43DA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6FC1-3D22-B54D-B6F3-82A3D44A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170FA-2A52-D846-A92C-B1CE1BB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C246-6AAB-F046-AE70-F8F6C7E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94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7375-3CBB-6540-A35B-D1D420E2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7E214-E4EC-D449-A91D-7BE8A5D3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7A8A4-2503-1242-A13A-AB3BD988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D27-71EC-574A-BBB2-00FEB44C5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FE094-3FDA-204F-AA78-F2B094C36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CDA1F-79C3-CA47-8419-C0CD83D3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5D3FB-05C2-A140-80B5-898976F6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2E75-B729-984C-87D7-78298CA0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03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36F5-A88E-E04C-9EAE-ABA993FC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4D234-A78E-4E42-A1FE-3B6FB502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0C3E1-EB2A-A847-AE6E-505B035D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EFDFF-A15C-3046-A10E-AC41E015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26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3616D-A824-504B-BCF2-A7D73567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D4249-936E-AC48-8115-0DFF8728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3F90-2CCF-294B-BC90-9D7DD15A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326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29AC-B331-9740-B8AB-F611EF7C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D8A5-33E6-314A-B113-42EDD779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AC441-231C-1E42-8B67-3D7044198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8F8D4-188B-9C4E-9991-51655341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DE3A2-FA9C-1C41-BFCE-82EBB1C4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78E1-4322-6048-BE1D-631841DA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588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92CE-96D4-F647-A8AE-5EA62C96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6BA89-1563-4045-9FE0-DC5F936D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B2D01-B223-834D-85A6-BE840023F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3FD6-2A61-9E4A-8567-040E630B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BEDA8-489D-0A4B-9AA6-2366F7AC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8E650-D6AB-914E-838E-62075328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403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8B2AF-F1EF-B541-B800-109F3C91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623F-08E2-2649-AE32-7DFA266D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3DCD-5870-714F-B5A5-E9723D8F9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8689-5924-C144-8517-A281AF741242}" type="datetimeFigureOut">
              <a:rPr lang="en-FR" smtClean="0"/>
              <a:t>28/04/2021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C7C2-9991-7C48-A3BA-2771B1F44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CDD5-36FD-BA43-9301-71BC8EE35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512D-B2B0-FA45-B91A-8A9CC809BEA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4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EEA00-1454-4D45-8F04-41429AC3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794"/>
            <a:ext cx="12192000" cy="4279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D74605-B954-1F4A-9CCB-FB1E2DDFD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927" y="1795121"/>
            <a:ext cx="2162432" cy="2345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3D20B-1A15-3941-B972-5D51F559D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252" y="774119"/>
            <a:ext cx="6700542" cy="2834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43E93-516A-344E-908F-AA3AB2CFD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906" y="3925095"/>
            <a:ext cx="6668888" cy="2158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FD65B-D6D4-1347-8477-13B97524B544}"/>
              </a:ext>
            </a:extLst>
          </p:cNvPr>
          <p:cNvSpPr txBox="1"/>
          <p:nvPr/>
        </p:nvSpPr>
        <p:spPr>
          <a:xfrm>
            <a:off x="506627" y="5026730"/>
            <a:ext cx="409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($0,187+$0,018+$0,036 ) * 730 = $175,93</a:t>
            </a:r>
          </a:p>
        </p:txBody>
      </p:sp>
    </p:spTree>
    <p:extLst>
      <p:ext uri="{BB962C8B-B14F-4D97-AF65-F5344CB8AC3E}">
        <p14:creationId xmlns:p14="http://schemas.microsoft.com/office/powerpoint/2010/main" val="201635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1</cp:revision>
  <dcterms:created xsi:type="dcterms:W3CDTF">2021-04-28T07:58:08Z</dcterms:created>
  <dcterms:modified xsi:type="dcterms:W3CDTF">2021-04-28T08:03:38Z</dcterms:modified>
</cp:coreProperties>
</file>