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48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2561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6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1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048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3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6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PROYEK PERANGKAT LUNAK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79" y="5819090"/>
            <a:ext cx="10694505" cy="74227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Project By</a:t>
            </a:r>
          </a:p>
          <a:p>
            <a:r>
              <a:rPr lang="en-US" sz="1200" dirty="0">
                <a:solidFill>
                  <a:srgbClr val="FFC000"/>
                </a:solidFill>
              </a:rPr>
              <a:t>Ari </a:t>
            </a:r>
            <a:r>
              <a:rPr lang="en-US" sz="1200" dirty="0" err="1">
                <a:solidFill>
                  <a:srgbClr val="FFC000"/>
                </a:solidFill>
              </a:rPr>
              <a:t>hilda</a:t>
            </a:r>
            <a:r>
              <a:rPr lang="en-US" sz="1200" dirty="0">
                <a:solidFill>
                  <a:srgbClr val="FFC000"/>
                </a:solidFill>
              </a:rPr>
              <a:t> M | </a:t>
            </a:r>
            <a:r>
              <a:rPr lang="en-US" sz="1200" dirty="0" err="1">
                <a:solidFill>
                  <a:srgbClr val="FFC000"/>
                </a:solidFill>
              </a:rPr>
              <a:t>laksita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maulisa</a:t>
            </a:r>
            <a:r>
              <a:rPr lang="en-US" sz="1200" dirty="0">
                <a:solidFill>
                  <a:srgbClr val="FFC000"/>
                </a:solidFill>
              </a:rPr>
              <a:t> | </a:t>
            </a:r>
            <a:r>
              <a:rPr lang="en-US" sz="1200" dirty="0" err="1">
                <a:solidFill>
                  <a:srgbClr val="FFC000"/>
                </a:solidFill>
              </a:rPr>
              <a:t>vannya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maheswari</a:t>
            </a:r>
            <a:r>
              <a:rPr lang="en-US" sz="1200" dirty="0">
                <a:solidFill>
                  <a:srgbClr val="FFC000"/>
                </a:solidFill>
              </a:rPr>
              <a:t> | </a:t>
            </a:r>
            <a:r>
              <a:rPr lang="en-US" sz="1200" dirty="0" err="1">
                <a:solidFill>
                  <a:srgbClr val="FFC000"/>
                </a:solidFill>
              </a:rPr>
              <a:t>rafi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abhirama</a:t>
            </a:r>
            <a:r>
              <a:rPr lang="en-US" sz="1200" dirty="0">
                <a:solidFill>
                  <a:srgbClr val="FFC000"/>
                </a:solidFill>
              </a:rPr>
              <a:t> | </a:t>
            </a:r>
            <a:r>
              <a:rPr lang="en-US" sz="1200" dirty="0" err="1">
                <a:solidFill>
                  <a:srgbClr val="FFC000"/>
                </a:solidFill>
              </a:rPr>
              <a:t>Alafif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 err="1">
                <a:solidFill>
                  <a:srgbClr val="FFC000"/>
                </a:solidFill>
              </a:rPr>
              <a:t>Ismi</a:t>
            </a:r>
            <a:r>
              <a:rPr lang="en-US" sz="1200" dirty="0">
                <a:solidFill>
                  <a:srgbClr val="FFC00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8524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5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Cek ABSENSI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5D8C5-EF12-4484-B415-E5D5C4EAB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77" y="2286000"/>
            <a:ext cx="7410795" cy="3594100"/>
          </a:xfrm>
        </p:spPr>
      </p:pic>
    </p:spTree>
    <p:extLst>
      <p:ext uri="{BB962C8B-B14F-4D97-AF65-F5344CB8AC3E}">
        <p14:creationId xmlns:p14="http://schemas.microsoft.com/office/powerpoint/2010/main" val="305685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519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Rekap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absensi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AB0CC9-BE80-477C-8D67-69BB8988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357" y="2286000"/>
            <a:ext cx="7372235" cy="3594100"/>
          </a:xfrm>
        </p:spPr>
      </p:pic>
    </p:spTree>
    <p:extLst>
      <p:ext uri="{BB962C8B-B14F-4D97-AF65-F5344CB8AC3E}">
        <p14:creationId xmlns:p14="http://schemas.microsoft.com/office/powerpoint/2010/main" val="301947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97" y="2674826"/>
            <a:ext cx="10178322" cy="1492132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C000"/>
                </a:solidFill>
              </a:rPr>
              <a:t>Terima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kasih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8964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Apa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itu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Sistem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informasi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siswa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C000"/>
                </a:solidFill>
              </a:rPr>
              <a:t>Sistem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Informasi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Siswa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merupakan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sebuah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aplikasi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berbasis</a:t>
            </a:r>
            <a:r>
              <a:rPr lang="en-US" sz="2800" dirty="0">
                <a:solidFill>
                  <a:srgbClr val="FFC000"/>
                </a:solidFill>
              </a:rPr>
              <a:t> website yang </a:t>
            </a:r>
            <a:r>
              <a:rPr lang="en-US" sz="2800" dirty="0" err="1">
                <a:solidFill>
                  <a:srgbClr val="FFC000"/>
                </a:solidFill>
              </a:rPr>
              <a:t>disajikan</a:t>
            </a:r>
            <a:r>
              <a:rPr lang="en-US" sz="2800" dirty="0">
                <a:solidFill>
                  <a:srgbClr val="FFC000"/>
                </a:solidFill>
              </a:rPr>
              <a:t> admin </a:t>
            </a:r>
            <a:r>
              <a:rPr lang="en-US" sz="2800" dirty="0" err="1">
                <a:solidFill>
                  <a:srgbClr val="FFC000"/>
                </a:solidFill>
              </a:rPr>
              <a:t>melakukan</a:t>
            </a:r>
            <a:r>
              <a:rPr lang="en-US" sz="2800" dirty="0">
                <a:solidFill>
                  <a:srgbClr val="FFC000"/>
                </a:solidFill>
              </a:rPr>
              <a:t> input </a:t>
            </a:r>
            <a:r>
              <a:rPr lang="en-US" sz="2800" dirty="0" err="1">
                <a:solidFill>
                  <a:srgbClr val="FFC000"/>
                </a:solidFill>
              </a:rPr>
              <a:t>absensi,data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kelas</a:t>
            </a:r>
            <a:r>
              <a:rPr lang="en-US" sz="2800" dirty="0">
                <a:solidFill>
                  <a:srgbClr val="FFC000"/>
                </a:solidFill>
              </a:rPr>
              <a:t>, dan data </a:t>
            </a:r>
            <a:r>
              <a:rPr lang="en-US" sz="2800" dirty="0" err="1">
                <a:solidFill>
                  <a:srgbClr val="FFC000"/>
                </a:solidFill>
              </a:rPr>
              <a:t>siswa</a:t>
            </a:r>
            <a:r>
              <a:rPr lang="en-US" sz="2800" dirty="0">
                <a:solidFill>
                  <a:srgbClr val="FFC000"/>
                </a:solidFill>
              </a:rPr>
              <a:t>.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 err="1">
                <a:solidFill>
                  <a:srgbClr val="FFC000"/>
                </a:solidFill>
              </a:rPr>
              <a:t>Disajikan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dengan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menarik</a:t>
            </a:r>
            <a:r>
              <a:rPr lang="en-US" sz="2800" dirty="0">
                <a:solidFill>
                  <a:srgbClr val="FFC000"/>
                </a:solidFill>
              </a:rPr>
              <a:t>, modern </a:t>
            </a:r>
            <a:r>
              <a:rPr lang="en-US" sz="2800" dirty="0" err="1">
                <a:solidFill>
                  <a:srgbClr val="FFC000"/>
                </a:solidFill>
              </a:rPr>
              <a:t>serta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mudah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digunakan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namun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tetap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mempertahankan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 err="1">
                <a:solidFill>
                  <a:srgbClr val="FFC000"/>
                </a:solidFill>
              </a:rPr>
              <a:t>profesionalitas</a:t>
            </a:r>
            <a:r>
              <a:rPr lang="en-US" sz="2800" dirty="0">
                <a:solidFill>
                  <a:srgbClr val="FFC000"/>
                </a:solidFill>
              </a:rPr>
              <a:t>.</a:t>
            </a:r>
          </a:p>
          <a:p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Permasalahan</a:t>
            </a:r>
            <a:r>
              <a:rPr lang="en-US" dirty="0">
                <a:solidFill>
                  <a:srgbClr val="FFC000"/>
                </a:solidFill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solidFill>
                  <a:srgbClr val="FFC000"/>
                </a:solidFill>
              </a:rPr>
              <a:t>Berawal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dari</a:t>
            </a:r>
            <a:r>
              <a:rPr lang="en-US" sz="2200" dirty="0">
                <a:solidFill>
                  <a:srgbClr val="FFC000"/>
                </a:solidFill>
              </a:rPr>
              <a:t> admin yang </a:t>
            </a:r>
            <a:r>
              <a:rPr lang="en-US" sz="2200" dirty="0" err="1">
                <a:solidFill>
                  <a:srgbClr val="FFC000"/>
                </a:solidFill>
              </a:rPr>
              <a:t>kesusahan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untuk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mendata</a:t>
            </a:r>
            <a:r>
              <a:rPr lang="en-US" sz="2200" dirty="0">
                <a:solidFill>
                  <a:srgbClr val="FFC000"/>
                </a:solidFill>
              </a:rPr>
              <a:t> dan </a:t>
            </a:r>
            <a:r>
              <a:rPr lang="en-US" sz="2200" dirty="0" err="1">
                <a:solidFill>
                  <a:srgbClr val="FFC000"/>
                </a:solidFill>
              </a:rPr>
              <a:t>melihat</a:t>
            </a:r>
            <a:r>
              <a:rPr lang="en-US" sz="2200" dirty="0">
                <a:solidFill>
                  <a:srgbClr val="FFC000"/>
                </a:solidFill>
              </a:rPr>
              <a:t> data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r>
              <a:rPr lang="en-US" sz="2200" dirty="0">
                <a:solidFill>
                  <a:srgbClr val="FFC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solidFill>
                  <a:srgbClr val="FFC000"/>
                </a:solidFill>
              </a:rPr>
              <a:t>Pihak</a:t>
            </a:r>
            <a:r>
              <a:rPr lang="en-US" sz="2200" dirty="0">
                <a:solidFill>
                  <a:srgbClr val="FFC000"/>
                </a:solidFill>
              </a:rPr>
              <a:t> Tata Usaha yang </a:t>
            </a:r>
            <a:r>
              <a:rPr lang="en-US" sz="2200" dirty="0" err="1">
                <a:solidFill>
                  <a:srgbClr val="FFC000"/>
                </a:solidFill>
              </a:rPr>
              <a:t>kesusahan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merekap</a:t>
            </a:r>
            <a:r>
              <a:rPr lang="en-US" sz="2200" dirty="0">
                <a:solidFill>
                  <a:srgbClr val="FFC000"/>
                </a:solidFill>
              </a:rPr>
              <a:t> data dan </a:t>
            </a:r>
            <a:r>
              <a:rPr lang="en-US" sz="2200" dirty="0" err="1">
                <a:solidFill>
                  <a:srgbClr val="FFC000"/>
                </a:solidFill>
              </a:rPr>
              <a:t>absen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r>
              <a:rPr lang="en-US" sz="2200" dirty="0">
                <a:solidFill>
                  <a:srgbClr val="FFC000"/>
                </a:solidFill>
              </a:rPr>
              <a:t> yang </a:t>
            </a:r>
            <a:r>
              <a:rPr lang="en-US" sz="2200" dirty="0" err="1">
                <a:solidFill>
                  <a:srgbClr val="FFC000"/>
                </a:solidFill>
              </a:rPr>
              <a:t>terlalu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banyak</a:t>
            </a: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Belum </a:t>
            </a:r>
            <a:r>
              <a:rPr lang="en-US" sz="2200" dirty="0" err="1">
                <a:solidFill>
                  <a:srgbClr val="FFC000"/>
                </a:solidFill>
              </a:rPr>
              <a:t>adanya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Sistem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absensi</a:t>
            </a:r>
            <a:r>
              <a:rPr lang="en-US" sz="2200" dirty="0">
                <a:solidFill>
                  <a:srgbClr val="FFC000"/>
                </a:solidFill>
              </a:rPr>
              <a:t> online di </a:t>
            </a:r>
            <a:r>
              <a:rPr lang="en-US" sz="2200" dirty="0" err="1">
                <a:solidFill>
                  <a:srgbClr val="FFC000"/>
                </a:solidFill>
              </a:rPr>
              <a:t>ponpes</a:t>
            </a:r>
            <a:r>
              <a:rPr lang="en-US" sz="2200" dirty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Solusi</a:t>
            </a:r>
            <a:r>
              <a:rPr lang="en-US" dirty="0">
                <a:solidFill>
                  <a:srgbClr val="FFC000"/>
                </a:solidFill>
              </a:rPr>
              <a:t>..!!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membuat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fitur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untuk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melihat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absensi</a:t>
            </a:r>
            <a:r>
              <a:rPr lang="en-US" sz="2200" dirty="0">
                <a:solidFill>
                  <a:srgbClr val="FFC000"/>
                </a:solidFill>
              </a:rPr>
              <a:t>, data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kelas</a:t>
            </a:r>
            <a:r>
              <a:rPr lang="en-US" sz="2200" dirty="0">
                <a:solidFill>
                  <a:srgbClr val="FFC000"/>
                </a:solidFill>
              </a:rPr>
              <a:t>, dan data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membuat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tampilan</a:t>
            </a:r>
            <a:r>
              <a:rPr lang="en-US" sz="2200" dirty="0">
                <a:solidFill>
                  <a:srgbClr val="FFC000"/>
                </a:solidFill>
              </a:rPr>
              <a:t> modern, </a:t>
            </a:r>
            <a:r>
              <a:rPr lang="en-US" sz="2200" dirty="0" err="1">
                <a:solidFill>
                  <a:srgbClr val="FFC000"/>
                </a:solidFill>
              </a:rPr>
              <a:t>menarik</a:t>
            </a:r>
            <a:r>
              <a:rPr lang="en-US" sz="2200" dirty="0">
                <a:solidFill>
                  <a:srgbClr val="FFC000"/>
                </a:solidFill>
              </a:rPr>
              <a:t>, </a:t>
            </a:r>
            <a:r>
              <a:rPr lang="en-US" sz="2200" dirty="0" err="1">
                <a:solidFill>
                  <a:srgbClr val="FFC000"/>
                </a:solidFill>
              </a:rPr>
              <a:t>serta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mudah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bagi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r>
              <a:rPr lang="en-US" sz="2200" dirty="0">
                <a:solidFill>
                  <a:srgbClr val="FFC000"/>
                </a:solidFill>
              </a:rPr>
              <a:t> dan guru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mempermudah</a:t>
            </a:r>
            <a:r>
              <a:rPr lang="en-US" sz="2200" dirty="0">
                <a:solidFill>
                  <a:srgbClr val="FFC000"/>
                </a:solidFill>
              </a:rPr>
              <a:t> admin </a:t>
            </a:r>
            <a:r>
              <a:rPr lang="en-US" sz="2200" dirty="0" err="1">
                <a:solidFill>
                  <a:srgbClr val="FFC000"/>
                </a:solidFill>
              </a:rPr>
              <a:t>mengecek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r>
              <a:rPr lang="en-US" sz="2200" dirty="0">
                <a:solidFill>
                  <a:srgbClr val="FFC000"/>
                </a:solidFill>
              </a:rPr>
              <a:t> dan data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menyediakan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halaman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untuk</a:t>
            </a:r>
            <a:r>
              <a:rPr lang="en-US" sz="2200" dirty="0">
                <a:solidFill>
                  <a:srgbClr val="FFC000"/>
                </a:solidFill>
              </a:rPr>
              <a:t> input </a:t>
            </a:r>
            <a:r>
              <a:rPr lang="en-US" sz="2200" dirty="0" err="1">
                <a:solidFill>
                  <a:srgbClr val="FFC000"/>
                </a:solidFill>
              </a:rPr>
              <a:t>absensi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solidFill>
                  <a:srgbClr val="FFC000"/>
                </a:solidFill>
              </a:rPr>
              <a:t>Meminimalisir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adanya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palsu</a:t>
            </a:r>
            <a:endParaRPr lang="en-US" sz="22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menyediakan</a:t>
            </a:r>
            <a:r>
              <a:rPr lang="en-US" sz="2200" dirty="0">
                <a:solidFill>
                  <a:srgbClr val="FFC000"/>
                </a:solidFill>
              </a:rPr>
              <a:t> platform </a:t>
            </a:r>
            <a:r>
              <a:rPr lang="en-US" sz="2200" dirty="0" err="1">
                <a:solidFill>
                  <a:srgbClr val="FFC000"/>
                </a:solidFill>
              </a:rPr>
              <a:t>berbasis</a:t>
            </a:r>
            <a:r>
              <a:rPr lang="en-US" sz="2200" dirty="0">
                <a:solidFill>
                  <a:srgbClr val="FFC000"/>
                </a:solidFill>
              </a:rPr>
              <a:t> website </a:t>
            </a:r>
            <a:r>
              <a:rPr lang="en-US" sz="2200" dirty="0" err="1">
                <a:solidFill>
                  <a:srgbClr val="FFC000"/>
                </a:solidFill>
              </a:rPr>
              <a:t>untuk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melakukan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</a:t>
            </a:r>
            <a:r>
              <a:rPr lang="en-US" sz="2200" dirty="0">
                <a:solidFill>
                  <a:srgbClr val="FFC000"/>
                </a:solidFill>
              </a:rPr>
              <a:t> online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Kami </a:t>
            </a:r>
            <a:r>
              <a:rPr lang="en-US" sz="2200" dirty="0" err="1">
                <a:solidFill>
                  <a:srgbClr val="FFC000"/>
                </a:solidFill>
              </a:rPr>
              <a:t>mempermudah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wali</a:t>
            </a:r>
            <a:r>
              <a:rPr lang="en-US" sz="2200" dirty="0">
                <a:solidFill>
                  <a:srgbClr val="FFC000"/>
                </a:solidFill>
              </a:rPr>
              <a:t> murid </a:t>
            </a:r>
            <a:r>
              <a:rPr lang="en-US" sz="2200" dirty="0" err="1">
                <a:solidFill>
                  <a:srgbClr val="FFC000"/>
                </a:solidFill>
              </a:rPr>
              <a:t>untuk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mengecek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absen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rgbClr val="FFC000"/>
                </a:solidFill>
              </a:rPr>
              <a:t>siswa</a:t>
            </a:r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6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8D8D7-ED7D-448F-87E4-D8924D9FF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97" y="2286000"/>
            <a:ext cx="7383355" cy="3594100"/>
          </a:xfrm>
        </p:spPr>
      </p:pic>
    </p:spTree>
    <p:extLst>
      <p:ext uri="{BB962C8B-B14F-4D97-AF65-F5344CB8AC3E}">
        <p14:creationId xmlns:p14="http://schemas.microsoft.com/office/powerpoint/2010/main" val="337313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095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Beranda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4219B-3F77-4D59-AEF7-53184864B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95" y="2286000"/>
            <a:ext cx="7408359" cy="3594100"/>
          </a:xfrm>
        </p:spPr>
      </p:pic>
    </p:spTree>
    <p:extLst>
      <p:ext uri="{BB962C8B-B14F-4D97-AF65-F5344CB8AC3E}">
        <p14:creationId xmlns:p14="http://schemas.microsoft.com/office/powerpoint/2010/main" val="26446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6"/>
            <a:ext cx="10178322" cy="725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Data </a:t>
            </a:r>
            <a:r>
              <a:rPr lang="en-US" dirty="0" err="1">
                <a:solidFill>
                  <a:srgbClr val="FFC000"/>
                </a:solidFill>
              </a:rPr>
              <a:t>siswa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E9437F-FCA4-4272-9023-97CA0C23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670" y="2286000"/>
            <a:ext cx="7453610" cy="3594100"/>
          </a:xfrm>
        </p:spPr>
      </p:pic>
    </p:spTree>
    <p:extLst>
      <p:ext uri="{BB962C8B-B14F-4D97-AF65-F5344CB8AC3E}">
        <p14:creationId xmlns:p14="http://schemas.microsoft.com/office/powerpoint/2010/main" val="330766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94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Data </a:t>
            </a:r>
            <a:r>
              <a:rPr lang="en-US" dirty="0" err="1">
                <a:solidFill>
                  <a:srgbClr val="FFC000"/>
                </a:solidFill>
              </a:rPr>
              <a:t>kelas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943C8-D7B4-40F1-9E6A-A6D202CE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007" y="2286000"/>
            <a:ext cx="7512935" cy="3594100"/>
          </a:xfrm>
        </p:spPr>
      </p:pic>
    </p:spTree>
    <p:extLst>
      <p:ext uri="{BB962C8B-B14F-4D97-AF65-F5344CB8AC3E}">
        <p14:creationId xmlns:p14="http://schemas.microsoft.com/office/powerpoint/2010/main" val="40802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123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Input </a:t>
            </a:r>
            <a:r>
              <a:rPr lang="en-US" dirty="0" err="1">
                <a:solidFill>
                  <a:srgbClr val="FFC000"/>
                </a:solidFill>
              </a:rPr>
              <a:t>absensi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7195E-5961-4493-8299-EE4A0A80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186" y="2286000"/>
            <a:ext cx="7478577" cy="3594100"/>
          </a:xfrm>
        </p:spPr>
      </p:pic>
    </p:spTree>
    <p:extLst>
      <p:ext uri="{BB962C8B-B14F-4D97-AF65-F5344CB8AC3E}">
        <p14:creationId xmlns:p14="http://schemas.microsoft.com/office/powerpoint/2010/main" val="41307101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137</TotalTime>
  <Words>180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PROYEK PERANGKAT LUNAK</vt:lpstr>
      <vt:lpstr>Apa itu Sistem informasi siswa?</vt:lpstr>
      <vt:lpstr>Permasalahan..</vt:lpstr>
      <vt:lpstr>Solusi..!!</vt:lpstr>
      <vt:lpstr>Login page</vt:lpstr>
      <vt:lpstr>Beranda</vt:lpstr>
      <vt:lpstr>Data siswa</vt:lpstr>
      <vt:lpstr>Data kelas</vt:lpstr>
      <vt:lpstr>Input absensi</vt:lpstr>
      <vt:lpstr>Cek ABSENSI</vt:lpstr>
      <vt:lpstr>Rekap absensi</vt:lpstr>
      <vt:lpstr>Terima 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kerja praktek</dc:title>
  <dc:creator>Ari Hilda</dc:creator>
  <cp:lastModifiedBy>Vannya Maheswari</cp:lastModifiedBy>
  <cp:revision>20</cp:revision>
  <dcterms:created xsi:type="dcterms:W3CDTF">2020-03-05T11:51:48Z</dcterms:created>
  <dcterms:modified xsi:type="dcterms:W3CDTF">2020-06-28T07:00:14Z</dcterms:modified>
</cp:coreProperties>
</file>