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69" r:id="rId14"/>
    <p:sldId id="271" r:id="rId15"/>
    <p:sldId id="272" r:id="rId16"/>
    <p:sldId id="264" r:id="rId17"/>
    <p:sldId id="275" r:id="rId18"/>
    <p:sldId id="265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00"/>
    <a:srgbClr val="FF0066"/>
    <a:srgbClr val="FF7C8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9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351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5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4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85A5E7-23C1-4480-9A59-F2FE400EB97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99F73EA-4976-4857-BA0D-F5DACD5B3D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5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6BED-39BF-40B2-8563-26D06675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324" y="2260238"/>
            <a:ext cx="4464676" cy="1629181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Face </a:t>
            </a:r>
            <a:r>
              <a:rPr lang="en-US" sz="2400" i="1" dirty="0" err="1"/>
              <a:t>Recognation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PCA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2E62-A8E1-43A2-BAA8-9EF8CB8B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3241" y="4864494"/>
            <a:ext cx="4464676" cy="103776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Oleh 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Jonathan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Purnama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Halim (A11.2017.10193)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Vannya Maheswari (A11.2017.10407)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C1C39-79BF-4C2A-BD48-6988D4BB5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t="9362" r="40634" b="12757"/>
          <a:stretch/>
        </p:blipFill>
        <p:spPr>
          <a:xfrm>
            <a:off x="656347" y="516686"/>
            <a:ext cx="6154676" cy="58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5599-0D4D-404C-BEF5-719E4FF8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1" y="192998"/>
            <a:ext cx="7851948" cy="1560716"/>
          </a:xfrm>
        </p:spPr>
        <p:txBody>
          <a:bodyPr/>
          <a:lstStyle/>
          <a:p>
            <a:r>
              <a:rPr lang="en-US" dirty="0"/>
              <a:t>Teknik Analisa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CDECA-2C50-4632-ABA1-9374871ED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211" y="1688289"/>
            <a:ext cx="9333577" cy="46013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F7DFDB-39EC-497F-BEC7-2EFA49DB13D9}"/>
              </a:ext>
            </a:extLst>
          </p:cNvPr>
          <p:cNvSpPr/>
          <p:nvPr/>
        </p:nvSpPr>
        <p:spPr>
          <a:xfrm>
            <a:off x="1360631" y="996216"/>
            <a:ext cx="1872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 err="1"/>
              <a:t>Awal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97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Pembersihan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42-63E2-4FAD-89F3-2717A421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5737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pemberisihan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kembar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oleh </a:t>
            </a:r>
            <a:r>
              <a:rPr lang="en-US" dirty="0" err="1"/>
              <a:t>foto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yang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48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Integrasi</a:t>
            </a:r>
            <a:r>
              <a:rPr lang="en-US" dirty="0"/>
              <a:t> dan </a:t>
            </a:r>
            <a:r>
              <a:rPr lang="en-US" dirty="0" err="1"/>
              <a:t>Transformasi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42-63E2-4FAD-89F3-2717A421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573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melalui</a:t>
            </a:r>
            <a:r>
              <a:rPr lang="en-US" dirty="0"/>
              <a:t> proses data cleaning,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dan </a:t>
            </a:r>
            <a:r>
              <a:rPr lang="en-US" dirty="0" err="1"/>
              <a:t>transformasi</a:t>
            </a:r>
            <a:r>
              <a:rPr lang="en-US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data </a:t>
            </a:r>
            <a:r>
              <a:rPr lang="en-US" dirty="0" err="1"/>
              <a:t>korelasi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redundan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transformation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dan </a:t>
            </a:r>
            <a:r>
              <a:rPr lang="en-US" dirty="0" err="1"/>
              <a:t>mengefisensi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4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Reduksi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42-63E2-4FAD-89F3-2717A421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data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artribut</a:t>
            </a:r>
            <a:r>
              <a:rPr lang="en-US" dirty="0"/>
              <a:t> dan record agar data yang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dilakukannya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data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3FFB137E-A36D-45E9-ADE9-89B5D074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766" y="3592195"/>
            <a:ext cx="2327275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4DAAC91F-A239-4DD7-AAD9-C034F32E1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06" y="3592195"/>
            <a:ext cx="227965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1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54045"/>
            <a:ext cx="8770571" cy="15607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Reduksi</a:t>
            </a:r>
            <a:r>
              <a:rPr lang="en-US" dirty="0"/>
              <a:t> Data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Data</a:t>
            </a:r>
            <a:r>
              <a:rPr lang="en-US" sz="2800" dirty="0"/>
              <a:t> </a:t>
            </a:r>
            <a:r>
              <a:rPr lang="en-US" sz="2800" dirty="0" err="1"/>
              <a:t>Sebelum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7653-5595-4BF2-A6CD-E6F1B2DF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845" y="2438400"/>
            <a:ext cx="8556280" cy="42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54045"/>
            <a:ext cx="8770571" cy="15607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Reduksi</a:t>
            </a:r>
            <a:r>
              <a:rPr lang="en-US" dirty="0"/>
              <a:t> Data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Data</a:t>
            </a:r>
            <a:r>
              <a:rPr lang="en-US" sz="2800" dirty="0"/>
              <a:t> </a:t>
            </a:r>
            <a:r>
              <a:rPr lang="en-US" sz="2800" dirty="0" err="1"/>
              <a:t>Sesudah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B6689-DDEF-4A55-BAA8-C2FE4F80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393930"/>
            <a:ext cx="53435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0A36-BA4D-413F-86DF-D55AA7F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667-38C2-4301-91AD-3660E242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301240"/>
            <a:ext cx="8770571" cy="3651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data mining </a:t>
            </a:r>
            <a:r>
              <a:rPr lang="en-US" dirty="0" err="1"/>
              <a:t>ini</a:t>
            </a:r>
            <a:r>
              <a:rPr lang="en-US" dirty="0"/>
              <a:t>, kami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92A3D-C20F-4707-A167-BD2B365D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192124"/>
            <a:ext cx="4709160" cy="33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EAE0-DC74-492E-8816-DF7D419F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0" y="3429000"/>
            <a:ext cx="6195060" cy="1560716"/>
          </a:xfrm>
        </p:spPr>
        <p:txBody>
          <a:bodyPr>
            <a:normAutofit/>
          </a:bodyPr>
          <a:lstStyle/>
          <a:p>
            <a:r>
              <a:rPr lang="en-US" dirty="0" err="1"/>
              <a:t>Usulan</a:t>
            </a:r>
            <a:r>
              <a:rPr lang="en-US" dirty="0"/>
              <a:t> Design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8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07F-C10A-4290-81E3-F5C9E6AA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568345"/>
            <a:ext cx="10035491" cy="1560716"/>
          </a:xfrm>
        </p:spPr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Design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202C-9ED4-4085-A63A-E07962CD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List Box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list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data uji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C927D-49E6-44D7-88C7-1B80C16917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10" y="3262610"/>
            <a:ext cx="5660390" cy="3321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0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07F-C10A-4290-81E3-F5C9E6AA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568345"/>
            <a:ext cx="10035491" cy="1560716"/>
          </a:xfrm>
        </p:spPr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Design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202C-9ED4-4085-A63A-E07962CD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pilihan</a:t>
            </a:r>
            <a:r>
              <a:rPr lang="en-US" dirty="0"/>
              <a:t> file data uji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combo box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16-20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golongan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37D60-DB03-4A7F-9900-61DCD0792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64" y="3206495"/>
            <a:ext cx="5827395" cy="3416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8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2376-C841-4041-912B-F7098A7A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E1D0-724C-44EB-A53B-0F75191C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241" y="2438400"/>
            <a:ext cx="7124700" cy="36515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Belakang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Perumusan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Batasan </a:t>
            </a:r>
            <a:r>
              <a:rPr lang="en-US" dirty="0" err="1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Landasan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Teori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Penyusunan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Usulan</a:t>
            </a:r>
            <a:r>
              <a:rPr lang="en-US" dirty="0">
                <a:solidFill>
                  <a:schemeClr val="tx1"/>
                </a:solidFill>
              </a:rPr>
              <a:t> Design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Interface </a:t>
            </a:r>
            <a:r>
              <a:rPr lang="en-US" dirty="0" err="1">
                <a:solidFill>
                  <a:schemeClr val="tx1"/>
                </a:solidFill>
              </a:rPr>
              <a:t>Produk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9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407F-C10A-4290-81E3-F5C9E6AA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780" y="568345"/>
            <a:ext cx="10035491" cy="1560716"/>
          </a:xfrm>
        </p:spPr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Design </a:t>
            </a:r>
            <a:r>
              <a:rPr lang="en-US" dirty="0" err="1"/>
              <a:t>atau</a:t>
            </a:r>
            <a:r>
              <a:rPr lang="en-US" dirty="0"/>
              <a:t> Interface </a:t>
            </a:r>
            <a:r>
              <a:rPr lang="en-US" dirty="0" err="1"/>
              <a:t>Produk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202C-9ED4-4085-A63A-E07962CD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80" y="2438400"/>
            <a:ext cx="6835091" cy="3651504"/>
          </a:xfrm>
        </p:spPr>
        <p:txBody>
          <a:bodyPr/>
          <a:lstStyle/>
          <a:p>
            <a:r>
              <a:rPr lang="en-US" dirty="0"/>
              <a:t>Setelah user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dan </a:t>
            </a:r>
            <a:r>
              <a:rPr lang="en-US" dirty="0" err="1"/>
              <a:t>nomor</a:t>
            </a:r>
            <a:r>
              <a:rPr lang="en-US" dirty="0"/>
              <a:t> file uji,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submit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r>
              <a:rPr lang="en-US" dirty="0"/>
              <a:t>Gambar di </a:t>
            </a:r>
            <a:r>
              <a:rPr lang="en-US" dirty="0" err="1"/>
              <a:t>sampingmerupakan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0A215-D6E4-48E2-ADC4-D8967FA248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9" y="2415955"/>
            <a:ext cx="4034790" cy="3696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13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637B-BDCB-40A5-A894-51C14ADD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138" y="2162465"/>
            <a:ext cx="5859724" cy="1038807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630B-9ABA-42B4-AAF4-9B41C910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Face </a:t>
            </a:r>
            <a:r>
              <a:rPr lang="en-US" i="1" dirty="0" err="1"/>
              <a:t>Recognation</a:t>
            </a:r>
            <a:r>
              <a:rPr lang="en-US" dirty="0"/>
              <a:t>)</a:t>
            </a:r>
          </a:p>
          <a:p>
            <a:r>
              <a:rPr lang="en-US" dirty="0"/>
              <a:t>Jonathan </a:t>
            </a:r>
            <a:r>
              <a:rPr lang="en-US" dirty="0" err="1"/>
              <a:t>Purnama</a:t>
            </a:r>
            <a:r>
              <a:rPr lang="en-US" dirty="0"/>
              <a:t> Halim – Vannya Maheswari</a:t>
            </a:r>
          </a:p>
        </p:txBody>
      </p:sp>
    </p:spTree>
    <p:extLst>
      <p:ext uri="{BB962C8B-B14F-4D97-AF65-F5344CB8AC3E}">
        <p14:creationId xmlns:p14="http://schemas.microsoft.com/office/powerpoint/2010/main" val="21862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9F20-03E4-4A76-80C5-98575BD9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56FC-B0AA-4EC6-835A-85A29048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dan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ingatan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terbilang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terbilang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beranekamacam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neural network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syaraf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. 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Principal Component Analysis</a:t>
            </a:r>
            <a:r>
              <a:rPr lang="en-US" dirty="0"/>
              <a:t> (PCA).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Principal Component Analysis </a:t>
            </a:r>
            <a:r>
              <a:rPr lang="en-US" dirty="0"/>
              <a:t>(PCA)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41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AD97-BDED-401E-BFC5-7457D1E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58D8-6CC2-4942-8078-21606E50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Principal Component Analysis</a:t>
            </a:r>
            <a:r>
              <a:rPr lang="en-ID" dirty="0"/>
              <a:t> (PCA)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mengindentifikasi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membandingkannya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data </a:t>
            </a:r>
            <a:r>
              <a:rPr lang="en-ID" dirty="0" err="1"/>
              <a:t>latih</a:t>
            </a:r>
            <a:r>
              <a:rPr lang="en-ID" dirty="0"/>
              <a:t> pada database?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akuratkah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Principal Component Analysis</a:t>
            </a:r>
            <a:r>
              <a:rPr lang="en-ID" dirty="0"/>
              <a:t> (PCA)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9BD1-213F-434A-91A0-0A90B70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Batasan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50F3-EB99-4BD3-B205-B132FCD1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Matlab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gambar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RBG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Citra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format .tiff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wajah</a:t>
            </a:r>
            <a:r>
              <a:rPr lang="en-US" dirty="0"/>
              <a:t> pada database, data </a:t>
            </a:r>
            <a:r>
              <a:rPr lang="en-US" dirty="0" err="1"/>
              <a:t>latih</a:t>
            </a:r>
            <a:r>
              <a:rPr lang="en-US" dirty="0"/>
              <a:t> dan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Data uji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database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Proses training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Principal Component Analysis</a:t>
            </a:r>
            <a:r>
              <a:rPr lang="en-US" dirty="0"/>
              <a:t> (PCA)</a:t>
            </a:r>
          </a:p>
        </p:txBody>
      </p:sp>
    </p:spTree>
    <p:extLst>
      <p:ext uri="{BB962C8B-B14F-4D97-AF65-F5344CB8AC3E}">
        <p14:creationId xmlns:p14="http://schemas.microsoft.com/office/powerpoint/2010/main" val="10535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1C4A-34AA-4397-8D89-4006A3AE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BE5-C423-47D6-B31E-90B16F2D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software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dan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Principal Component Analysis</a:t>
            </a:r>
            <a:r>
              <a:rPr lang="en-ID" dirty="0"/>
              <a:t> (PCA)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</a:t>
            </a:r>
            <a:r>
              <a:rPr lang="en-ID" dirty="0" err="1"/>
              <a:t>seseorang</a:t>
            </a:r>
            <a:endParaRPr lang="en-ID" dirty="0"/>
          </a:p>
          <a:p>
            <a:pPr marL="0" lvl="0" indent="0">
              <a:buNone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megetahui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Principal Component Analysis</a:t>
            </a:r>
            <a:r>
              <a:rPr lang="en-ID" dirty="0"/>
              <a:t> (PCA)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wajah</a:t>
            </a:r>
            <a:r>
              <a:rPr lang="en-ID" dirty="0"/>
              <a:t> </a:t>
            </a:r>
            <a:r>
              <a:rPr lang="en-ID" dirty="0" err="1"/>
              <a:t>seseorang</a:t>
            </a:r>
            <a:r>
              <a:rPr lang="en-ID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2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C338-C066-41B6-9FA4-1C75590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565BD27-A4A5-448A-9BCB-B8ED104F3745}"/>
              </a:ext>
            </a:extLst>
          </p:cNvPr>
          <p:cNvSpPr/>
          <p:nvPr/>
        </p:nvSpPr>
        <p:spPr>
          <a:xfrm>
            <a:off x="2434107" y="2870379"/>
            <a:ext cx="1867437" cy="1056068"/>
          </a:xfrm>
          <a:prstGeom prst="flowChartAlternateProcess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Principal Component Analysis</a:t>
            </a:r>
            <a:r>
              <a:rPr lang="en-US" dirty="0"/>
              <a:t> (PCA)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ADB0728-FAEC-479D-A22B-ECCF6E722530}"/>
              </a:ext>
            </a:extLst>
          </p:cNvPr>
          <p:cNvSpPr/>
          <p:nvPr/>
        </p:nvSpPr>
        <p:spPr>
          <a:xfrm>
            <a:off x="4584879" y="3037805"/>
            <a:ext cx="1107583" cy="373487"/>
          </a:xfrm>
          <a:prstGeom prst="rightArrow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08A0BD6-90A7-4F0B-89DB-DD3A1E0C760E}"/>
              </a:ext>
            </a:extLst>
          </p:cNvPr>
          <p:cNvSpPr/>
          <p:nvPr/>
        </p:nvSpPr>
        <p:spPr>
          <a:xfrm>
            <a:off x="5975797" y="2870379"/>
            <a:ext cx="1609859" cy="1159099"/>
          </a:xfrm>
          <a:prstGeom prst="flowChartMagneticDisk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A40CA6-0218-4927-94F7-2363A1EAA4B6}"/>
              </a:ext>
            </a:extLst>
          </p:cNvPr>
          <p:cNvSpPr/>
          <p:nvPr/>
        </p:nvSpPr>
        <p:spPr>
          <a:xfrm>
            <a:off x="7868991" y="3020096"/>
            <a:ext cx="1107584" cy="4089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B11B4-4B7D-4F88-B6CE-135C40C34E1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4"/>
          <a:stretch/>
        </p:blipFill>
        <p:spPr bwMode="auto">
          <a:xfrm>
            <a:off x="9099799" y="2412642"/>
            <a:ext cx="2164922" cy="2032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027AA-FD2D-4FE8-B078-2A8FAFC5F7DD}"/>
              </a:ext>
            </a:extLst>
          </p:cNvPr>
          <p:cNvSpPr txBox="1"/>
          <p:nvPr/>
        </p:nvSpPr>
        <p:spPr>
          <a:xfrm>
            <a:off x="2933700" y="4824705"/>
            <a:ext cx="773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Landasan</a:t>
            </a:r>
            <a:r>
              <a:rPr lang="en-US" sz="2000" dirty="0"/>
              <a:t> </a:t>
            </a:r>
            <a:r>
              <a:rPr lang="en-US" sz="2000" dirty="0" err="1"/>
              <a:t>teori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berawal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i="1" dirty="0"/>
              <a:t>Principal Component Analysis </a:t>
            </a:r>
            <a:r>
              <a:rPr lang="en-US" sz="2000" dirty="0"/>
              <a:t>(PCA)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literature </a:t>
            </a:r>
            <a:r>
              <a:rPr lang="en-US" sz="2000" dirty="0" err="1"/>
              <a:t>penelitian</a:t>
            </a:r>
            <a:r>
              <a:rPr lang="en-US" sz="2000" dirty="0"/>
              <a:t> Data Mining </a:t>
            </a:r>
            <a:r>
              <a:rPr lang="en-US" sz="2000" dirty="0" err="1"/>
              <a:t>menggunakan</a:t>
            </a:r>
            <a:r>
              <a:rPr lang="en-US" sz="2000" dirty="0"/>
              <a:t> CRISP-DM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jurnal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59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EAE0-DC74-492E-8816-DF7D419F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50" y="3429000"/>
            <a:ext cx="4986807" cy="1560716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4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588-1841-4739-B2A0-A506FF3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C42-63E2-4FAD-89F3-2717A421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mendatangi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dimintai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i="1" dirty="0"/>
              <a:t>selfie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pose </a:t>
            </a:r>
            <a:r>
              <a:rPr lang="en-US" dirty="0" err="1"/>
              <a:t>foto</a:t>
            </a:r>
            <a:r>
              <a:rPr lang="en-US" dirty="0"/>
              <a:t> dan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fotonya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20 </a:t>
            </a:r>
            <a:r>
              <a:rPr lang="en-US" dirty="0" err="1"/>
              <a:t>foto</a:t>
            </a:r>
            <a:r>
              <a:rPr lang="en-US" dirty="0"/>
              <a:t> per </a:t>
            </a:r>
            <a:r>
              <a:rPr lang="en-US" dirty="0" err="1"/>
              <a:t>orangnya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15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latih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uji</a:t>
            </a:r>
          </a:p>
        </p:txBody>
      </p:sp>
    </p:spTree>
    <p:extLst>
      <p:ext uri="{BB962C8B-B14F-4D97-AF65-F5344CB8AC3E}">
        <p14:creationId xmlns:p14="http://schemas.microsoft.com/office/powerpoint/2010/main" val="2613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110</TotalTime>
  <Words>735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Corbel</vt:lpstr>
      <vt:lpstr>Times New Roman</vt:lpstr>
      <vt:lpstr>Feathered</vt:lpstr>
      <vt:lpstr>Sistem Pengenalan Wajah  (Face Recognation)  Menggunakan Metode PCA     </vt:lpstr>
      <vt:lpstr>Outline</vt:lpstr>
      <vt:lpstr>Latar Belakang</vt:lpstr>
      <vt:lpstr>Perumusan Masalah</vt:lpstr>
      <vt:lpstr>Batasan Masalah</vt:lpstr>
      <vt:lpstr>Tujuan Penelitian</vt:lpstr>
      <vt:lpstr>Landasan Teori</vt:lpstr>
      <vt:lpstr>Metode Penelitian</vt:lpstr>
      <vt:lpstr>Pengumpulan Data</vt:lpstr>
      <vt:lpstr>Teknik Analisa Data </vt:lpstr>
      <vt:lpstr>Pembersihan Data</vt:lpstr>
      <vt:lpstr>Integrasi dan Transformasi Data</vt:lpstr>
      <vt:lpstr>Reduksi Data</vt:lpstr>
      <vt:lpstr>Reduksi Data  Data Sebelum</vt:lpstr>
      <vt:lpstr>Reduksi Data  Data Sesudah</vt:lpstr>
      <vt:lpstr>Jadwal Penyusunan Penelitian</vt:lpstr>
      <vt:lpstr>Usulan Design atau Interface Produk</vt:lpstr>
      <vt:lpstr>Usulan Design atau Interface Produk</vt:lpstr>
      <vt:lpstr>Usulan Design atau Interface Produk</vt:lpstr>
      <vt:lpstr>Usulan Design atau Interface Produk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Pengenalan Wajah  (Face Recognation)  Menggunakan Metode PCA</dc:title>
  <dc:creator>Vannya Maheswari</dc:creator>
  <cp:lastModifiedBy>Vannya Maheswari</cp:lastModifiedBy>
  <cp:revision>40</cp:revision>
  <dcterms:created xsi:type="dcterms:W3CDTF">2020-04-08T16:27:23Z</dcterms:created>
  <dcterms:modified xsi:type="dcterms:W3CDTF">2020-04-08T18:30:45Z</dcterms:modified>
</cp:coreProperties>
</file>