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5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4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5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6BED-39BF-40B2-8563-26D06675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324" y="2260238"/>
            <a:ext cx="4464676" cy="1629181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(Face </a:t>
            </a:r>
            <a:r>
              <a:rPr lang="en-US" sz="2400" dirty="0" err="1"/>
              <a:t>Recognation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PCA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2E62-A8E1-43A2-BAA8-9EF8CB8B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241" y="4864494"/>
            <a:ext cx="4464676" cy="103776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Oleh 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Purnama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Halim (A11.2017.10193)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Vannya Maheswari (A11.2017.10407)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C1C39-79BF-4C2A-BD48-6988D4BB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t="9363" r="40634" b="4015"/>
          <a:stretch/>
        </p:blipFill>
        <p:spPr>
          <a:xfrm>
            <a:off x="694983" y="189806"/>
            <a:ext cx="6154676" cy="64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07F-C10A-4290-81E3-F5C9E6AA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568345"/>
            <a:ext cx="10035491" cy="1560716"/>
          </a:xfrm>
        </p:spPr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Design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202C-9ED4-4085-A63A-E07962CD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2376-C841-4041-912B-F7098A7A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E1D0-724C-44EB-A53B-0F75191C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241" y="2438400"/>
            <a:ext cx="7124700" cy="36515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Perumusan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Landasan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Penyusunan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Usulan</a:t>
            </a:r>
            <a:r>
              <a:rPr lang="en-US" dirty="0">
                <a:solidFill>
                  <a:schemeClr val="tx1"/>
                </a:solidFill>
              </a:rPr>
              <a:t> Design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Interface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F20-03E4-4A76-80C5-98575BD9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56FC-B0AA-4EC6-835A-85A29048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AD97-BDED-401E-BFC5-7457D1E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58D8-6CC2-4942-8078-21606E50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9BD1-213F-434A-91A0-0A90B70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50F3-EB99-4BD3-B205-B132FCD1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1C4A-34AA-4397-8D89-4006A3AE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BE5-C423-47D6-B31E-90B16F2D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C338-C066-41B6-9FA4-1C75590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B247-F06D-4952-8AB4-C34DE11B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42-63E2-4FAD-89F3-2717A421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0A36-BA4D-413F-86DF-D55AA7F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667-38C2-4301-91AD-3660E242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34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14</TotalTime>
  <Words>72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Corbel</vt:lpstr>
      <vt:lpstr>Times New Roman</vt:lpstr>
      <vt:lpstr>Feathered</vt:lpstr>
      <vt:lpstr>Sistem Pengenalan Wajah  (Face Recognation)  Menggunakan Metode PCA     </vt:lpstr>
      <vt:lpstr>Outline</vt:lpstr>
      <vt:lpstr>Latar Belakang</vt:lpstr>
      <vt:lpstr>Perumusan Masalah</vt:lpstr>
      <vt:lpstr>Batasan Masalah</vt:lpstr>
      <vt:lpstr>Tujuan Penelitian</vt:lpstr>
      <vt:lpstr>Landasan Teori</vt:lpstr>
      <vt:lpstr>Metode Penelitian</vt:lpstr>
      <vt:lpstr>Jadwal Penyusunan Penelitian</vt:lpstr>
      <vt:lpstr>Usulan Design atau Interface Produk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Pengenalan Wajah  (Face Recognation)  Menggunakan Metode PCA</dc:title>
  <dc:creator>Vannya Maheswari</dc:creator>
  <cp:lastModifiedBy>Vannya Maheswari</cp:lastModifiedBy>
  <cp:revision>4</cp:revision>
  <dcterms:created xsi:type="dcterms:W3CDTF">2020-04-08T16:27:23Z</dcterms:created>
  <dcterms:modified xsi:type="dcterms:W3CDTF">2020-04-08T16:42:56Z</dcterms:modified>
</cp:coreProperties>
</file>